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4"/>
  </p:handoutMasterIdLst>
  <p:sldIdLst>
    <p:sldId id="257" r:id="rId3"/>
    <p:sldId id="262" r:id="rId5"/>
    <p:sldId id="258" r:id="rId6"/>
    <p:sldId id="259" r:id="rId7"/>
    <p:sldId id="260" r:id="rId8"/>
    <p:sldId id="263" r:id="rId9"/>
    <p:sldId id="264" r:id="rId10"/>
    <p:sldId id="266" r:id="rId11"/>
    <p:sldId id="265" r:id="rId12"/>
    <p:sldId id="273"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03C"/>
    <a:srgbClr val="7F7F7F"/>
    <a:srgbClr val="2F2C56"/>
    <a:srgbClr val="303956"/>
    <a:srgbClr val="28395A"/>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50" autoAdjust="0"/>
    <p:restoredTop sz="94434" autoAdjust="0"/>
  </p:normalViewPr>
  <p:slideViewPr>
    <p:cSldViewPr>
      <p:cViewPr varScale="1">
        <p:scale>
          <a:sx n="98" d="100"/>
          <a:sy n="98" d="100"/>
        </p:scale>
        <p:origin x="648" y="84"/>
      </p:cViewPr>
      <p:guideLst>
        <p:guide orient="horz" pos="1650"/>
        <p:guide pos="2851"/>
      </p:guideLst>
    </p:cSldViewPr>
  </p:slideViewPr>
  <p:outlineViewPr>
    <p:cViewPr>
      <p:scale>
        <a:sx n="33" d="100"/>
        <a:sy n="33" d="100"/>
      </p:scale>
      <p:origin x="0" y="2898"/>
    </p:cViewPr>
  </p:outlineViewPr>
  <p:notesTextViewPr>
    <p:cViewPr>
      <p:scale>
        <a:sx n="100" d="100"/>
        <a:sy n="100" d="100"/>
      </p:scale>
      <p:origin x="0" y="0"/>
    </p:cViewPr>
  </p:notesTextViewPr>
  <p:notesViewPr>
    <p:cSldViewPr>
      <p:cViewPr varScale="1">
        <p:scale>
          <a:sx n="54" d="100"/>
          <a:sy n="54" d="100"/>
        </p:scale>
        <p:origin x="-2916" y="-90"/>
      </p:cViewPr>
      <p:guideLst>
        <p:guide orient="horz" pos="2933"/>
        <p:guide pos="213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4DF22E-E3DE-4CD1-AEB0-03ACE59B3CE0}" type="datetimeFigureOut">
              <a:rPr lang="en-US" smtClean="0"/>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32D883-F5D7-4D76-AB1D-9A4B18FC58FF}" type="slidenum">
              <a:rPr lang="en-US" smtClean="0"/>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cs typeface="微软雅黑" panose="020B0503020204020204" charset="-122"/>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cs typeface="微软雅黑" panose="020B0503020204020204" charset="-122"/>
              </a:defRPr>
            </a:lvl1pPr>
          </a:lstStyle>
          <a:p>
            <a:fld id="{07406847-4C07-4578-B480-CFF1E897A6F4}" type="datetimeFigureOut">
              <a:rPr lang="en-US" smtClean="0"/>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cs typeface="微软雅黑" panose="020B0503020204020204" charset="-122"/>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cs typeface="微软雅黑" panose="020B0503020204020204" charset="-122"/>
              </a:defRPr>
            </a:lvl1pPr>
          </a:lstStyle>
          <a:p>
            <a:fld id="{AF0B3E50-5653-4DE3-B4F8-327B2713025B}"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0B3E50-5653-4DE3-B4F8-327B2713025B}" type="slidenum">
              <a:rPr 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0B3E50-5653-4DE3-B4F8-327B2713025B}"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0" name="Picture Placeholder 2"/>
          <p:cNvSpPr>
            <a:spLocks noGrp="1"/>
          </p:cNvSpPr>
          <p:nvPr>
            <p:ph type="pic" sz="quarter" idx="10"/>
          </p:nvPr>
        </p:nvSpPr>
        <p:spPr>
          <a:xfrm>
            <a:off x="0" y="1"/>
            <a:ext cx="9144000" cy="5238749"/>
          </a:xfrm>
          <a:prstGeom prst="rect">
            <a:avLst/>
          </a:prstGeom>
          <a:solidFill>
            <a:srgbClr val="E1E9EA">
              <a:alpha val="70000"/>
            </a:srgbClr>
          </a:solidFill>
        </p:spPr>
        <p:txBody>
          <a:bodyPr vert="horz" lIns="91440" tIns="45720" rIns="91440" bIns="45720" rtlCol="0">
            <a:normAutofit/>
          </a:bodyPr>
          <a:lstStyle>
            <a:lvl1pPr>
              <a:defRPr lang="en-US" sz="1800"/>
            </a:lvl1pPr>
          </a:lstStyle>
          <a:p>
            <a:pPr marL="0" lvl="0" indent="0">
              <a:buNone/>
            </a:pP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5" name="Picture Placeholder 12"/>
          <p:cNvSpPr>
            <a:spLocks noGrp="1"/>
          </p:cNvSpPr>
          <p:nvPr>
            <p:ph type="pic" sz="quarter" idx="16" hasCustomPrompt="1"/>
          </p:nvPr>
        </p:nvSpPr>
        <p:spPr>
          <a:xfrm>
            <a:off x="0" y="0"/>
            <a:ext cx="4953000" cy="5143500"/>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12"/>
          <p:cNvSpPr>
            <a:spLocks noGrp="1"/>
          </p:cNvSpPr>
          <p:nvPr>
            <p:ph type="pic" sz="quarter" idx="16" hasCustomPrompt="1"/>
          </p:nvPr>
        </p:nvSpPr>
        <p:spPr>
          <a:xfrm>
            <a:off x="0" y="0"/>
            <a:ext cx="5029200" cy="5143500"/>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
        <p:nvSpPr>
          <p:cNvPr id="6" name="Oval 5"/>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5" name="Picture Placeholder 12"/>
          <p:cNvSpPr>
            <a:spLocks noGrp="1"/>
          </p:cNvSpPr>
          <p:nvPr>
            <p:ph type="pic" sz="quarter" idx="16" hasCustomPrompt="1"/>
          </p:nvPr>
        </p:nvSpPr>
        <p:spPr>
          <a:xfrm>
            <a:off x="3048000" y="-12424"/>
            <a:ext cx="6096000" cy="5143500"/>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sp>
        <p:nvSpPr>
          <p:cNvPr id="21" name="Title 1"/>
          <p:cNvSpPr>
            <a:spLocks noGrp="1"/>
          </p:cNvSpPr>
          <p:nvPr>
            <p:ph type="title" hasCustomPrompt="1"/>
          </p:nvPr>
        </p:nvSpPr>
        <p:spPr>
          <a:xfrm>
            <a:off x="1752600" y="386914"/>
            <a:ext cx="5638800" cy="353524"/>
          </a:xfrm>
          <a:prstGeom prst="rect">
            <a:avLst/>
          </a:prstGeom>
        </p:spPr>
        <p:txBody>
          <a:bodyPr wrap="none" lIns="0" tIns="0" rIns="0" bIns="0" anchor="ctr">
            <a:noAutofit/>
          </a:bodyPr>
          <a:lstStyle>
            <a:lvl1pPr algn="ctr">
              <a:defRPr sz="3200" b="1"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r>
              <a:rPr lang="en-US" dirty="0"/>
              <a:t>CLICK TO EDIT MASTER TITLE STYLE</a:t>
            </a:r>
            <a:endParaRPr lang="en-US" dirty="0"/>
          </a:p>
        </p:txBody>
      </p:sp>
      <p:sp>
        <p:nvSpPr>
          <p:cNvPr id="22" name="Text Placeholder 3"/>
          <p:cNvSpPr>
            <a:spLocks noGrp="1"/>
          </p:cNvSpPr>
          <p:nvPr>
            <p:ph type="body" sz="half" idx="2" hasCustomPrompt="1"/>
          </p:nvPr>
        </p:nvSpPr>
        <p:spPr>
          <a:xfrm>
            <a:off x="2514600" y="799679"/>
            <a:ext cx="4114800" cy="200746"/>
          </a:xfrm>
          <a:prstGeom prst="rect">
            <a:avLst/>
          </a:prstGeom>
        </p:spPr>
        <p:txBody>
          <a:bodyPr wrap="square" lIns="0" tIns="0" rIns="0" bIns="0" anchor="ctr">
            <a:noAutofit/>
          </a:bodyPr>
          <a:lstStyle>
            <a:lvl1pPr marL="0" indent="0" algn="ctr">
              <a:buNone/>
              <a:defRPr sz="1200" b="0" i="0" baseline="0">
                <a:solidFill>
                  <a:schemeClr val="bg1">
                    <a:lumMod val="50000"/>
                  </a:schemeClr>
                </a:solidFill>
                <a:latin typeface="微软雅黑" panose="020B0503020204020204" charset="-122"/>
                <a:ea typeface="微软雅黑" panose="020B0503020204020204" charset="-122"/>
                <a:cs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endParaRPr lang="en-US" dirty="0"/>
          </a:p>
        </p:txBody>
      </p:sp>
      <p:sp>
        <p:nvSpPr>
          <p:cNvPr id="25" name="Picture Placeholder 3"/>
          <p:cNvSpPr>
            <a:spLocks noGrp="1"/>
          </p:cNvSpPr>
          <p:nvPr>
            <p:ph type="pic" sz="quarter" idx="14"/>
          </p:nvPr>
        </p:nvSpPr>
        <p:spPr>
          <a:xfrm>
            <a:off x="998704" y="1581150"/>
            <a:ext cx="1905000" cy="1905000"/>
          </a:xfrm>
          <a:prstGeom prst="round2DiagRect">
            <a:avLst/>
          </a:prstGeom>
          <a:ln w="38100">
            <a:noFill/>
          </a:ln>
        </p:spPr>
        <p:txBody>
          <a:bodyPr>
            <a:normAutofit/>
          </a:bodyPr>
          <a:lstStyle>
            <a:lvl1pPr>
              <a:defRPr sz="1600">
                <a:solidFill>
                  <a:schemeClr val="tx2"/>
                </a:solidFill>
              </a:defRPr>
            </a:lvl1pPr>
          </a:lstStyle>
          <a:p>
            <a:endParaRPr lang="id-ID" dirty="0"/>
          </a:p>
        </p:txBody>
      </p:sp>
      <p:sp>
        <p:nvSpPr>
          <p:cNvPr id="26" name="Picture Placeholder 3"/>
          <p:cNvSpPr>
            <a:spLocks noGrp="1"/>
          </p:cNvSpPr>
          <p:nvPr>
            <p:ph type="pic" sz="quarter" idx="15"/>
          </p:nvPr>
        </p:nvSpPr>
        <p:spPr>
          <a:xfrm>
            <a:off x="3665704" y="1581150"/>
            <a:ext cx="1905000" cy="1905000"/>
          </a:xfrm>
          <a:prstGeom prst="round2DiagRect">
            <a:avLst/>
          </a:prstGeom>
          <a:ln w="38100">
            <a:noFill/>
          </a:ln>
        </p:spPr>
        <p:txBody>
          <a:bodyPr>
            <a:normAutofit/>
          </a:bodyPr>
          <a:lstStyle>
            <a:lvl1pPr>
              <a:defRPr sz="1600">
                <a:solidFill>
                  <a:schemeClr val="tx2"/>
                </a:solidFill>
              </a:defRPr>
            </a:lvl1pPr>
          </a:lstStyle>
          <a:p>
            <a:endParaRPr lang="id-ID" dirty="0"/>
          </a:p>
        </p:txBody>
      </p:sp>
      <p:sp>
        <p:nvSpPr>
          <p:cNvPr id="27" name="Picture Placeholder 3"/>
          <p:cNvSpPr>
            <a:spLocks noGrp="1"/>
          </p:cNvSpPr>
          <p:nvPr>
            <p:ph type="pic" sz="quarter" idx="16"/>
          </p:nvPr>
        </p:nvSpPr>
        <p:spPr>
          <a:xfrm>
            <a:off x="6332704" y="1581150"/>
            <a:ext cx="1905000" cy="1905000"/>
          </a:xfrm>
          <a:prstGeom prst="round2DiagRect">
            <a:avLst/>
          </a:prstGeom>
          <a:ln w="38100">
            <a:noFill/>
          </a:ln>
        </p:spPr>
        <p:txBody>
          <a:bodyPr>
            <a:normAutofit/>
          </a:bodyPr>
          <a:lstStyle>
            <a:lvl1pPr rtl="0">
              <a:defRPr sz="1600">
                <a:solidFill>
                  <a:schemeClr val="tx2"/>
                </a:solidFill>
              </a:defRPr>
            </a:lvl1pPr>
          </a:lstStyle>
          <a:p>
            <a:endParaRPr lang="id-ID" dirty="0"/>
          </a:p>
        </p:txBody>
      </p:sp>
      <p:sp>
        <p:nvSpPr>
          <p:cNvPr id="9" name="Oval 8"/>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21" name="Title 1"/>
          <p:cNvSpPr>
            <a:spLocks noGrp="1"/>
          </p:cNvSpPr>
          <p:nvPr>
            <p:ph type="title" hasCustomPrompt="1"/>
          </p:nvPr>
        </p:nvSpPr>
        <p:spPr>
          <a:xfrm>
            <a:off x="1752600" y="386914"/>
            <a:ext cx="5638800" cy="353524"/>
          </a:xfrm>
          <a:prstGeom prst="rect">
            <a:avLst/>
          </a:prstGeom>
        </p:spPr>
        <p:txBody>
          <a:bodyPr wrap="none" lIns="0" tIns="0" rIns="0" bIns="0" anchor="ctr">
            <a:noAutofit/>
          </a:bodyPr>
          <a:lstStyle>
            <a:lvl1pPr algn="ctr">
              <a:defRPr sz="3200" b="1"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r>
              <a:rPr lang="en-US" dirty="0"/>
              <a:t>CLICK TO EDIT MASTER TITLE STYLE</a:t>
            </a:r>
            <a:endParaRPr lang="en-US" dirty="0"/>
          </a:p>
        </p:txBody>
      </p:sp>
      <p:sp>
        <p:nvSpPr>
          <p:cNvPr id="22" name="Text Placeholder 3"/>
          <p:cNvSpPr>
            <a:spLocks noGrp="1"/>
          </p:cNvSpPr>
          <p:nvPr>
            <p:ph type="body" sz="half" idx="2" hasCustomPrompt="1"/>
          </p:nvPr>
        </p:nvSpPr>
        <p:spPr>
          <a:xfrm>
            <a:off x="2514600" y="799679"/>
            <a:ext cx="4114800" cy="200746"/>
          </a:xfrm>
          <a:prstGeom prst="rect">
            <a:avLst/>
          </a:prstGeom>
        </p:spPr>
        <p:txBody>
          <a:bodyPr wrap="square" lIns="0" tIns="0" rIns="0" bIns="0" anchor="ctr">
            <a:noAutofit/>
          </a:bodyPr>
          <a:lstStyle>
            <a:lvl1pPr marL="0" indent="0" algn="ctr">
              <a:buNone/>
              <a:defRPr sz="1200" b="0" i="0" baseline="0">
                <a:solidFill>
                  <a:schemeClr val="bg1">
                    <a:lumMod val="50000"/>
                  </a:schemeClr>
                </a:solidFill>
                <a:latin typeface="微软雅黑" panose="020B0503020204020204" charset="-122"/>
                <a:ea typeface="微软雅黑" panose="020B0503020204020204" charset="-122"/>
                <a:cs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endParaRPr lang="en-US" dirty="0"/>
          </a:p>
        </p:txBody>
      </p:sp>
      <p:sp>
        <p:nvSpPr>
          <p:cNvPr id="12" name="Picture Placeholder 11"/>
          <p:cNvSpPr>
            <a:spLocks noGrp="1"/>
          </p:cNvSpPr>
          <p:nvPr>
            <p:ph type="pic" sz="quarter" idx="14"/>
          </p:nvPr>
        </p:nvSpPr>
        <p:spPr>
          <a:xfrm>
            <a:off x="380999" y="1581150"/>
            <a:ext cx="1887921" cy="2133600"/>
          </a:xfrm>
          <a:custGeom>
            <a:avLst/>
            <a:gdLst>
              <a:gd name="connsiteX0" fmla="*/ 0 w 2019300"/>
              <a:gd name="connsiteY0" fmla="*/ 0 h 2133600"/>
              <a:gd name="connsiteX1" fmla="*/ 2019300 w 2019300"/>
              <a:gd name="connsiteY1" fmla="*/ 0 h 2133600"/>
              <a:gd name="connsiteX2" fmla="*/ 2019300 w 2019300"/>
              <a:gd name="connsiteY2" fmla="*/ 2133600 h 2133600"/>
              <a:gd name="connsiteX3" fmla="*/ 0 w 20193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019300" h="2133600">
                <a:moveTo>
                  <a:pt x="0" y="0"/>
                </a:moveTo>
                <a:lnTo>
                  <a:pt x="2019300" y="0"/>
                </a:lnTo>
                <a:lnTo>
                  <a:pt x="2019300" y="2133600"/>
                </a:lnTo>
                <a:lnTo>
                  <a:pt x="0" y="2133600"/>
                </a:lnTo>
                <a:close/>
              </a:path>
            </a:pathLst>
          </a:custGeom>
        </p:spPr>
        <p:txBody>
          <a:bodyPr wrap="square">
            <a:noAutofit/>
          </a:bodyPr>
          <a:lstStyle>
            <a:lvl1pPr>
              <a:defRPr sz="1600"/>
            </a:lvl1pPr>
          </a:lstStyle>
          <a:p>
            <a:endParaRPr lang="en-US" dirty="0"/>
          </a:p>
        </p:txBody>
      </p:sp>
      <p:sp>
        <p:nvSpPr>
          <p:cNvPr id="13" name="Picture Placeholder 12"/>
          <p:cNvSpPr>
            <a:spLocks noGrp="1"/>
          </p:cNvSpPr>
          <p:nvPr>
            <p:ph type="pic" sz="quarter" idx="15"/>
          </p:nvPr>
        </p:nvSpPr>
        <p:spPr>
          <a:xfrm>
            <a:off x="2556214" y="1566913"/>
            <a:ext cx="1887921" cy="2133600"/>
          </a:xfrm>
          <a:custGeom>
            <a:avLst/>
            <a:gdLst>
              <a:gd name="connsiteX0" fmla="*/ 0 w 2019300"/>
              <a:gd name="connsiteY0" fmla="*/ 0 h 2133600"/>
              <a:gd name="connsiteX1" fmla="*/ 2019300 w 2019300"/>
              <a:gd name="connsiteY1" fmla="*/ 0 h 2133600"/>
              <a:gd name="connsiteX2" fmla="*/ 2019300 w 2019300"/>
              <a:gd name="connsiteY2" fmla="*/ 2133600 h 2133600"/>
              <a:gd name="connsiteX3" fmla="*/ 0 w 20193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019300" h="2133600">
                <a:moveTo>
                  <a:pt x="0" y="0"/>
                </a:moveTo>
                <a:lnTo>
                  <a:pt x="2019300" y="0"/>
                </a:lnTo>
                <a:lnTo>
                  <a:pt x="2019300" y="2133600"/>
                </a:lnTo>
                <a:lnTo>
                  <a:pt x="0" y="2133600"/>
                </a:lnTo>
                <a:close/>
              </a:path>
            </a:pathLst>
          </a:custGeom>
        </p:spPr>
        <p:txBody>
          <a:bodyPr wrap="square">
            <a:noAutofit/>
          </a:bodyPr>
          <a:lstStyle>
            <a:lvl1pPr>
              <a:defRPr sz="1600"/>
            </a:lvl1pPr>
          </a:lstStyle>
          <a:p>
            <a:endParaRPr lang="en-US" dirty="0"/>
          </a:p>
        </p:txBody>
      </p:sp>
      <p:sp>
        <p:nvSpPr>
          <p:cNvPr id="14" name="Picture Placeholder 13"/>
          <p:cNvSpPr>
            <a:spLocks noGrp="1"/>
          </p:cNvSpPr>
          <p:nvPr>
            <p:ph type="pic" sz="quarter" idx="16"/>
          </p:nvPr>
        </p:nvSpPr>
        <p:spPr>
          <a:xfrm>
            <a:off x="4731429" y="1581150"/>
            <a:ext cx="1887921" cy="2133600"/>
          </a:xfrm>
          <a:custGeom>
            <a:avLst/>
            <a:gdLst>
              <a:gd name="connsiteX0" fmla="*/ 0 w 2019300"/>
              <a:gd name="connsiteY0" fmla="*/ 0 h 2133600"/>
              <a:gd name="connsiteX1" fmla="*/ 2019300 w 2019300"/>
              <a:gd name="connsiteY1" fmla="*/ 0 h 2133600"/>
              <a:gd name="connsiteX2" fmla="*/ 2019300 w 2019300"/>
              <a:gd name="connsiteY2" fmla="*/ 2133600 h 2133600"/>
              <a:gd name="connsiteX3" fmla="*/ 0 w 20193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019300" h="2133600">
                <a:moveTo>
                  <a:pt x="0" y="0"/>
                </a:moveTo>
                <a:lnTo>
                  <a:pt x="2019300" y="0"/>
                </a:lnTo>
                <a:lnTo>
                  <a:pt x="2019300" y="2133600"/>
                </a:lnTo>
                <a:lnTo>
                  <a:pt x="0" y="2133600"/>
                </a:lnTo>
                <a:close/>
              </a:path>
            </a:pathLst>
          </a:custGeom>
        </p:spPr>
        <p:txBody>
          <a:bodyPr wrap="square">
            <a:noAutofit/>
          </a:bodyPr>
          <a:lstStyle>
            <a:lvl1pPr>
              <a:defRPr sz="1400"/>
            </a:lvl1pPr>
          </a:lstStyle>
          <a:p>
            <a:endParaRPr lang="en-US" dirty="0"/>
          </a:p>
        </p:txBody>
      </p:sp>
      <p:sp>
        <p:nvSpPr>
          <p:cNvPr id="15" name="Picture Placeholder 14"/>
          <p:cNvSpPr>
            <a:spLocks noGrp="1"/>
          </p:cNvSpPr>
          <p:nvPr>
            <p:ph type="pic" sz="quarter" idx="17"/>
          </p:nvPr>
        </p:nvSpPr>
        <p:spPr>
          <a:xfrm>
            <a:off x="6906644" y="1581150"/>
            <a:ext cx="1887921" cy="2133600"/>
          </a:xfrm>
          <a:custGeom>
            <a:avLst/>
            <a:gdLst>
              <a:gd name="connsiteX0" fmla="*/ 0 w 2019300"/>
              <a:gd name="connsiteY0" fmla="*/ 0 h 2133600"/>
              <a:gd name="connsiteX1" fmla="*/ 2019300 w 2019300"/>
              <a:gd name="connsiteY1" fmla="*/ 0 h 2133600"/>
              <a:gd name="connsiteX2" fmla="*/ 2019300 w 2019300"/>
              <a:gd name="connsiteY2" fmla="*/ 2133600 h 2133600"/>
              <a:gd name="connsiteX3" fmla="*/ 0 w 20193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019300" h="2133600">
                <a:moveTo>
                  <a:pt x="0" y="0"/>
                </a:moveTo>
                <a:lnTo>
                  <a:pt x="2019300" y="0"/>
                </a:lnTo>
                <a:lnTo>
                  <a:pt x="2019300" y="2133600"/>
                </a:lnTo>
                <a:lnTo>
                  <a:pt x="0" y="2133600"/>
                </a:lnTo>
                <a:close/>
              </a:path>
            </a:pathLst>
          </a:custGeom>
        </p:spPr>
        <p:txBody>
          <a:bodyPr wrap="square">
            <a:noAutofit/>
          </a:bodyPr>
          <a:lstStyle>
            <a:lvl1pPr>
              <a:defRPr sz="1400"/>
            </a:lvl1pPr>
          </a:lstStyle>
          <a:p>
            <a:endParaRPr lang="en-US" dirty="0"/>
          </a:p>
        </p:txBody>
      </p:sp>
      <p:sp>
        <p:nvSpPr>
          <p:cNvPr id="10" name="Oval 9"/>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sp>
        <p:nvSpPr>
          <p:cNvPr id="21" name="Title 1"/>
          <p:cNvSpPr>
            <a:spLocks noGrp="1"/>
          </p:cNvSpPr>
          <p:nvPr>
            <p:ph type="title" hasCustomPrompt="1"/>
          </p:nvPr>
        </p:nvSpPr>
        <p:spPr>
          <a:xfrm>
            <a:off x="1752600" y="386914"/>
            <a:ext cx="5638800" cy="353524"/>
          </a:xfrm>
          <a:prstGeom prst="rect">
            <a:avLst/>
          </a:prstGeom>
        </p:spPr>
        <p:txBody>
          <a:bodyPr wrap="none" lIns="0" tIns="0" rIns="0" bIns="0" anchor="ctr">
            <a:noAutofit/>
          </a:bodyPr>
          <a:lstStyle>
            <a:lvl1pPr algn="ctr">
              <a:defRPr sz="3200" b="1"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r>
              <a:rPr lang="en-US" dirty="0"/>
              <a:t>CLICK TO EDIT MASTER TITLE STYLE</a:t>
            </a:r>
            <a:endParaRPr lang="en-US" dirty="0"/>
          </a:p>
        </p:txBody>
      </p:sp>
      <p:sp>
        <p:nvSpPr>
          <p:cNvPr id="22" name="Text Placeholder 3"/>
          <p:cNvSpPr>
            <a:spLocks noGrp="1"/>
          </p:cNvSpPr>
          <p:nvPr>
            <p:ph type="body" sz="half" idx="2" hasCustomPrompt="1"/>
          </p:nvPr>
        </p:nvSpPr>
        <p:spPr>
          <a:xfrm>
            <a:off x="2514600" y="799679"/>
            <a:ext cx="4114800" cy="200746"/>
          </a:xfrm>
          <a:prstGeom prst="rect">
            <a:avLst/>
          </a:prstGeom>
        </p:spPr>
        <p:txBody>
          <a:bodyPr wrap="square" lIns="0" tIns="0" rIns="0" bIns="0" anchor="ctr">
            <a:noAutofit/>
          </a:bodyPr>
          <a:lstStyle>
            <a:lvl1pPr marL="0" indent="0" algn="ctr">
              <a:buNone/>
              <a:defRPr sz="1200" b="0" i="0" baseline="0">
                <a:solidFill>
                  <a:schemeClr val="bg1">
                    <a:lumMod val="50000"/>
                  </a:schemeClr>
                </a:solidFill>
                <a:latin typeface="微软雅黑" panose="020B0503020204020204" charset="-122"/>
                <a:ea typeface="微软雅黑" panose="020B0503020204020204" charset="-122"/>
                <a:cs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endParaRPr lang="en-US" dirty="0"/>
          </a:p>
        </p:txBody>
      </p:sp>
      <p:sp>
        <p:nvSpPr>
          <p:cNvPr id="16" name="Picture Placeholder 15"/>
          <p:cNvSpPr>
            <a:spLocks noGrp="1"/>
          </p:cNvSpPr>
          <p:nvPr>
            <p:ph type="pic" sz="quarter" idx="14"/>
          </p:nvPr>
        </p:nvSpPr>
        <p:spPr>
          <a:xfrm>
            <a:off x="1066800" y="1581150"/>
            <a:ext cx="1295400" cy="1295400"/>
          </a:xfrm>
          <a:custGeom>
            <a:avLst/>
            <a:gdLst>
              <a:gd name="connsiteX0" fmla="*/ 647700 w 1295400"/>
              <a:gd name="connsiteY0" fmla="*/ 0 h 1295400"/>
              <a:gd name="connsiteX1" fmla="*/ 1295400 w 1295400"/>
              <a:gd name="connsiteY1" fmla="*/ 647700 h 1295400"/>
              <a:gd name="connsiteX2" fmla="*/ 647700 w 1295400"/>
              <a:gd name="connsiteY2" fmla="*/ 1295400 h 1295400"/>
              <a:gd name="connsiteX3" fmla="*/ 0 w 1295400"/>
              <a:gd name="connsiteY3" fmla="*/ 647700 h 1295400"/>
              <a:gd name="connsiteX4" fmla="*/ 647700 w 1295400"/>
              <a:gd name="connsiteY4" fmla="*/ 0 h 129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5400" h="1295400">
                <a:moveTo>
                  <a:pt x="647700" y="0"/>
                </a:moveTo>
                <a:cubicBezTo>
                  <a:pt x="1005415" y="0"/>
                  <a:pt x="1295400" y="289985"/>
                  <a:pt x="1295400" y="647700"/>
                </a:cubicBezTo>
                <a:cubicBezTo>
                  <a:pt x="1295400" y="1005415"/>
                  <a:pt x="1005415" y="1295400"/>
                  <a:pt x="647700" y="1295400"/>
                </a:cubicBezTo>
                <a:cubicBezTo>
                  <a:pt x="289985" y="1295400"/>
                  <a:pt x="0" y="1005415"/>
                  <a:pt x="0" y="647700"/>
                </a:cubicBezTo>
                <a:cubicBezTo>
                  <a:pt x="0" y="289985"/>
                  <a:pt x="289985" y="0"/>
                  <a:pt x="647700" y="0"/>
                </a:cubicBezTo>
                <a:close/>
              </a:path>
            </a:pathLst>
          </a:custGeom>
        </p:spPr>
        <p:txBody>
          <a:bodyPr wrap="square">
            <a:noAutofit/>
          </a:bodyPr>
          <a:lstStyle>
            <a:lvl1pPr>
              <a:defRPr sz="1200"/>
            </a:lvl1pPr>
          </a:lstStyle>
          <a:p>
            <a:endParaRPr lang="en-US" dirty="0"/>
          </a:p>
        </p:txBody>
      </p:sp>
      <p:sp>
        <p:nvSpPr>
          <p:cNvPr id="17" name="Picture Placeholder 16"/>
          <p:cNvSpPr>
            <a:spLocks noGrp="1"/>
          </p:cNvSpPr>
          <p:nvPr>
            <p:ph type="pic" sz="quarter" idx="15"/>
          </p:nvPr>
        </p:nvSpPr>
        <p:spPr>
          <a:xfrm>
            <a:off x="1066800" y="3257550"/>
            <a:ext cx="1295400" cy="1295400"/>
          </a:xfrm>
          <a:custGeom>
            <a:avLst/>
            <a:gdLst>
              <a:gd name="connsiteX0" fmla="*/ 647700 w 1295400"/>
              <a:gd name="connsiteY0" fmla="*/ 0 h 1295400"/>
              <a:gd name="connsiteX1" fmla="*/ 1295400 w 1295400"/>
              <a:gd name="connsiteY1" fmla="*/ 647700 h 1295400"/>
              <a:gd name="connsiteX2" fmla="*/ 647700 w 1295400"/>
              <a:gd name="connsiteY2" fmla="*/ 1295400 h 1295400"/>
              <a:gd name="connsiteX3" fmla="*/ 0 w 1295400"/>
              <a:gd name="connsiteY3" fmla="*/ 647700 h 1295400"/>
              <a:gd name="connsiteX4" fmla="*/ 647700 w 1295400"/>
              <a:gd name="connsiteY4" fmla="*/ 0 h 129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5400" h="1295400">
                <a:moveTo>
                  <a:pt x="647700" y="0"/>
                </a:moveTo>
                <a:cubicBezTo>
                  <a:pt x="1005415" y="0"/>
                  <a:pt x="1295400" y="289985"/>
                  <a:pt x="1295400" y="647700"/>
                </a:cubicBezTo>
                <a:cubicBezTo>
                  <a:pt x="1295400" y="1005415"/>
                  <a:pt x="1005415" y="1295400"/>
                  <a:pt x="647700" y="1295400"/>
                </a:cubicBezTo>
                <a:cubicBezTo>
                  <a:pt x="289985" y="1295400"/>
                  <a:pt x="0" y="1005415"/>
                  <a:pt x="0" y="647700"/>
                </a:cubicBezTo>
                <a:cubicBezTo>
                  <a:pt x="0" y="289985"/>
                  <a:pt x="289985" y="0"/>
                  <a:pt x="647700" y="0"/>
                </a:cubicBezTo>
                <a:close/>
              </a:path>
            </a:pathLst>
          </a:custGeom>
        </p:spPr>
        <p:txBody>
          <a:bodyPr wrap="square">
            <a:noAutofit/>
          </a:bodyPr>
          <a:lstStyle>
            <a:lvl1pPr>
              <a:defRPr sz="1200"/>
            </a:lvl1pPr>
          </a:lstStyle>
          <a:p>
            <a:endParaRPr lang="en-US" dirty="0"/>
          </a:p>
        </p:txBody>
      </p:sp>
      <p:sp>
        <p:nvSpPr>
          <p:cNvPr id="18" name="Picture Placeholder 17"/>
          <p:cNvSpPr>
            <a:spLocks noGrp="1"/>
          </p:cNvSpPr>
          <p:nvPr>
            <p:ph type="pic" sz="quarter" idx="16"/>
          </p:nvPr>
        </p:nvSpPr>
        <p:spPr>
          <a:xfrm>
            <a:off x="4572000" y="1581150"/>
            <a:ext cx="1295400" cy="1295400"/>
          </a:xfrm>
          <a:custGeom>
            <a:avLst/>
            <a:gdLst>
              <a:gd name="connsiteX0" fmla="*/ 647700 w 1295400"/>
              <a:gd name="connsiteY0" fmla="*/ 0 h 1295400"/>
              <a:gd name="connsiteX1" fmla="*/ 1295400 w 1295400"/>
              <a:gd name="connsiteY1" fmla="*/ 647700 h 1295400"/>
              <a:gd name="connsiteX2" fmla="*/ 647700 w 1295400"/>
              <a:gd name="connsiteY2" fmla="*/ 1295400 h 1295400"/>
              <a:gd name="connsiteX3" fmla="*/ 0 w 1295400"/>
              <a:gd name="connsiteY3" fmla="*/ 647700 h 1295400"/>
              <a:gd name="connsiteX4" fmla="*/ 647700 w 1295400"/>
              <a:gd name="connsiteY4" fmla="*/ 0 h 129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5400" h="1295400">
                <a:moveTo>
                  <a:pt x="647700" y="0"/>
                </a:moveTo>
                <a:cubicBezTo>
                  <a:pt x="1005415" y="0"/>
                  <a:pt x="1295400" y="289985"/>
                  <a:pt x="1295400" y="647700"/>
                </a:cubicBezTo>
                <a:cubicBezTo>
                  <a:pt x="1295400" y="1005415"/>
                  <a:pt x="1005415" y="1295400"/>
                  <a:pt x="647700" y="1295400"/>
                </a:cubicBezTo>
                <a:cubicBezTo>
                  <a:pt x="289985" y="1295400"/>
                  <a:pt x="0" y="1005415"/>
                  <a:pt x="0" y="647700"/>
                </a:cubicBezTo>
                <a:cubicBezTo>
                  <a:pt x="0" y="289985"/>
                  <a:pt x="289985" y="0"/>
                  <a:pt x="647700" y="0"/>
                </a:cubicBezTo>
                <a:close/>
              </a:path>
            </a:pathLst>
          </a:custGeom>
        </p:spPr>
        <p:txBody>
          <a:bodyPr wrap="square">
            <a:noAutofit/>
          </a:bodyPr>
          <a:lstStyle>
            <a:lvl1pPr rtl="0">
              <a:defRPr sz="1200"/>
            </a:lvl1pPr>
          </a:lstStyle>
          <a:p>
            <a:endParaRPr lang="en-US" dirty="0"/>
          </a:p>
        </p:txBody>
      </p:sp>
      <p:sp>
        <p:nvSpPr>
          <p:cNvPr id="19" name="Picture Placeholder 18"/>
          <p:cNvSpPr>
            <a:spLocks noGrp="1"/>
          </p:cNvSpPr>
          <p:nvPr>
            <p:ph type="pic" sz="quarter" idx="17"/>
          </p:nvPr>
        </p:nvSpPr>
        <p:spPr>
          <a:xfrm>
            <a:off x="4572000" y="3257550"/>
            <a:ext cx="1295400" cy="1295400"/>
          </a:xfrm>
          <a:custGeom>
            <a:avLst/>
            <a:gdLst>
              <a:gd name="connsiteX0" fmla="*/ 647700 w 1295400"/>
              <a:gd name="connsiteY0" fmla="*/ 0 h 1295400"/>
              <a:gd name="connsiteX1" fmla="*/ 1295400 w 1295400"/>
              <a:gd name="connsiteY1" fmla="*/ 647700 h 1295400"/>
              <a:gd name="connsiteX2" fmla="*/ 647700 w 1295400"/>
              <a:gd name="connsiteY2" fmla="*/ 1295400 h 1295400"/>
              <a:gd name="connsiteX3" fmla="*/ 0 w 1295400"/>
              <a:gd name="connsiteY3" fmla="*/ 647700 h 1295400"/>
              <a:gd name="connsiteX4" fmla="*/ 647700 w 1295400"/>
              <a:gd name="connsiteY4" fmla="*/ 0 h 129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5400" h="1295400">
                <a:moveTo>
                  <a:pt x="647700" y="0"/>
                </a:moveTo>
                <a:cubicBezTo>
                  <a:pt x="1005415" y="0"/>
                  <a:pt x="1295400" y="289985"/>
                  <a:pt x="1295400" y="647700"/>
                </a:cubicBezTo>
                <a:cubicBezTo>
                  <a:pt x="1295400" y="1005415"/>
                  <a:pt x="1005415" y="1295400"/>
                  <a:pt x="647700" y="1295400"/>
                </a:cubicBezTo>
                <a:cubicBezTo>
                  <a:pt x="289985" y="1295400"/>
                  <a:pt x="0" y="1005415"/>
                  <a:pt x="0" y="647700"/>
                </a:cubicBezTo>
                <a:cubicBezTo>
                  <a:pt x="0" y="289985"/>
                  <a:pt x="289985" y="0"/>
                  <a:pt x="647700" y="0"/>
                </a:cubicBezTo>
                <a:close/>
              </a:path>
            </a:pathLst>
          </a:custGeom>
        </p:spPr>
        <p:txBody>
          <a:bodyPr wrap="square">
            <a:noAutofit/>
          </a:bodyPr>
          <a:lstStyle>
            <a:lvl1pPr rtl="0">
              <a:defRPr sz="1200"/>
            </a:lvl1pPr>
          </a:lstStyle>
          <a:p>
            <a:endParaRPr lang="en-US" dirty="0"/>
          </a:p>
        </p:txBody>
      </p:sp>
      <p:sp>
        <p:nvSpPr>
          <p:cNvPr id="10" name="Oval 9"/>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Picture Placeholder 12"/>
          <p:cNvSpPr>
            <a:spLocks noGrp="1"/>
          </p:cNvSpPr>
          <p:nvPr>
            <p:ph type="pic" sz="quarter" idx="16" hasCustomPrompt="1"/>
          </p:nvPr>
        </p:nvSpPr>
        <p:spPr>
          <a:xfrm>
            <a:off x="0" y="0"/>
            <a:ext cx="9144000" cy="5143499"/>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
        <p:nvSpPr>
          <p:cNvPr id="6" name="Picture Placeholder 5"/>
          <p:cNvSpPr>
            <a:spLocks noGrp="1"/>
          </p:cNvSpPr>
          <p:nvPr>
            <p:ph type="pic" sz="quarter" idx="14"/>
          </p:nvPr>
        </p:nvSpPr>
        <p:spPr>
          <a:xfrm>
            <a:off x="706869" y="1885950"/>
            <a:ext cx="1887921" cy="2133600"/>
          </a:xfrm>
          <a:custGeom>
            <a:avLst/>
            <a:gdLst>
              <a:gd name="connsiteX0" fmla="*/ 0 w 2019300"/>
              <a:gd name="connsiteY0" fmla="*/ 0 h 2133600"/>
              <a:gd name="connsiteX1" fmla="*/ 2019300 w 2019300"/>
              <a:gd name="connsiteY1" fmla="*/ 0 h 2133600"/>
              <a:gd name="connsiteX2" fmla="*/ 2019300 w 2019300"/>
              <a:gd name="connsiteY2" fmla="*/ 2133600 h 2133600"/>
              <a:gd name="connsiteX3" fmla="*/ 0 w 20193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019300" h="2133600">
                <a:moveTo>
                  <a:pt x="0" y="0"/>
                </a:moveTo>
                <a:lnTo>
                  <a:pt x="2019300" y="0"/>
                </a:lnTo>
                <a:lnTo>
                  <a:pt x="2019300" y="2133600"/>
                </a:lnTo>
                <a:lnTo>
                  <a:pt x="0" y="2133600"/>
                </a:lnTo>
                <a:close/>
              </a:path>
            </a:pathLst>
          </a:custGeom>
        </p:spPr>
        <p:txBody>
          <a:bodyPr wrap="square">
            <a:noAutofit/>
          </a:bodyPr>
          <a:lstStyle>
            <a:lvl1pPr>
              <a:defRPr sz="1600"/>
            </a:lvl1pPr>
          </a:lstStyle>
          <a:p>
            <a:endParaRPr lang="en-US" dirty="0"/>
          </a:p>
        </p:txBody>
      </p:sp>
      <p:sp>
        <p:nvSpPr>
          <p:cNvPr id="7" name="Picture Placeholder 6"/>
          <p:cNvSpPr>
            <a:spLocks noGrp="1"/>
          </p:cNvSpPr>
          <p:nvPr>
            <p:ph type="pic" sz="quarter" idx="15"/>
          </p:nvPr>
        </p:nvSpPr>
        <p:spPr>
          <a:xfrm>
            <a:off x="3666735" y="1885950"/>
            <a:ext cx="1887921" cy="2133600"/>
          </a:xfrm>
          <a:custGeom>
            <a:avLst/>
            <a:gdLst>
              <a:gd name="connsiteX0" fmla="*/ 0 w 2019300"/>
              <a:gd name="connsiteY0" fmla="*/ 0 h 2133600"/>
              <a:gd name="connsiteX1" fmla="*/ 2019300 w 2019300"/>
              <a:gd name="connsiteY1" fmla="*/ 0 h 2133600"/>
              <a:gd name="connsiteX2" fmla="*/ 2019300 w 2019300"/>
              <a:gd name="connsiteY2" fmla="*/ 2133600 h 2133600"/>
              <a:gd name="connsiteX3" fmla="*/ 0 w 20193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019300" h="2133600">
                <a:moveTo>
                  <a:pt x="0" y="0"/>
                </a:moveTo>
                <a:lnTo>
                  <a:pt x="2019300" y="0"/>
                </a:lnTo>
                <a:lnTo>
                  <a:pt x="2019300" y="2133600"/>
                </a:lnTo>
                <a:lnTo>
                  <a:pt x="0" y="2133600"/>
                </a:lnTo>
                <a:close/>
              </a:path>
            </a:pathLst>
          </a:custGeom>
        </p:spPr>
        <p:txBody>
          <a:bodyPr wrap="square">
            <a:noAutofit/>
          </a:bodyPr>
          <a:lstStyle>
            <a:lvl1pPr>
              <a:defRPr sz="1600"/>
            </a:lvl1pPr>
          </a:lstStyle>
          <a:p>
            <a:endParaRPr lang="en-US" dirty="0"/>
          </a:p>
        </p:txBody>
      </p:sp>
      <p:sp>
        <p:nvSpPr>
          <p:cNvPr id="8" name="Picture Placeholder 7"/>
          <p:cNvSpPr>
            <a:spLocks noGrp="1"/>
          </p:cNvSpPr>
          <p:nvPr>
            <p:ph type="pic" sz="quarter" idx="17"/>
          </p:nvPr>
        </p:nvSpPr>
        <p:spPr>
          <a:xfrm>
            <a:off x="6626601" y="1885950"/>
            <a:ext cx="1887921" cy="2133600"/>
          </a:xfrm>
          <a:custGeom>
            <a:avLst/>
            <a:gdLst>
              <a:gd name="connsiteX0" fmla="*/ 0 w 2019300"/>
              <a:gd name="connsiteY0" fmla="*/ 0 h 2133600"/>
              <a:gd name="connsiteX1" fmla="*/ 2019300 w 2019300"/>
              <a:gd name="connsiteY1" fmla="*/ 0 h 2133600"/>
              <a:gd name="connsiteX2" fmla="*/ 2019300 w 2019300"/>
              <a:gd name="connsiteY2" fmla="*/ 2133600 h 2133600"/>
              <a:gd name="connsiteX3" fmla="*/ 0 w 20193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019300" h="2133600">
                <a:moveTo>
                  <a:pt x="0" y="0"/>
                </a:moveTo>
                <a:lnTo>
                  <a:pt x="2019300" y="0"/>
                </a:lnTo>
                <a:lnTo>
                  <a:pt x="2019300" y="2133600"/>
                </a:lnTo>
                <a:lnTo>
                  <a:pt x="0" y="2133600"/>
                </a:lnTo>
                <a:close/>
              </a:path>
            </a:pathLst>
          </a:custGeom>
        </p:spPr>
        <p:txBody>
          <a:bodyPr wrap="square">
            <a:noAutofit/>
          </a:bodyPr>
          <a:lstStyle>
            <a:lvl1pPr>
              <a:defRPr sz="1400"/>
            </a:lvl1pPr>
          </a:lstStyle>
          <a:p>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386914"/>
            <a:ext cx="5638800" cy="353524"/>
          </a:xfrm>
          <a:prstGeom prst="rect">
            <a:avLst/>
          </a:prstGeom>
        </p:spPr>
        <p:txBody>
          <a:bodyPr wrap="none" lIns="0" tIns="0" rIns="0" bIns="0" anchor="ctr">
            <a:noAutofit/>
          </a:bodyPr>
          <a:lstStyle>
            <a:lvl1pPr algn="ctr">
              <a:defRPr sz="3200" b="1"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r>
              <a:rPr lang="en-US" dirty="0"/>
              <a:t>CLICK TO EDIT MASTER TITLE STYLE</a:t>
            </a:r>
            <a:endParaRPr lang="en-US" dirty="0"/>
          </a:p>
        </p:txBody>
      </p:sp>
      <p:sp>
        <p:nvSpPr>
          <p:cNvPr id="10" name="Text Placeholder 3"/>
          <p:cNvSpPr>
            <a:spLocks noGrp="1"/>
          </p:cNvSpPr>
          <p:nvPr>
            <p:ph type="body" sz="half" idx="2" hasCustomPrompt="1"/>
          </p:nvPr>
        </p:nvSpPr>
        <p:spPr>
          <a:xfrm>
            <a:off x="2514600" y="799679"/>
            <a:ext cx="4114800" cy="200746"/>
          </a:xfrm>
          <a:prstGeom prst="rect">
            <a:avLst/>
          </a:prstGeom>
        </p:spPr>
        <p:txBody>
          <a:bodyPr wrap="square" lIns="0" tIns="0" rIns="0" bIns="0" anchor="ctr">
            <a:noAutofit/>
          </a:bodyPr>
          <a:lstStyle>
            <a:lvl1pPr marL="0" indent="0" algn="ctr">
              <a:buNone/>
              <a:defRPr sz="1200" b="0" i="0" baseline="0">
                <a:solidFill>
                  <a:schemeClr val="bg1">
                    <a:lumMod val="50000"/>
                  </a:schemeClr>
                </a:solidFill>
                <a:latin typeface="微软雅黑" panose="020B0503020204020204" charset="-122"/>
                <a:ea typeface="微软雅黑" panose="020B0503020204020204" charset="-122"/>
                <a:cs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endParaRPr lang="en-US" dirty="0"/>
          </a:p>
        </p:txBody>
      </p:sp>
      <p:sp>
        <p:nvSpPr>
          <p:cNvPr id="3" name="Picture Placeholder 2"/>
          <p:cNvSpPr>
            <a:spLocks noGrp="1"/>
          </p:cNvSpPr>
          <p:nvPr>
            <p:ph type="pic" sz="quarter" idx="13"/>
          </p:nvPr>
        </p:nvSpPr>
        <p:spPr>
          <a:xfrm>
            <a:off x="492304" y="1352550"/>
            <a:ext cx="2057402" cy="1676400"/>
          </a:xfrm>
          <a:prstGeom prst="rect">
            <a:avLst/>
          </a:prstGeom>
        </p:spPr>
        <p:txBody>
          <a:bodyPr/>
          <a:lstStyle>
            <a:lvl1pPr>
              <a:defRPr sz="1400"/>
            </a:lvl1pPr>
          </a:lstStyle>
          <a:p>
            <a:endParaRPr lang="en-US" dirty="0"/>
          </a:p>
        </p:txBody>
      </p:sp>
      <p:sp>
        <p:nvSpPr>
          <p:cNvPr id="8" name="Picture Placeholder 2"/>
          <p:cNvSpPr>
            <a:spLocks noGrp="1"/>
          </p:cNvSpPr>
          <p:nvPr>
            <p:ph type="pic" sz="quarter" idx="14"/>
          </p:nvPr>
        </p:nvSpPr>
        <p:spPr>
          <a:xfrm>
            <a:off x="4567014" y="1352550"/>
            <a:ext cx="2082084" cy="1676400"/>
          </a:xfrm>
          <a:prstGeom prst="rect">
            <a:avLst/>
          </a:prstGeom>
        </p:spPr>
        <p:txBody>
          <a:bodyPr/>
          <a:lstStyle>
            <a:lvl1pPr>
              <a:defRPr sz="1200"/>
            </a:lvl1pPr>
          </a:lstStyle>
          <a:p>
            <a:endParaRPr lang="en-US" dirty="0"/>
          </a:p>
        </p:txBody>
      </p:sp>
      <p:sp>
        <p:nvSpPr>
          <p:cNvPr id="62" name="Picture Placeholder 2"/>
          <p:cNvSpPr>
            <a:spLocks noGrp="1"/>
          </p:cNvSpPr>
          <p:nvPr>
            <p:ph type="pic" sz="quarter" idx="17"/>
          </p:nvPr>
        </p:nvSpPr>
        <p:spPr>
          <a:xfrm>
            <a:off x="2549706" y="3028950"/>
            <a:ext cx="2017308" cy="1676400"/>
          </a:xfrm>
          <a:prstGeom prst="rect">
            <a:avLst/>
          </a:prstGeom>
        </p:spPr>
        <p:txBody>
          <a:bodyPr/>
          <a:lstStyle>
            <a:lvl1pPr>
              <a:defRPr sz="1400"/>
            </a:lvl1pPr>
          </a:lstStyle>
          <a:p>
            <a:endParaRPr lang="en-US" dirty="0"/>
          </a:p>
        </p:txBody>
      </p:sp>
      <p:sp>
        <p:nvSpPr>
          <p:cNvPr id="63" name="Picture Placeholder 2"/>
          <p:cNvSpPr>
            <a:spLocks noGrp="1"/>
          </p:cNvSpPr>
          <p:nvPr>
            <p:ph type="pic" sz="quarter" idx="18"/>
          </p:nvPr>
        </p:nvSpPr>
        <p:spPr>
          <a:xfrm>
            <a:off x="6624416" y="3028950"/>
            <a:ext cx="2052187" cy="1676400"/>
          </a:xfrm>
          <a:prstGeom prst="rect">
            <a:avLst/>
          </a:prstGeom>
        </p:spPr>
        <p:txBody>
          <a:bodyPr/>
          <a:lstStyle>
            <a:lvl1pPr rtl="0">
              <a:defRPr sz="1400"/>
            </a:lvl1pPr>
          </a:lstStyle>
          <a:p>
            <a:endParaRPr lang="en-US" dirty="0"/>
          </a:p>
        </p:txBody>
      </p:sp>
      <p:sp>
        <p:nvSpPr>
          <p:cNvPr id="11" name="Oval 10"/>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3886200" y="386914"/>
            <a:ext cx="5144312" cy="353524"/>
          </a:xfrm>
          <a:prstGeom prst="rect">
            <a:avLst/>
          </a:prstGeom>
        </p:spPr>
        <p:txBody>
          <a:bodyPr wrap="none" lIns="0" tIns="0" rIns="0" bIns="0" anchor="ctr">
            <a:noAutofit/>
          </a:bodyPr>
          <a:lstStyle>
            <a:lvl1pPr algn="l">
              <a:defRPr sz="3200" b="1"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r>
              <a:rPr lang="en-US" dirty="0"/>
              <a:t>CLICK TO EDIT </a:t>
            </a:r>
            <a:r>
              <a:rPr lang="en-US" dirty="0" smtClean="0"/>
              <a:t>MASTER</a:t>
            </a:r>
            <a:endParaRPr lang="en-US" dirty="0"/>
          </a:p>
        </p:txBody>
      </p:sp>
      <p:sp>
        <p:nvSpPr>
          <p:cNvPr id="10" name="Text Placeholder 3"/>
          <p:cNvSpPr>
            <a:spLocks noGrp="1"/>
          </p:cNvSpPr>
          <p:nvPr>
            <p:ph type="body" sz="half" idx="2" hasCustomPrompt="1"/>
          </p:nvPr>
        </p:nvSpPr>
        <p:spPr>
          <a:xfrm>
            <a:off x="3933092" y="799679"/>
            <a:ext cx="4114800" cy="200746"/>
          </a:xfrm>
          <a:prstGeom prst="rect">
            <a:avLst/>
          </a:prstGeom>
        </p:spPr>
        <p:txBody>
          <a:bodyPr wrap="square" lIns="0" tIns="0" rIns="0" bIns="0" anchor="ctr">
            <a:noAutofit/>
          </a:bodyPr>
          <a:lstStyle>
            <a:lvl1pPr marL="0" indent="0" algn="l">
              <a:buNone/>
              <a:defRPr sz="1200" b="0" i="0" baseline="0">
                <a:solidFill>
                  <a:schemeClr val="bg1">
                    <a:lumMod val="50000"/>
                  </a:schemeClr>
                </a:solidFill>
                <a:latin typeface="微软雅黑" panose="020B0503020204020204" charset="-122"/>
                <a:ea typeface="微软雅黑" panose="020B0503020204020204" charset="-122"/>
                <a:cs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endParaRPr lang="en-US" dirty="0"/>
          </a:p>
        </p:txBody>
      </p:sp>
      <p:sp>
        <p:nvSpPr>
          <p:cNvPr id="3" name="Picture Placeholder 2"/>
          <p:cNvSpPr>
            <a:spLocks noGrp="1"/>
          </p:cNvSpPr>
          <p:nvPr>
            <p:ph type="pic" sz="quarter" idx="13"/>
          </p:nvPr>
        </p:nvSpPr>
        <p:spPr>
          <a:xfrm>
            <a:off x="0" y="0"/>
            <a:ext cx="3733800" cy="5143500"/>
          </a:xfrm>
          <a:prstGeom prst="rect">
            <a:avLst/>
          </a:prstGeom>
        </p:spPr>
        <p:txBody>
          <a:bodyPr/>
          <a:lstStyle>
            <a:lvl1pPr>
              <a:defRPr sz="1400"/>
            </a:lvl1pPr>
          </a:lstStyle>
          <a:p>
            <a:endParaRPr lang="en-US" dirty="0"/>
          </a:p>
        </p:txBody>
      </p:sp>
      <p:sp>
        <p:nvSpPr>
          <p:cNvPr id="7" name="Oval 6"/>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0" y="386914"/>
            <a:ext cx="5638800" cy="353524"/>
          </a:xfrm>
          <a:prstGeom prst="rect">
            <a:avLst/>
          </a:prstGeom>
        </p:spPr>
        <p:txBody>
          <a:bodyPr wrap="none" lIns="0" tIns="0" rIns="0" bIns="0" anchor="ctr">
            <a:noAutofit/>
          </a:bodyPr>
          <a:lstStyle>
            <a:lvl1pPr algn="ctr">
              <a:defRPr sz="3200" b="1"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r>
              <a:rPr lang="en-US" dirty="0"/>
              <a:t>CLICK TO EDIT MASTER TITLE STYLE</a:t>
            </a:r>
            <a:endParaRPr lang="en-US" dirty="0"/>
          </a:p>
        </p:txBody>
      </p:sp>
      <p:sp>
        <p:nvSpPr>
          <p:cNvPr id="10" name="Text Placeholder 3"/>
          <p:cNvSpPr>
            <a:spLocks noGrp="1"/>
          </p:cNvSpPr>
          <p:nvPr>
            <p:ph type="body" sz="half" idx="2" hasCustomPrompt="1"/>
          </p:nvPr>
        </p:nvSpPr>
        <p:spPr>
          <a:xfrm>
            <a:off x="2514600" y="799679"/>
            <a:ext cx="4114800" cy="200746"/>
          </a:xfrm>
          <a:prstGeom prst="rect">
            <a:avLst/>
          </a:prstGeom>
        </p:spPr>
        <p:txBody>
          <a:bodyPr wrap="square" lIns="0" tIns="0" rIns="0" bIns="0" anchor="ctr">
            <a:noAutofit/>
          </a:bodyPr>
          <a:lstStyle>
            <a:lvl1pPr marL="0" indent="0" algn="ctr">
              <a:buNone/>
              <a:defRPr sz="1200" b="0" i="0" baseline="0">
                <a:solidFill>
                  <a:schemeClr val="bg1">
                    <a:lumMod val="50000"/>
                  </a:schemeClr>
                </a:solidFill>
                <a:latin typeface="微软雅黑" panose="020B0503020204020204" charset="-122"/>
                <a:ea typeface="微软雅黑" panose="020B0503020204020204" charset="-122"/>
                <a:cs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endParaRPr lang="en-US" dirty="0"/>
          </a:p>
        </p:txBody>
      </p:sp>
      <p:sp>
        <p:nvSpPr>
          <p:cNvPr id="6" name="Oval 5"/>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Picture Placeholder 12"/>
          <p:cNvSpPr>
            <a:spLocks noGrp="1"/>
          </p:cNvSpPr>
          <p:nvPr>
            <p:ph type="pic" sz="quarter" idx="16" hasCustomPrompt="1"/>
          </p:nvPr>
        </p:nvSpPr>
        <p:spPr>
          <a:xfrm>
            <a:off x="0" y="0"/>
            <a:ext cx="9144000" cy="5143499"/>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304800" y="386914"/>
            <a:ext cx="5638800" cy="353524"/>
          </a:xfrm>
          <a:prstGeom prst="rect">
            <a:avLst/>
          </a:prstGeom>
        </p:spPr>
        <p:txBody>
          <a:bodyPr wrap="none" lIns="0" tIns="0" rIns="0" bIns="0" anchor="ctr">
            <a:noAutofit/>
          </a:bodyPr>
          <a:lstStyle>
            <a:lvl1pPr algn="l">
              <a:defRPr sz="3200" b="1"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r>
              <a:rPr lang="en-US" dirty="0"/>
              <a:t>CLICK TO EDIT MASTER TITLE STYLE</a:t>
            </a:r>
            <a:endParaRPr lang="en-US" dirty="0"/>
          </a:p>
        </p:txBody>
      </p:sp>
      <p:sp>
        <p:nvSpPr>
          <p:cNvPr id="10" name="Text Placeholder 3"/>
          <p:cNvSpPr>
            <a:spLocks noGrp="1"/>
          </p:cNvSpPr>
          <p:nvPr>
            <p:ph type="body" sz="half" idx="2" hasCustomPrompt="1"/>
          </p:nvPr>
        </p:nvSpPr>
        <p:spPr>
          <a:xfrm>
            <a:off x="342900" y="799679"/>
            <a:ext cx="4114800" cy="200746"/>
          </a:xfrm>
          <a:prstGeom prst="rect">
            <a:avLst/>
          </a:prstGeom>
        </p:spPr>
        <p:txBody>
          <a:bodyPr wrap="square" lIns="0" tIns="0" rIns="0" bIns="0" anchor="ctr">
            <a:noAutofit/>
          </a:bodyPr>
          <a:lstStyle>
            <a:lvl1pPr marL="0" indent="0" algn="l" rtl="0">
              <a:buNone/>
              <a:defRPr sz="1200" b="0" i="0" baseline="0">
                <a:solidFill>
                  <a:schemeClr val="bg1">
                    <a:lumMod val="50000"/>
                  </a:schemeClr>
                </a:solidFill>
                <a:latin typeface="微软雅黑" panose="020B0503020204020204" charset="-122"/>
                <a:ea typeface="微软雅黑" panose="020B0503020204020204" charset="-122"/>
                <a:cs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endParaRPr lang="en-US" dirty="0"/>
          </a:p>
        </p:txBody>
      </p:sp>
      <p:sp>
        <p:nvSpPr>
          <p:cNvPr id="8" name="Oval 7"/>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304800" y="386914"/>
            <a:ext cx="5638800" cy="353524"/>
          </a:xfrm>
          <a:prstGeom prst="rect">
            <a:avLst/>
          </a:prstGeom>
        </p:spPr>
        <p:txBody>
          <a:bodyPr wrap="none" lIns="0" tIns="0" rIns="0" bIns="0" anchor="ctr">
            <a:noAutofit/>
          </a:bodyPr>
          <a:lstStyle>
            <a:lvl1pPr algn="l">
              <a:defRPr sz="3200" b="1"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r>
              <a:rPr lang="en-US" dirty="0"/>
              <a:t>CLICK TO EDIT MASTER TITLE STYLE</a:t>
            </a:r>
            <a:endParaRPr lang="en-US" dirty="0"/>
          </a:p>
        </p:txBody>
      </p:sp>
      <p:sp>
        <p:nvSpPr>
          <p:cNvPr id="10" name="Text Placeholder 3"/>
          <p:cNvSpPr>
            <a:spLocks noGrp="1"/>
          </p:cNvSpPr>
          <p:nvPr>
            <p:ph type="body" sz="half" idx="2" hasCustomPrompt="1"/>
          </p:nvPr>
        </p:nvSpPr>
        <p:spPr>
          <a:xfrm>
            <a:off x="304800" y="799679"/>
            <a:ext cx="4114800" cy="200746"/>
          </a:xfrm>
          <a:prstGeom prst="rect">
            <a:avLst/>
          </a:prstGeom>
        </p:spPr>
        <p:txBody>
          <a:bodyPr wrap="square" lIns="0" tIns="0" rIns="0" bIns="0" anchor="ctr">
            <a:noAutofit/>
          </a:bodyPr>
          <a:lstStyle>
            <a:lvl1pPr marL="0" indent="0" algn="l" rtl="0">
              <a:buNone/>
              <a:defRPr sz="1200" b="0" i="0" baseline="0">
                <a:solidFill>
                  <a:schemeClr val="bg1">
                    <a:lumMod val="50000"/>
                  </a:schemeClr>
                </a:solidFill>
                <a:latin typeface="微软雅黑" panose="020B0503020204020204" charset="-122"/>
                <a:ea typeface="微软雅黑" panose="020B0503020204020204" charset="-122"/>
                <a:cs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dirty="0"/>
              <a:t>Type the subtitle of your great here</a:t>
            </a:r>
            <a:endParaRPr lang="en-US" dirty="0"/>
          </a:p>
        </p:txBody>
      </p:sp>
      <p:sp>
        <p:nvSpPr>
          <p:cNvPr id="8" name="Oval 7"/>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p:spPr>
        <p:txBody>
          <a:bodyPr/>
          <a:lstStyle>
            <a:lvl1pPr>
              <a:defRPr sz="1800"/>
            </a:lvl1pPr>
          </a:lstStyle>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3" name="Picture Placeholder 12"/>
          <p:cNvSpPr>
            <a:spLocks noGrp="1"/>
          </p:cNvSpPr>
          <p:nvPr>
            <p:ph type="pic" sz="quarter" idx="16" hasCustomPrompt="1"/>
          </p:nvPr>
        </p:nvSpPr>
        <p:spPr>
          <a:xfrm>
            <a:off x="0" y="0"/>
            <a:ext cx="9144000" cy="5143500"/>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
        <p:nvSpPr>
          <p:cNvPr id="7" name="Picture Placeholder 6"/>
          <p:cNvSpPr>
            <a:spLocks noGrp="1"/>
          </p:cNvSpPr>
          <p:nvPr>
            <p:ph type="pic" sz="quarter" idx="17"/>
          </p:nvPr>
        </p:nvSpPr>
        <p:spPr>
          <a:xfrm>
            <a:off x="3733800" y="590550"/>
            <a:ext cx="1676400" cy="1676400"/>
          </a:xfrm>
          <a:custGeom>
            <a:avLst/>
            <a:gdLst>
              <a:gd name="connsiteX0" fmla="*/ 838200 w 1676400"/>
              <a:gd name="connsiteY0" fmla="*/ 0 h 1676400"/>
              <a:gd name="connsiteX1" fmla="*/ 1676400 w 1676400"/>
              <a:gd name="connsiteY1" fmla="*/ 838200 h 1676400"/>
              <a:gd name="connsiteX2" fmla="*/ 838200 w 1676400"/>
              <a:gd name="connsiteY2" fmla="*/ 1676400 h 1676400"/>
              <a:gd name="connsiteX3" fmla="*/ 0 w 1676400"/>
              <a:gd name="connsiteY3" fmla="*/ 838200 h 1676400"/>
              <a:gd name="connsiteX4" fmla="*/ 838200 w 1676400"/>
              <a:gd name="connsiteY4" fmla="*/ 0 h 167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400" h="1676400">
                <a:moveTo>
                  <a:pt x="838200" y="0"/>
                </a:moveTo>
                <a:cubicBezTo>
                  <a:pt x="1301125" y="0"/>
                  <a:pt x="1676400" y="375275"/>
                  <a:pt x="1676400" y="838200"/>
                </a:cubicBezTo>
                <a:cubicBezTo>
                  <a:pt x="1676400" y="1301125"/>
                  <a:pt x="1301125" y="1676400"/>
                  <a:pt x="838200" y="1676400"/>
                </a:cubicBezTo>
                <a:cubicBezTo>
                  <a:pt x="375275" y="1676400"/>
                  <a:pt x="0" y="1301125"/>
                  <a:pt x="0" y="838200"/>
                </a:cubicBezTo>
                <a:cubicBezTo>
                  <a:pt x="0" y="375275"/>
                  <a:pt x="375275" y="0"/>
                  <a:pt x="838200" y="0"/>
                </a:cubicBezTo>
                <a:close/>
              </a:path>
            </a:pathLst>
          </a:custGeom>
        </p:spPr>
        <p:txBody>
          <a:bodyPr wrap="square">
            <a:noAutofit/>
          </a:bodyPr>
          <a:lstStyle>
            <a:lvl1pPr>
              <a:defRPr sz="1600"/>
            </a:lvl1pPr>
          </a:lstStyle>
          <a:p>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15" name="Picture Placeholder 14"/>
          <p:cNvSpPr>
            <a:spLocks noGrp="1"/>
          </p:cNvSpPr>
          <p:nvPr>
            <p:ph type="pic" sz="quarter" idx="10"/>
          </p:nvPr>
        </p:nvSpPr>
        <p:spPr>
          <a:xfrm>
            <a:off x="-1" y="1"/>
            <a:ext cx="4648201" cy="5143500"/>
          </a:xfrm>
          <a:custGeom>
            <a:avLst/>
            <a:gdLst>
              <a:gd name="connsiteX0" fmla="*/ 3452504 w 3921997"/>
              <a:gd name="connsiteY0" fmla="*/ 0 h 5143500"/>
              <a:gd name="connsiteX1" fmla="*/ 3573121 w 3921997"/>
              <a:gd name="connsiteY1" fmla="*/ 185627 h 5143500"/>
              <a:gd name="connsiteX2" fmla="*/ 3279614 w 3921997"/>
              <a:gd name="connsiteY2" fmla="*/ 3891018 h 5143500"/>
              <a:gd name="connsiteX3" fmla="*/ 2390241 w 3921997"/>
              <a:gd name="connsiteY3" fmla="*/ 5012276 h 5143500"/>
              <a:gd name="connsiteX4" fmla="*/ 2237606 w 3921997"/>
              <a:gd name="connsiteY4" fmla="*/ 5143500 h 5143500"/>
              <a:gd name="connsiteX5" fmla="*/ 0 w 3921997"/>
              <a:gd name="connsiteY5" fmla="*/ 5143500 h 5143500"/>
              <a:gd name="connsiteX6" fmla="*/ 0 w 3921997"/>
              <a:gd name="connsiteY6" fmla="*/ 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21997" h="5143500">
                <a:moveTo>
                  <a:pt x="3452504" y="0"/>
                </a:moveTo>
                <a:lnTo>
                  <a:pt x="3573121" y="185627"/>
                </a:lnTo>
                <a:cubicBezTo>
                  <a:pt x="4112090" y="1136864"/>
                  <a:pt x="4035879" y="2587511"/>
                  <a:pt x="3279614" y="3891018"/>
                </a:cubicBezTo>
                <a:cubicBezTo>
                  <a:pt x="3027525" y="4325520"/>
                  <a:pt x="2723741" y="4702540"/>
                  <a:pt x="2390241" y="5012276"/>
                </a:cubicBezTo>
                <a:lnTo>
                  <a:pt x="2237606" y="5143500"/>
                </a:lnTo>
                <a:lnTo>
                  <a:pt x="0" y="5143500"/>
                </a:lnTo>
                <a:lnTo>
                  <a:pt x="0" y="0"/>
                </a:lnTo>
                <a:close/>
              </a:path>
            </a:pathLst>
          </a:custGeom>
        </p:spPr>
        <p:txBody>
          <a:bodyPr wrap="square">
            <a:noAutofit/>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12"/>
          <p:cNvSpPr>
            <a:spLocks noGrp="1"/>
          </p:cNvSpPr>
          <p:nvPr>
            <p:ph type="pic" sz="quarter" idx="16" hasCustomPrompt="1"/>
          </p:nvPr>
        </p:nvSpPr>
        <p:spPr>
          <a:xfrm>
            <a:off x="0" y="0"/>
            <a:ext cx="9144000" cy="5143499"/>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12"/>
          <p:cNvSpPr>
            <a:spLocks noGrp="1"/>
          </p:cNvSpPr>
          <p:nvPr>
            <p:ph type="pic" sz="quarter" idx="16" hasCustomPrompt="1"/>
          </p:nvPr>
        </p:nvSpPr>
        <p:spPr>
          <a:xfrm>
            <a:off x="2895600" y="209550"/>
            <a:ext cx="6116541" cy="4770437"/>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5" name="Picture Placeholder 12"/>
          <p:cNvSpPr>
            <a:spLocks noGrp="1"/>
          </p:cNvSpPr>
          <p:nvPr>
            <p:ph type="pic" sz="quarter" idx="16" hasCustomPrompt="1"/>
          </p:nvPr>
        </p:nvSpPr>
        <p:spPr>
          <a:xfrm>
            <a:off x="0" y="819150"/>
            <a:ext cx="9144000" cy="3505200"/>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5" name="Picture Placeholder 12"/>
          <p:cNvSpPr>
            <a:spLocks noGrp="1"/>
          </p:cNvSpPr>
          <p:nvPr>
            <p:ph type="pic" sz="quarter" idx="16" hasCustomPrompt="1"/>
          </p:nvPr>
        </p:nvSpPr>
        <p:spPr>
          <a:xfrm>
            <a:off x="0" y="2724150"/>
            <a:ext cx="9144000" cy="2419350"/>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12"/>
          <p:cNvSpPr>
            <a:spLocks noGrp="1"/>
          </p:cNvSpPr>
          <p:nvPr>
            <p:ph type="pic" sz="quarter" idx="16" hasCustomPrompt="1"/>
          </p:nvPr>
        </p:nvSpPr>
        <p:spPr>
          <a:xfrm>
            <a:off x="0" y="828"/>
            <a:ext cx="9144000" cy="3561522"/>
          </a:xfrm>
          <a:prstGeom prst="rect">
            <a:avLst/>
          </a:prstGeom>
          <a:solidFill>
            <a:schemeClr val="bg1">
              <a:lumMod val="65000"/>
              <a:alpha val="63000"/>
            </a:schemeClr>
          </a:solidFill>
          <a:ln w="25400">
            <a:noFill/>
          </a:ln>
          <a:effectLst/>
        </p:spPr>
        <p:txBody>
          <a:bodyPr anchor="b" anchorCtr="1"/>
          <a:lstStyle>
            <a:lvl1pPr algn="ctr" rtl="0">
              <a:buNone/>
              <a:defRPr sz="900" baseline="0"/>
            </a:lvl1pPr>
          </a:lstStyle>
          <a:p>
            <a:r>
              <a:rPr lang="en-US" dirty="0"/>
              <a:t>Image holder</a:t>
            </a:r>
            <a:endParaRPr lang="en-US" dirty="0"/>
          </a:p>
        </p:txBody>
      </p:sp>
      <p:sp>
        <p:nvSpPr>
          <p:cNvPr id="6" name="Oval 5"/>
          <p:cNvSpPr/>
          <p:nvPr userDrawn="1"/>
        </p:nvSpPr>
        <p:spPr>
          <a:xfrm>
            <a:off x="8801912" y="4724806"/>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 name="Slide Number Placeholder 4"/>
          <p:cNvSpPr>
            <a:spLocks noGrp="1"/>
          </p:cNvSpPr>
          <p:nvPr>
            <p:ph type="sldNum" sz="quarter" idx="12"/>
          </p:nvPr>
        </p:nvSpPr>
        <p:spPr>
          <a:xfrm>
            <a:off x="8677478" y="4705350"/>
            <a:ext cx="457681" cy="274637"/>
          </a:xfrm>
          <a:prstGeom prst="rect">
            <a:avLst/>
          </a:prstGeom>
        </p:spPr>
        <p:txBody>
          <a:bodyPr anchor="ctr"/>
          <a:lstStyle>
            <a:lvl1pPr algn="ctr">
              <a:defRPr sz="1050" b="1">
                <a:solidFill>
                  <a:schemeClr val="bg1"/>
                </a:solidFill>
                <a:latin typeface="微软雅黑" panose="020B0503020204020204" charset="-122"/>
                <a:ea typeface="微软雅黑" panose="020B0503020204020204" charset="-122"/>
                <a:cs typeface="微软雅黑" panose="020B0503020204020204" charset="-122"/>
              </a:defRPr>
            </a:lvl1pPr>
          </a:lstStyle>
          <a:p>
            <a:fld id="{C136B7D2-B98C-44FD-8D04-7EC62A564975}" type="slidenum">
              <a:rPr lang="en-US" smtClean="0"/>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3" Type="http://schemas.openxmlformats.org/officeDocument/2006/relationships/theme" Target="../theme/theme1.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blipFill rotWithShape="1">
            <a:blip r:embed="rId1"/>
            <a:stretch>
              <a:fillRect/>
            </a:stretch>
          </a:blipFill>
        </p:spPr>
      </p:sp>
      <p:sp>
        <p:nvSpPr>
          <p:cNvPr id="26" name="Rectangle 25"/>
          <p:cNvSpPr/>
          <p:nvPr/>
        </p:nvSpPr>
        <p:spPr>
          <a:xfrm>
            <a:off x="0" y="0"/>
            <a:ext cx="9144000" cy="5238750"/>
          </a:xfrm>
          <a:prstGeom prst="rect">
            <a:avLst/>
          </a:prstGeom>
          <a:gradFill flip="none" rotWithShape="1">
            <a:gsLst>
              <a:gs pos="0">
                <a:schemeClr val="accent2">
                  <a:alpha val="61000"/>
                </a:schemeClr>
              </a:gs>
              <a:gs pos="10000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 name="Rectangle 5"/>
          <p:cNvSpPr/>
          <p:nvPr/>
        </p:nvSpPr>
        <p:spPr>
          <a:xfrm>
            <a:off x="3110869" y="2876237"/>
            <a:ext cx="2832731" cy="275590"/>
          </a:xfrm>
          <a:prstGeom prst="rect">
            <a:avLst/>
          </a:prstGeom>
        </p:spPr>
        <p:txBody>
          <a:bodyPr wrap="square">
            <a:spAutoFit/>
          </a:bodyPr>
          <a:lstStyle/>
          <a:p>
            <a:pPr algn="ctr"/>
            <a:r>
              <a:rPr lang="zh-CN" altLang="en-US" sz="1200" b="1" i="0" dirty="0">
                <a:solidFill>
                  <a:schemeClr val="bg2"/>
                </a:solidFill>
                <a:effectLst/>
                <a:latin typeface="微软雅黑" panose="020B0503020204020204" charset="-122"/>
                <a:ea typeface="微软雅黑" panose="020B0503020204020204" charset="-122"/>
                <a:cs typeface="微软雅黑" panose="020B0503020204020204" charset="-122"/>
              </a:rPr>
              <a:t>值得描述的小标题</a:t>
            </a:r>
            <a:endParaRPr lang="zh-CN" altLang="en-US" sz="1200" b="1" i="0" dirty="0">
              <a:solidFill>
                <a:schemeClr val="bg2"/>
              </a:solidFill>
              <a:effectLst/>
              <a:latin typeface="微软雅黑" panose="020B0503020204020204" charset="-122"/>
              <a:ea typeface="微软雅黑" panose="020B0503020204020204" charset="-122"/>
              <a:cs typeface="微软雅黑" panose="020B0503020204020204" charset="-122"/>
            </a:endParaRPr>
          </a:p>
        </p:txBody>
      </p:sp>
      <p:grpSp>
        <p:nvGrpSpPr>
          <p:cNvPr id="10" name="Group 9"/>
          <p:cNvGrpSpPr/>
          <p:nvPr/>
        </p:nvGrpSpPr>
        <p:grpSpPr>
          <a:xfrm>
            <a:off x="3414213" y="2005180"/>
            <a:ext cx="2578100" cy="829945"/>
            <a:chOff x="3414213" y="2005180"/>
            <a:chExt cx="2578100" cy="829945"/>
          </a:xfrm>
        </p:grpSpPr>
        <p:sp>
          <p:nvSpPr>
            <p:cNvPr id="4" name="TextBox 3"/>
            <p:cNvSpPr txBox="1"/>
            <p:nvPr/>
          </p:nvSpPr>
          <p:spPr>
            <a:xfrm>
              <a:off x="3952058" y="2005180"/>
              <a:ext cx="2040255" cy="829945"/>
            </a:xfrm>
            <a:prstGeom prst="rect">
              <a:avLst/>
            </a:prstGeom>
            <a:noFill/>
          </p:spPr>
          <p:txBody>
            <a:bodyPr wrap="square" rtlCol="0">
              <a:spAutoFit/>
            </a:bodyPr>
            <a:lstStyle/>
            <a:p>
              <a:r>
                <a:rPr lang="zh-CN" sz="4800" dirty="0" smtClean="0">
                  <a:solidFill>
                    <a:schemeClr val="bg1"/>
                  </a:solidFill>
                  <a:latin typeface="微软雅黑" panose="020B0503020204020204" charset="-122"/>
                  <a:ea typeface="微软雅黑" panose="020B0503020204020204" charset="-122"/>
                  <a:cs typeface="微软雅黑" panose="020B0503020204020204" charset="-122"/>
                </a:rPr>
                <a:t>作品集</a:t>
              </a:r>
              <a:endParaRPr lang="zh-CN" sz="480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2" name="Isosceles Triangle 21"/>
            <p:cNvSpPr/>
            <p:nvPr/>
          </p:nvSpPr>
          <p:spPr>
            <a:xfrm rot="5400000">
              <a:off x="3388963" y="2178961"/>
              <a:ext cx="542486" cy="491987"/>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sp>
        <p:nvSpPr>
          <p:cNvPr id="5" name="TextBox 3"/>
          <p:cNvSpPr txBox="1"/>
          <p:nvPr/>
        </p:nvSpPr>
        <p:spPr>
          <a:xfrm>
            <a:off x="3370580" y="2128520"/>
            <a:ext cx="535940" cy="592455"/>
          </a:xfrm>
          <a:custGeom>
            <a:avLst/>
            <a:gdLst>
              <a:gd name="connsiteX0" fmla="*/ 234 w 844"/>
              <a:gd name="connsiteY0" fmla="*/ 0 h 933"/>
              <a:gd name="connsiteX1" fmla="*/ 844 w 844"/>
              <a:gd name="connsiteY1" fmla="*/ 14 h 933"/>
              <a:gd name="connsiteX2" fmla="*/ 844 w 844"/>
              <a:gd name="connsiteY2" fmla="*/ 933 h 933"/>
              <a:gd name="connsiteX3" fmla="*/ 0 w 844"/>
              <a:gd name="connsiteY3" fmla="*/ 933 h 933"/>
              <a:gd name="connsiteX4" fmla="*/ 249 w 844"/>
              <a:gd name="connsiteY4" fmla="*/ 442 h 933"/>
              <a:gd name="connsiteX5" fmla="*/ 234 w 844"/>
              <a:gd name="connsiteY5" fmla="*/ 0 h 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 h="933">
                <a:moveTo>
                  <a:pt x="234" y="0"/>
                </a:moveTo>
                <a:lnTo>
                  <a:pt x="844" y="14"/>
                </a:lnTo>
                <a:lnTo>
                  <a:pt x="844" y="933"/>
                </a:lnTo>
                <a:lnTo>
                  <a:pt x="0" y="933"/>
                </a:lnTo>
                <a:lnTo>
                  <a:pt x="249" y="442"/>
                </a:lnTo>
                <a:lnTo>
                  <a:pt x="234" y="0"/>
                </a:lnTo>
                <a:close/>
              </a:path>
            </a:pathLst>
          </a:custGeom>
          <a:noFill/>
        </p:spPr>
        <p:txBody>
          <a:bodyPr wrap="square" rtlCol="0">
            <a:spAutoFit/>
          </a:bodyPr>
          <a:p>
            <a:r>
              <a:rPr lang="zh-CN" sz="3200" dirty="0" smtClean="0">
                <a:solidFill>
                  <a:schemeClr val="bg1"/>
                </a:solidFill>
                <a:latin typeface="微软雅黑" panose="020B0503020204020204" charset="-122"/>
                <a:ea typeface="微软雅黑" panose="020B0503020204020204" charset="-122"/>
                <a:cs typeface="微软雅黑" panose="020B0503020204020204" charset="-122"/>
              </a:rPr>
              <a:t>极</a:t>
            </a:r>
            <a:endParaRPr lang="zh-CN" sz="3200"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blipFill rotWithShape="1">
            <a:blip r:embed="rId1"/>
            <a:stretch>
              <a:fillRect/>
            </a:stretch>
          </a:blipFill>
        </p:spPr>
      </p:sp>
      <p:sp>
        <p:nvSpPr>
          <p:cNvPr id="10" name="Teardrop 9"/>
          <p:cNvSpPr/>
          <p:nvPr/>
        </p:nvSpPr>
        <p:spPr>
          <a:xfrm rot="16200000">
            <a:off x="2667001" y="666750"/>
            <a:ext cx="3962400" cy="3962400"/>
          </a:xfrm>
          <a:prstGeom prst="teardrop">
            <a:avLst/>
          </a:prstGeom>
          <a:gradFill>
            <a:gsLst>
              <a:gs pos="0">
                <a:schemeClr val="accent1"/>
              </a:gs>
              <a:gs pos="100000">
                <a:schemeClr val="accent2"/>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 name="TextBox 4"/>
          <p:cNvSpPr txBox="1"/>
          <p:nvPr/>
        </p:nvSpPr>
        <p:spPr>
          <a:xfrm>
            <a:off x="3038062" y="1531713"/>
            <a:ext cx="2695161" cy="632460"/>
          </a:xfrm>
          <a:prstGeom prst="rect">
            <a:avLst/>
          </a:prstGeom>
          <a:noFill/>
        </p:spPr>
        <p:txBody>
          <a:bodyPr wrap="square" rtlCol="0">
            <a:spAutoFit/>
          </a:bodyPr>
          <a:lstStyle>
            <a:defPPr>
              <a:defRPr lang="en-US"/>
            </a:defPPr>
            <a:lvl1pPr>
              <a:defRPr sz="6000">
                <a:solidFill>
                  <a:srgbClr val="FFFFFF"/>
                </a:solidFill>
                <a:latin typeface="Montserrat Semi Bold" panose="00000700000000000000" pitchFamily="50" charset="0"/>
                <a:ea typeface="Questrial" charset="0"/>
                <a:cs typeface="Questrial" charset="0"/>
              </a:defRPr>
            </a:lvl1pPr>
          </a:lstStyle>
          <a:p>
            <a:pPr>
              <a:lnSpc>
                <a:spcPct val="80000"/>
              </a:lnSpc>
            </a:pPr>
            <a:r>
              <a:rPr lang="zh-CN" altLang="en-US" sz="4400" dirty="0">
                <a:solidFill>
                  <a:schemeClr val="bg1"/>
                </a:solidFill>
                <a:latin typeface="微软雅黑" panose="020B0503020204020204" charset="-122"/>
                <a:ea typeface="微软雅黑" panose="020B0503020204020204" charset="-122"/>
                <a:cs typeface="微软雅黑" panose="020B0503020204020204" charset="-122"/>
              </a:rPr>
              <a:t>谢谢浏览</a:t>
            </a:r>
            <a:endParaRPr lang="zh-CN" altLang="en-US" sz="44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 name="Rectangle 5"/>
          <p:cNvSpPr/>
          <p:nvPr/>
        </p:nvSpPr>
        <p:spPr>
          <a:xfrm>
            <a:off x="3134554" y="2474446"/>
            <a:ext cx="45719" cy="99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 name="TextBox 7"/>
          <p:cNvSpPr txBox="1"/>
          <p:nvPr/>
        </p:nvSpPr>
        <p:spPr>
          <a:xfrm>
            <a:off x="3323397" y="2495550"/>
            <a:ext cx="2409825" cy="969010"/>
          </a:xfrm>
          <a:prstGeom prst="rect">
            <a:avLst/>
          </a:prstGeom>
          <a:noFill/>
        </p:spPr>
        <p:txBody>
          <a:bodyPr wrap="square" lIns="0" tIns="0" rIns="0" bIns="0" rtlCol="0">
            <a:spAutoFit/>
          </a:bodyPr>
          <a:lstStyle/>
          <a:p>
            <a:pPr marL="0" indent="0" algn="l">
              <a:lnSpc>
                <a:spcPct val="150000"/>
              </a:lnSpc>
              <a:buNone/>
            </a:pP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Lorem ipsum dolor sit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amet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consectetuer</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adipiscing</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elit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sed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diam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nonummy</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nibh</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euismod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tincidunt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laoreet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dolore</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magna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erat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endPar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endParaRPr>
          </a:p>
        </p:txBody>
      </p:sp>
      <p:sp>
        <p:nvSpPr>
          <p:cNvPr id="13" name="TextBox 12"/>
          <p:cNvSpPr txBox="1"/>
          <p:nvPr/>
        </p:nvSpPr>
        <p:spPr>
          <a:xfrm>
            <a:off x="4216731" y="3626108"/>
            <a:ext cx="1566867" cy="260350"/>
          </a:xfrm>
          <a:prstGeom prst="rect">
            <a:avLst/>
          </a:prstGeom>
          <a:noFill/>
        </p:spPr>
        <p:txBody>
          <a:bodyPr wrap="square" rtlCol="0">
            <a:spAutoFit/>
          </a:bodyPr>
          <a:lstStyle/>
          <a:p>
            <a:pPr algn="r"/>
            <a:r>
              <a:rPr lang="zh-CN" altLang="en-US" sz="1100" dirty="0">
                <a:solidFill>
                  <a:schemeClr val="bg2"/>
                </a:solidFill>
                <a:latin typeface="微软雅黑" panose="020B0503020204020204" charset="-122"/>
                <a:ea typeface="微软雅黑" panose="020B0503020204020204" charset="-122"/>
                <a:cs typeface="微软雅黑" panose="020B0503020204020204" charset="-122"/>
              </a:rPr>
              <a:t>期待您的回复！</a:t>
            </a:r>
            <a:endParaRPr lang="zh-CN" altLang="en-US" sz="1100" dirty="0">
              <a:solidFill>
                <a:schemeClr val="bg2"/>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0" y="1"/>
            <a:ext cx="9144000" cy="5238749"/>
          </a:xfrm>
          <a:blipFill rotWithShape="1">
            <a:blip r:embed="rId1"/>
            <a:stretch>
              <a:fillRect/>
            </a:stretch>
          </a:blipFill>
        </p:spPr>
      </p:sp>
      <p:sp>
        <p:nvSpPr>
          <p:cNvPr id="22" name="Rectangle 25"/>
          <p:cNvSpPr/>
          <p:nvPr/>
        </p:nvSpPr>
        <p:spPr>
          <a:xfrm>
            <a:off x="0" y="0"/>
            <a:ext cx="3962400" cy="5238750"/>
          </a:xfrm>
          <a:prstGeom prst="rect">
            <a:avLst/>
          </a:prstGeom>
          <a:gradFill flip="none" rotWithShape="1">
            <a:gsLst>
              <a:gs pos="0">
                <a:schemeClr val="accent2">
                  <a:alpha val="61000"/>
                </a:schemeClr>
              </a:gs>
              <a:gs pos="10000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atin typeface="微软雅黑" panose="020B0503020204020204" charset="-122"/>
              <a:ea typeface="微软雅黑" panose="020B0503020204020204" charset="-122"/>
              <a:cs typeface="微软雅黑" panose="020B0503020204020204" charset="-122"/>
            </a:endParaRPr>
          </a:p>
        </p:txBody>
      </p:sp>
      <p:sp>
        <p:nvSpPr>
          <p:cNvPr id="5" name="Rectangle 4"/>
          <p:cNvSpPr/>
          <p:nvPr/>
        </p:nvSpPr>
        <p:spPr>
          <a:xfrm>
            <a:off x="152400" y="142875"/>
            <a:ext cx="3657600" cy="495300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 name="Title 2"/>
          <p:cNvSpPr txBox="1"/>
          <p:nvPr/>
        </p:nvSpPr>
        <p:spPr>
          <a:xfrm>
            <a:off x="339090" y="1125855"/>
            <a:ext cx="3308985" cy="814705"/>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zh-CN" altLang="en-US" sz="3600" b="1" dirty="0">
                <a:solidFill>
                  <a:schemeClr val="bg1"/>
                </a:solidFill>
                <a:latin typeface="微软雅黑" panose="020B0503020204020204" charset="-122"/>
                <a:ea typeface="微软雅黑" panose="020B0503020204020204" charset="-122"/>
                <a:cs typeface="微软雅黑" panose="020B0503020204020204" charset="-122"/>
              </a:rPr>
              <a:t>右侧作品展示</a:t>
            </a:r>
            <a:endParaRPr lang="zh-CN" altLang="en-US" sz="3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9" name="Content Placeholder 2"/>
          <p:cNvSpPr txBox="1"/>
          <p:nvPr/>
        </p:nvSpPr>
        <p:spPr>
          <a:xfrm>
            <a:off x="339090" y="2632075"/>
            <a:ext cx="3378200" cy="18719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50000"/>
              </a:lnSpc>
              <a:buNone/>
            </a:pP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Lorem ipsum dolor sit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amet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consectetuer</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adipiscing</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elit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sed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diam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nonummy</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nibh</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euismod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tincidunt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laoreet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dolore</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magna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erat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volutpat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wisi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enim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ad minim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veniam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quis</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nostrud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exerci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tation</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ullamcorper</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suscipit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lobortis</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nisl</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aliquip</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ex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ea</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commodo</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consequat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Lucida Grande"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wisi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enim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ad minim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veniam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quis</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nostrud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exerci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tation</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a:t>
            </a:r>
            <a:endParaRPr lang="en-US" sz="900"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10" name="Rectangle 6"/>
          <p:cNvSpPr/>
          <p:nvPr/>
        </p:nvSpPr>
        <p:spPr>
          <a:xfrm>
            <a:off x="339090" y="2014855"/>
            <a:ext cx="2935605" cy="2711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id-ID" sz="900" spc="300" dirty="0">
                <a:solidFill>
                  <a:schemeClr val="bg1"/>
                </a:solidFill>
                <a:latin typeface="微软雅黑" panose="020B0503020204020204" charset="-122"/>
                <a:ea typeface="微软雅黑" panose="020B0503020204020204" charset="-122"/>
                <a:cs typeface="微软雅黑" panose="020B0503020204020204" charset="-122"/>
              </a:rPr>
              <a:t>值得描述的小标题</a:t>
            </a:r>
            <a:endParaRPr lang="zh-CN" altLang="id-ID" sz="900" spc="300"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blipFill rotWithShape="1">
            <a:blip r:embed="rId1"/>
            <a:stretch>
              <a:fillRect/>
            </a:stretch>
          </a:blipFill>
        </p:spPr>
      </p:sp>
      <p:sp>
        <p:nvSpPr>
          <p:cNvPr id="4" name="Rectangle 3"/>
          <p:cNvSpPr/>
          <p:nvPr/>
        </p:nvSpPr>
        <p:spPr>
          <a:xfrm>
            <a:off x="0" y="3943350"/>
            <a:ext cx="9144000" cy="1295400"/>
          </a:xfrm>
          <a:prstGeom prst="rect">
            <a:avLst/>
          </a:prstGeom>
          <a:gradFill flip="none" rotWithShape="1">
            <a:gsLst>
              <a:gs pos="1770">
                <a:schemeClr val="bg1">
                  <a:alpha val="34000"/>
                </a:schemeClr>
              </a:gs>
              <a:gs pos="53000">
                <a:schemeClr val="bg1">
                  <a:lumMod val="85000"/>
                </a:schemeClr>
              </a:gs>
              <a:gs pos="27000">
                <a:srgbClr val="F3F3F3">
                  <a:alpha val="87000"/>
                </a:srgbClr>
              </a:gs>
              <a:gs pos="77863">
                <a:srgbClr val="EDEDED">
                  <a:alpha val="84000"/>
                </a:srgbClr>
              </a:gs>
              <a:gs pos="100000">
                <a:schemeClr val="bg1">
                  <a:alpha val="34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 name="Rectangle 4"/>
          <p:cNvSpPr/>
          <p:nvPr/>
        </p:nvSpPr>
        <p:spPr>
          <a:xfrm>
            <a:off x="533400" y="3714750"/>
            <a:ext cx="8077200" cy="1143000"/>
          </a:xfrm>
          <a:prstGeom prst="rect">
            <a:avLst/>
          </a:prstGeom>
          <a:solidFill>
            <a:schemeClr val="accent1"/>
          </a:solidFill>
          <a:ln>
            <a:noFill/>
          </a:ln>
          <a:effectLst>
            <a:outerShdw blurRad="50800" dist="38100" dir="5400000" algn="t" rotWithShape="0">
              <a:prstClr val="black">
                <a:alpha val="40000"/>
              </a:prstClr>
            </a:outerShdw>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 name="Rectangle 5"/>
          <p:cNvSpPr/>
          <p:nvPr/>
        </p:nvSpPr>
        <p:spPr>
          <a:xfrm>
            <a:off x="1445530" y="3932307"/>
            <a:ext cx="6278880" cy="706755"/>
          </a:xfrm>
          <a:prstGeom prst="rect">
            <a:avLst/>
          </a:prstGeom>
        </p:spPr>
        <p:txBody>
          <a:bodyPr wrap="none">
            <a:spAutoFit/>
          </a:bodyPr>
          <a:lstStyle/>
          <a:p>
            <a:pPr algn="ctr"/>
            <a:r>
              <a:rPr lang="zh-CN" altLang="en-US" sz="4000" dirty="0">
                <a:solidFill>
                  <a:schemeClr val="bg1"/>
                </a:solidFill>
                <a:latin typeface="微软雅黑" panose="020B0503020204020204" charset="-122"/>
                <a:ea typeface="微软雅黑" panose="020B0503020204020204" charset="-122"/>
                <a:cs typeface="微软雅黑" panose="020B0503020204020204" charset="-122"/>
              </a:rPr>
              <a:t>大幅作品展示和大标题描述</a:t>
            </a:r>
            <a:endParaRPr lang="en-US" altLang="zh-CN" sz="4000"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blipFill rotWithShape="1">
            <a:blip r:embed="rId1"/>
            <a:stretch>
              <a:fillRect/>
            </a:stretch>
          </a:blipFill>
        </p:spPr>
      </p:sp>
      <p:sp>
        <p:nvSpPr>
          <p:cNvPr id="6" name="Rectangle 5"/>
          <p:cNvSpPr/>
          <p:nvPr/>
        </p:nvSpPr>
        <p:spPr>
          <a:xfrm>
            <a:off x="0" y="3381375"/>
            <a:ext cx="7581900" cy="1704975"/>
          </a:xfrm>
          <a:prstGeom prst="rect">
            <a:avLst/>
          </a:prstGeom>
          <a:solidFill>
            <a:schemeClr val="accent1"/>
          </a:solidFill>
          <a:ln>
            <a:noFill/>
          </a:ln>
          <a:effectLst>
            <a:outerShdw blurRad="50800" dist="38100" dir="5400000" algn="t" rotWithShape="0">
              <a:prstClr val="black">
                <a:alpha val="40000"/>
              </a:prstClr>
            </a:outerShdw>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 name="TextBox 9"/>
          <p:cNvSpPr txBox="1"/>
          <p:nvPr/>
        </p:nvSpPr>
        <p:spPr>
          <a:xfrm>
            <a:off x="392430" y="4218940"/>
            <a:ext cx="6376035" cy="727075"/>
          </a:xfrm>
          <a:prstGeom prst="rect">
            <a:avLst/>
          </a:prstGeom>
          <a:noFill/>
        </p:spPr>
        <p:txBody>
          <a:bodyPr wrap="square" lIns="0" tIns="0" rIns="0" bIns="0" rtlCol="0">
            <a:spAutoFit/>
          </a:bodyPr>
          <a:lstStyle/>
          <a:p>
            <a:pPr marL="0" indent="0" algn="l">
              <a:lnSpc>
                <a:spcPct val="150000"/>
              </a:lnSpc>
              <a:buNone/>
            </a:pP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Lorem ipsum dolor sit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amet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consectetuer</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adipiscing</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elit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sed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diam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nonummy</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nibh</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euismod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tincidunt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laoreet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dolore</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magna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erat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volutpat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wisi</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enim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ad minim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veniam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quis</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nostrud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exerci</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tation</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ullamcorper</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suscipit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lobortis</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nisl</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aliquip</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ex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ea</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commodo</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consequat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Lucida Grande" charset="0"/>
              </a:rPr>
              <a:t> </a:t>
            </a:r>
            <a:endParaRPr lang="en-US" sz="105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Rectangle 5"/>
          <p:cNvSpPr/>
          <p:nvPr/>
        </p:nvSpPr>
        <p:spPr>
          <a:xfrm>
            <a:off x="316500" y="3612902"/>
            <a:ext cx="4450080" cy="521970"/>
          </a:xfrm>
          <a:prstGeom prst="rect">
            <a:avLst/>
          </a:prstGeom>
        </p:spPr>
        <p:txBody>
          <a:bodyPr wrap="none">
            <a:spAutoFit/>
          </a:bodyPr>
          <a:p>
            <a:pPr algn="ctr"/>
            <a:r>
              <a:rPr lang="zh-CN" altLang="en-US" sz="2800" dirty="0">
                <a:solidFill>
                  <a:schemeClr val="bg1"/>
                </a:solidFill>
                <a:latin typeface="微软雅黑" panose="020B0503020204020204" charset="-122"/>
                <a:ea typeface="微软雅黑" panose="020B0503020204020204" charset="-122"/>
                <a:cs typeface="微软雅黑" panose="020B0503020204020204" charset="-122"/>
              </a:rPr>
              <a:t>大幅作品展示和大标题描述</a:t>
            </a:r>
            <a:endParaRPr lang="zh-CN" altLang="en-US" sz="2800"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flipH="1">
            <a:off x="0" y="1"/>
            <a:ext cx="9144000" cy="5238749"/>
          </a:xfrm>
          <a:blipFill rotWithShape="1">
            <a:blip r:embed="rId1"/>
            <a:stretch>
              <a:fillRect/>
            </a:stretch>
          </a:blipFill>
        </p:spPr>
      </p:sp>
      <p:grpSp>
        <p:nvGrpSpPr>
          <p:cNvPr id="15" name="Group 14"/>
          <p:cNvGrpSpPr/>
          <p:nvPr/>
        </p:nvGrpSpPr>
        <p:grpSpPr>
          <a:xfrm>
            <a:off x="0" y="0"/>
            <a:ext cx="4724400" cy="5238750"/>
            <a:chOff x="0" y="0"/>
            <a:chExt cx="3075560" cy="5238750"/>
          </a:xfrm>
        </p:grpSpPr>
        <p:sp>
          <p:nvSpPr>
            <p:cNvPr id="11" name="Round Single Corner Rectangle 10"/>
            <p:cNvSpPr/>
            <p:nvPr/>
          </p:nvSpPr>
          <p:spPr>
            <a:xfrm>
              <a:off x="103760" y="0"/>
              <a:ext cx="2971800" cy="5238750"/>
            </a:xfrm>
            <a:prstGeom prst="round1Rect">
              <a:avLst>
                <a:gd name="adj" fmla="val 10684"/>
              </a:avLst>
            </a:prstGeom>
            <a:solidFill>
              <a:schemeClr val="accent1">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 name="Round Single Corner Rectangle 8"/>
            <p:cNvSpPr/>
            <p:nvPr/>
          </p:nvSpPr>
          <p:spPr>
            <a:xfrm>
              <a:off x="0" y="0"/>
              <a:ext cx="2971800" cy="5238750"/>
            </a:xfrm>
            <a:prstGeom prst="round1Rect">
              <a:avLst>
                <a:gd name="adj" fmla="val 256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 name="Rectangle 12"/>
            <p:cNvSpPr/>
            <p:nvPr/>
          </p:nvSpPr>
          <p:spPr>
            <a:xfrm>
              <a:off x="0" y="0"/>
              <a:ext cx="76200" cy="5238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sp>
        <p:nvSpPr>
          <p:cNvPr id="10" name="Rectangle 9"/>
          <p:cNvSpPr/>
          <p:nvPr/>
        </p:nvSpPr>
        <p:spPr>
          <a:xfrm>
            <a:off x="450929" y="666750"/>
            <a:ext cx="2926080" cy="1753235"/>
          </a:xfrm>
          <a:prstGeom prst="rect">
            <a:avLst/>
          </a:prstGeom>
        </p:spPr>
        <p:txBody>
          <a:bodyPr wrap="none">
            <a:spAutoFit/>
          </a:bodyPr>
          <a:lstStyle/>
          <a:p>
            <a:pPr algn="l"/>
            <a:r>
              <a:rPr lang="zh-CN" altLang="en-US" sz="5400" b="1" dirty="0">
                <a:solidFill>
                  <a:schemeClr val="bg1"/>
                </a:solidFill>
                <a:latin typeface="微软雅黑" panose="020B0503020204020204" charset="-122"/>
                <a:ea typeface="微软雅黑" panose="020B0503020204020204" charset="-122"/>
                <a:cs typeface="微软雅黑" panose="020B0503020204020204" charset="-122"/>
                <a:sym typeface="+mn-ea"/>
              </a:rPr>
              <a:t>右侧</a:t>
            </a:r>
            <a:endParaRPr lang="zh-CN" altLang="en-US" sz="5400" b="1" dirty="0">
              <a:solidFill>
                <a:schemeClr val="bg1"/>
              </a:solidFill>
              <a:latin typeface="微软雅黑" panose="020B0503020204020204" charset="-122"/>
              <a:ea typeface="微软雅黑" panose="020B0503020204020204" charset="-122"/>
              <a:cs typeface="微软雅黑" panose="020B0503020204020204" charset="-122"/>
              <a:sym typeface="+mn-ea"/>
            </a:endParaRPr>
          </a:p>
          <a:p>
            <a:pPr algn="l"/>
            <a:r>
              <a:rPr lang="zh-CN" altLang="en-US" sz="5400" b="1" dirty="0">
                <a:solidFill>
                  <a:schemeClr val="bg1"/>
                </a:solidFill>
                <a:latin typeface="微软雅黑" panose="020B0503020204020204" charset="-122"/>
                <a:ea typeface="微软雅黑" panose="020B0503020204020204" charset="-122"/>
                <a:cs typeface="微软雅黑" panose="020B0503020204020204" charset="-122"/>
                <a:sym typeface="+mn-ea"/>
              </a:rPr>
              <a:t>作品展示</a:t>
            </a:r>
            <a:endParaRPr lang="en-US" sz="32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2" name="TextBox 11"/>
          <p:cNvSpPr txBox="1"/>
          <p:nvPr/>
        </p:nvSpPr>
        <p:spPr>
          <a:xfrm>
            <a:off x="587375" y="2823210"/>
            <a:ext cx="3578225" cy="1696085"/>
          </a:xfrm>
          <a:prstGeom prst="rect">
            <a:avLst/>
          </a:prstGeom>
          <a:noFill/>
        </p:spPr>
        <p:txBody>
          <a:bodyPr wrap="square" lIns="0" tIns="0" rIns="0" bIns="0" rtlCol="0">
            <a:spAutoFit/>
          </a:bodyPr>
          <a:lstStyle/>
          <a:p>
            <a:pPr marL="0" indent="0" algn="l">
              <a:lnSpc>
                <a:spcPct val="150000"/>
              </a:lnSpc>
              <a:buNone/>
            </a:pP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Lorem ipsum dolor sit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amet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consectetuer</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adipiscing</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elit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sed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diam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nonummy</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nibh</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euismod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tincidunt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laoreet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dolore</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magna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erat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volutpat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wisi</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enim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ad minim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veniam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quis</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nostrud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exerci</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tation</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ullamcorper</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suscipit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lobortis</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nisl</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aliquip</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ex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ea</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commodo</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consequat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Lucida Grande"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mn-ea"/>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mn-ea"/>
              </a:rPr>
              <a:t>wisi</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mn-ea"/>
              </a:rPr>
              <a:t>enim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mn-ea"/>
              </a:rPr>
              <a:t> ad minim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mn-ea"/>
              </a:rPr>
              <a:t>veniam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mn-ea"/>
              </a:rPr>
              <a:t>quis</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mn-ea"/>
              </a:rPr>
              <a:t>nostrud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mn-ea"/>
              </a:rPr>
              <a:t>exerci</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mn-ea"/>
              </a:rPr>
              <a:t>tation</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mn-ea"/>
              </a:rPr>
              <a:t>.</a:t>
            </a:r>
            <a:endParaRPr lang="en-US" sz="1050"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25"/>
          <p:cNvSpPr/>
          <p:nvPr/>
        </p:nvSpPr>
        <p:spPr>
          <a:xfrm>
            <a:off x="120737" y="1"/>
            <a:ext cx="4804775" cy="5143500"/>
          </a:xfrm>
          <a:custGeom>
            <a:avLst/>
            <a:gdLst>
              <a:gd name="connsiteX0" fmla="*/ 0 w 4648201"/>
              <a:gd name="connsiteY0" fmla="*/ 0 h 5143500"/>
              <a:gd name="connsiteX1" fmla="*/ 4091776 w 4648201"/>
              <a:gd name="connsiteY1" fmla="*/ 0 h 5143500"/>
              <a:gd name="connsiteX2" fmla="*/ 4234727 w 4648201"/>
              <a:gd name="connsiteY2" fmla="*/ 185627 h 5143500"/>
              <a:gd name="connsiteX3" fmla="*/ 3886873 w 4648201"/>
              <a:gd name="connsiteY3" fmla="*/ 3891018 h 5143500"/>
              <a:gd name="connsiteX4" fmla="*/ 2832822 w 4648201"/>
              <a:gd name="connsiteY4" fmla="*/ 5012276 h 5143500"/>
              <a:gd name="connsiteX5" fmla="*/ 2651925 w 4648201"/>
              <a:gd name="connsiteY5" fmla="*/ 5143500 h 5143500"/>
              <a:gd name="connsiteX6" fmla="*/ 0 w 4648201"/>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201" h="5143500">
                <a:moveTo>
                  <a:pt x="0" y="0"/>
                </a:moveTo>
                <a:lnTo>
                  <a:pt x="4091776" y="0"/>
                </a:lnTo>
                <a:lnTo>
                  <a:pt x="4234727" y="185627"/>
                </a:lnTo>
                <a:cubicBezTo>
                  <a:pt x="4873492" y="1136864"/>
                  <a:pt x="4783169" y="2587511"/>
                  <a:pt x="3886873" y="3891018"/>
                </a:cubicBezTo>
                <a:cubicBezTo>
                  <a:pt x="3588107" y="4325520"/>
                  <a:pt x="3228074" y="4702540"/>
                  <a:pt x="2832822" y="5012276"/>
                </a:cubicBezTo>
                <a:lnTo>
                  <a:pt x="2651925" y="5143500"/>
                </a:lnTo>
                <a:lnTo>
                  <a:pt x="0" y="5143500"/>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 name="Freeform 33"/>
          <p:cNvSpPr/>
          <p:nvPr/>
        </p:nvSpPr>
        <p:spPr>
          <a:xfrm>
            <a:off x="0" y="1"/>
            <a:ext cx="4804775" cy="5143500"/>
          </a:xfrm>
          <a:custGeom>
            <a:avLst/>
            <a:gdLst>
              <a:gd name="connsiteX0" fmla="*/ 0 w 4648201"/>
              <a:gd name="connsiteY0" fmla="*/ 0 h 5143500"/>
              <a:gd name="connsiteX1" fmla="*/ 4091776 w 4648201"/>
              <a:gd name="connsiteY1" fmla="*/ 0 h 5143500"/>
              <a:gd name="connsiteX2" fmla="*/ 4234727 w 4648201"/>
              <a:gd name="connsiteY2" fmla="*/ 185627 h 5143500"/>
              <a:gd name="connsiteX3" fmla="*/ 3886873 w 4648201"/>
              <a:gd name="connsiteY3" fmla="*/ 3891018 h 5143500"/>
              <a:gd name="connsiteX4" fmla="*/ 2832822 w 4648201"/>
              <a:gd name="connsiteY4" fmla="*/ 5012276 h 5143500"/>
              <a:gd name="connsiteX5" fmla="*/ 2651925 w 4648201"/>
              <a:gd name="connsiteY5" fmla="*/ 5143500 h 5143500"/>
              <a:gd name="connsiteX6" fmla="*/ 0 w 4648201"/>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201" h="5143500">
                <a:moveTo>
                  <a:pt x="0" y="0"/>
                </a:moveTo>
                <a:lnTo>
                  <a:pt x="4091776" y="0"/>
                </a:lnTo>
                <a:lnTo>
                  <a:pt x="4234727" y="185627"/>
                </a:lnTo>
                <a:cubicBezTo>
                  <a:pt x="4873492" y="1136864"/>
                  <a:pt x="4783169" y="2587511"/>
                  <a:pt x="3886873" y="3891018"/>
                </a:cubicBezTo>
                <a:cubicBezTo>
                  <a:pt x="3588107" y="4325520"/>
                  <a:pt x="3228074" y="4702540"/>
                  <a:pt x="2832822" y="5012276"/>
                </a:cubicBezTo>
                <a:lnTo>
                  <a:pt x="2651925" y="5143500"/>
                </a:lnTo>
                <a:lnTo>
                  <a:pt x="0" y="51435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 name="Picture Placeholder 1"/>
          <p:cNvSpPr>
            <a:spLocks noGrp="1"/>
          </p:cNvSpPr>
          <p:nvPr>
            <p:ph type="pic" sz="quarter" idx="10"/>
          </p:nvPr>
        </p:nvSpPr>
        <p:spPr>
          <a:blipFill rotWithShape="1">
            <a:blip r:embed="rId1"/>
            <a:stretch>
              <a:fillRect l="-50000"/>
            </a:stretch>
          </a:blipFill>
        </p:spPr>
      </p:sp>
      <p:sp>
        <p:nvSpPr>
          <p:cNvPr id="5" name="Title 2"/>
          <p:cNvSpPr txBox="1"/>
          <p:nvPr/>
        </p:nvSpPr>
        <p:spPr>
          <a:xfrm>
            <a:off x="5382895" y="912495"/>
            <a:ext cx="3766185" cy="960755"/>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zh-CN" altLang="en-US" sz="3600" b="1" dirty="0">
                <a:latin typeface="微软雅黑" panose="020B0503020204020204" charset="-122"/>
                <a:ea typeface="微软雅黑" panose="020B0503020204020204" charset="-122"/>
                <a:cs typeface="微软雅黑" panose="020B0503020204020204" charset="-122"/>
              </a:rPr>
              <a:t>左侧作品展示</a:t>
            </a:r>
            <a:endParaRPr lang="zh-CN" altLang="en-US" sz="3600" b="1" dirty="0">
              <a:latin typeface="微软雅黑" panose="020B0503020204020204" charset="-122"/>
              <a:ea typeface="微软雅黑" panose="020B0503020204020204" charset="-122"/>
              <a:cs typeface="微软雅黑" panose="020B0503020204020204" charset="-122"/>
            </a:endParaRPr>
          </a:p>
        </p:txBody>
      </p:sp>
      <p:sp>
        <p:nvSpPr>
          <p:cNvPr id="6" name="Content Placeholder 2"/>
          <p:cNvSpPr txBox="1"/>
          <p:nvPr/>
        </p:nvSpPr>
        <p:spPr>
          <a:xfrm>
            <a:off x="5365750" y="2459990"/>
            <a:ext cx="3256915" cy="154368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50000"/>
              </a:lnSpc>
              <a:buNone/>
            </a:pP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Lorem ipsum dolor sit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amet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consectetuer</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adipiscing</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elit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sed</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diam</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nonummy</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nibh</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euismod</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tincidunt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laoreet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dolore</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magna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aliquam</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erat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volutpat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wisi</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enim</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ad minim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veniam</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quis</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nostrud</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exerci</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tation</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ullamcorper</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suscipit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lobortis</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nisl</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aliquip</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ex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ea</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commodo</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consequat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Lucida Grande" charset="0"/>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mn-ea"/>
              </a:rPr>
              <a:t>Ut</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mn-ea"/>
              </a:rPr>
              <a:t>wisi</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mn-ea"/>
              </a:rPr>
              <a:t>enim</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mn-ea"/>
              </a:rPr>
              <a:t> ad minim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mn-ea"/>
              </a:rPr>
              <a:t>veniam</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mn-ea"/>
              </a:rPr>
              <a:t>quis</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mn-ea"/>
              </a:rPr>
              <a:t>nostrud</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mn-ea"/>
              </a:rPr>
              <a:t>exerci</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tx1"/>
                </a:solidFill>
                <a:latin typeface="微软雅黑" panose="020B0503020204020204" charset="-122"/>
                <a:ea typeface="微软雅黑" panose="020B0503020204020204" charset="-122"/>
                <a:cs typeface="微软雅黑" panose="020B0503020204020204" charset="-122"/>
                <a:sym typeface="+mn-ea"/>
              </a:rPr>
              <a:t>tation</a:t>
            </a:r>
            <a:r>
              <a:rPr lang="en-US" sz="900" dirty="0">
                <a:solidFill>
                  <a:schemeClr val="tx1"/>
                </a:solidFill>
                <a:latin typeface="微软雅黑" panose="020B0503020204020204" charset="-122"/>
                <a:ea typeface="微软雅黑" panose="020B0503020204020204" charset="-122"/>
                <a:cs typeface="微软雅黑" panose="020B0503020204020204" charset="-122"/>
                <a:sym typeface="+mn-ea"/>
              </a:rPr>
              <a:t>.</a:t>
            </a:r>
            <a:endParaRPr lang="en-US" sz="90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7" name="Rectangle 6"/>
          <p:cNvSpPr/>
          <p:nvPr/>
        </p:nvSpPr>
        <p:spPr>
          <a:xfrm>
            <a:off x="5382895" y="1905635"/>
            <a:ext cx="3126740" cy="220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id-ID" sz="900" spc="300" dirty="0">
                <a:solidFill>
                  <a:schemeClr val="tx1"/>
                </a:solidFill>
                <a:latin typeface="微软雅黑" panose="020B0503020204020204" charset="-122"/>
                <a:ea typeface="微软雅黑" panose="020B0503020204020204" charset="-122"/>
                <a:cs typeface="微软雅黑" panose="020B0503020204020204" charset="-122"/>
              </a:rPr>
              <a:t>值得描述的小标题</a:t>
            </a:r>
            <a:endParaRPr lang="zh-CN" altLang="id-ID" sz="900" spc="300" dirty="0">
              <a:solidFill>
                <a:schemeClr val="tx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6"/>
          </p:nvPr>
        </p:nvSpPr>
        <p:spPr>
          <a:blipFill rotWithShape="1">
            <a:blip r:embed="rId1"/>
            <a:stretch>
              <a:fillRect/>
            </a:stretch>
          </a:blipFill>
        </p:spPr>
      </p:sp>
      <p:sp>
        <p:nvSpPr>
          <p:cNvPr id="11" name="Rectangle 10"/>
          <p:cNvSpPr/>
          <p:nvPr/>
        </p:nvSpPr>
        <p:spPr>
          <a:xfrm>
            <a:off x="0" y="1951355"/>
            <a:ext cx="9144000" cy="1705610"/>
          </a:xfrm>
          <a:prstGeom prst="rect">
            <a:avLst/>
          </a:prstGeom>
          <a:solidFill>
            <a:schemeClr val="accent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 name="Rectangle 11"/>
          <p:cNvSpPr/>
          <p:nvPr/>
        </p:nvSpPr>
        <p:spPr>
          <a:xfrm>
            <a:off x="76200" y="2026920"/>
            <a:ext cx="8991600" cy="153416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 name="Rectangle 12"/>
          <p:cNvSpPr/>
          <p:nvPr/>
        </p:nvSpPr>
        <p:spPr>
          <a:xfrm>
            <a:off x="3053080" y="2128520"/>
            <a:ext cx="3037840" cy="645160"/>
          </a:xfrm>
          <a:prstGeom prst="rect">
            <a:avLst/>
          </a:prstGeom>
        </p:spPr>
        <p:txBody>
          <a:bodyPr wrap="square">
            <a:spAutoFit/>
          </a:bodyPr>
          <a:lstStyle/>
          <a:p>
            <a:pPr algn="ctr"/>
            <a:r>
              <a:rPr lang="zh-CN" altLang="en-US" sz="3600" b="1" dirty="0">
                <a:solidFill>
                  <a:schemeClr val="bg1"/>
                </a:solidFill>
                <a:latin typeface="微软雅黑" panose="020B0503020204020204" charset="-122"/>
                <a:ea typeface="微软雅黑" panose="020B0503020204020204" charset="-122"/>
                <a:cs typeface="微软雅黑" panose="020B0503020204020204" charset="-122"/>
              </a:rPr>
              <a:t>大幅作品展示</a:t>
            </a:r>
            <a:endParaRPr lang="zh-CN" altLang="en-US" sz="3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9" name="TextBox 28"/>
          <p:cNvSpPr txBox="1"/>
          <p:nvPr/>
        </p:nvSpPr>
        <p:spPr>
          <a:xfrm>
            <a:off x="1103567" y="2758669"/>
            <a:ext cx="6936866" cy="727075"/>
          </a:xfrm>
          <a:prstGeom prst="rect">
            <a:avLst/>
          </a:prstGeom>
          <a:noFill/>
        </p:spPr>
        <p:txBody>
          <a:bodyPr wrap="square" lIns="0" tIns="0" rIns="0" bIns="0" rtlCol="0">
            <a:spAutoFit/>
          </a:bodyPr>
          <a:lstStyle/>
          <a:p>
            <a:pPr marL="0" indent="0" algn="ctr">
              <a:lnSpc>
                <a:spcPct val="150000"/>
              </a:lnSpc>
              <a:buNone/>
            </a:pP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Lorem ipsum dolor sit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amet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consectetuer</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adipiscing</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elit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sed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diam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nonummy</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nibh</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euismod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tincidunt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laoreet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dolore</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magna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erat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volutpat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wisi</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enim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ad minim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veniam</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quis</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nostrud</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exerci</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tation</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ullamcorper</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suscipit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lobortis</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nisl</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aliquip</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ex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ea</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commodo</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consequat</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1050" dirty="0">
                <a:solidFill>
                  <a:schemeClr val="bg1"/>
                </a:solidFill>
                <a:latin typeface="微软雅黑" panose="020B0503020204020204" charset="-122"/>
                <a:ea typeface="微软雅黑" panose="020B0503020204020204" charset="-122"/>
                <a:cs typeface="微软雅黑" panose="020B0503020204020204" charset="-122"/>
                <a:sym typeface="Lucida Grande" charset="0"/>
              </a:rPr>
              <a:t> </a:t>
            </a:r>
            <a:endParaRPr lang="en-US" sz="1050" dirty="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6"/>
          </p:nvPr>
        </p:nvSpPr>
        <p:spPr>
          <a:blipFill rotWithShape="1">
            <a:blip r:embed="rId1"/>
            <a:stretch>
              <a:fillRect/>
            </a:stretch>
          </a:blipFill>
        </p:spPr>
      </p:sp>
      <p:sp>
        <p:nvSpPr>
          <p:cNvPr id="5" name="Rectangle 4"/>
          <p:cNvSpPr/>
          <p:nvPr/>
        </p:nvSpPr>
        <p:spPr>
          <a:xfrm>
            <a:off x="5181600" y="438150"/>
            <a:ext cx="3429000" cy="4267200"/>
          </a:xfrm>
          <a:prstGeom prst="rect">
            <a:avLst/>
          </a:prstGeom>
          <a:solidFill>
            <a:schemeClr val="accent1"/>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 name="Title 2"/>
          <p:cNvSpPr txBox="1"/>
          <p:nvPr/>
        </p:nvSpPr>
        <p:spPr>
          <a:xfrm>
            <a:off x="5382895" y="912495"/>
            <a:ext cx="3766185" cy="960755"/>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zh-CN" altLang="en-US" sz="3600" b="1" dirty="0">
                <a:solidFill>
                  <a:schemeClr val="bg1"/>
                </a:solidFill>
                <a:latin typeface="微软雅黑" panose="020B0503020204020204" charset="-122"/>
                <a:ea typeface="微软雅黑" panose="020B0503020204020204" charset="-122"/>
                <a:cs typeface="微软雅黑" panose="020B0503020204020204" charset="-122"/>
              </a:rPr>
              <a:t>横幅作品展示</a:t>
            </a:r>
            <a:endParaRPr lang="zh-CN" altLang="en-US" sz="3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 name="Content Placeholder 2"/>
          <p:cNvSpPr txBox="1"/>
          <p:nvPr/>
        </p:nvSpPr>
        <p:spPr>
          <a:xfrm>
            <a:off x="5365750" y="2459990"/>
            <a:ext cx="3256915" cy="154368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50000"/>
              </a:lnSpc>
              <a:buNone/>
            </a:pP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Lorem ipsum dolor sit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amet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consectetuer</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adipiscing</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elit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sed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diam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nonummy</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nibh</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euismod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tincidunt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laoreet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dolore</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magna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erat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volutpat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wisi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enim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ad minim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veniam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quis</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nostrud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exerci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tation</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ullamcorper</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suscipit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lobortis</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nisl</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aliquip</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ex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ea</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commodo</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consequat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Lucida Grande"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wisi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enim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ad minim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veniam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quis</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nostrud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exerci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tation</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a:t>
            </a:r>
            <a:endParaRPr lang="en-US" sz="900"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7" name="Rectangle 6"/>
          <p:cNvSpPr/>
          <p:nvPr/>
        </p:nvSpPr>
        <p:spPr>
          <a:xfrm>
            <a:off x="5382895" y="1905635"/>
            <a:ext cx="3126740" cy="220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id-ID" sz="900" spc="300" dirty="0">
                <a:solidFill>
                  <a:schemeClr val="bg1"/>
                </a:solidFill>
                <a:latin typeface="微软雅黑" panose="020B0503020204020204" charset="-122"/>
                <a:ea typeface="微软雅黑" panose="020B0503020204020204" charset="-122"/>
                <a:cs typeface="微软雅黑" panose="020B0503020204020204" charset="-122"/>
              </a:rPr>
              <a:t>值得描述的小标题</a:t>
            </a:r>
            <a:endParaRPr lang="zh-CN" altLang="id-ID" sz="900" spc="300"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6"/>
          </p:nvPr>
        </p:nvSpPr>
        <p:spPr>
          <a:blipFill rotWithShape="1">
            <a:blip r:embed="rId1"/>
            <a:stretch>
              <a:fillRect/>
            </a:stretch>
          </a:blipFill>
        </p:spPr>
      </p:sp>
      <p:sp>
        <p:nvSpPr>
          <p:cNvPr id="4" name="Rectangle 3"/>
          <p:cNvSpPr/>
          <p:nvPr/>
        </p:nvSpPr>
        <p:spPr>
          <a:xfrm>
            <a:off x="2886075" y="209550"/>
            <a:ext cx="2609850" cy="477012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微软雅黑" panose="020B0503020204020204" charset="-122"/>
              <a:ea typeface="微软雅黑" panose="020B0503020204020204" charset="-122"/>
              <a:cs typeface="微软雅黑" panose="020B0503020204020204" charset="-122"/>
            </a:endParaRPr>
          </a:p>
        </p:txBody>
      </p:sp>
      <p:sp>
        <p:nvSpPr>
          <p:cNvPr id="10" name="Rectangle 9"/>
          <p:cNvSpPr/>
          <p:nvPr/>
        </p:nvSpPr>
        <p:spPr>
          <a:xfrm>
            <a:off x="3003629" y="666750"/>
            <a:ext cx="2418080" cy="1445260"/>
          </a:xfrm>
          <a:prstGeom prst="rect">
            <a:avLst/>
          </a:prstGeom>
        </p:spPr>
        <p:txBody>
          <a:bodyPr wrap="none">
            <a:spAutoFit/>
          </a:bodyPr>
          <a:p>
            <a:pPr algn="l"/>
            <a:r>
              <a:rPr lang="zh-CN" altLang="en-US" sz="4400" b="1" dirty="0">
                <a:solidFill>
                  <a:schemeClr val="bg1"/>
                </a:solidFill>
                <a:latin typeface="微软雅黑" panose="020B0503020204020204" charset="-122"/>
                <a:ea typeface="微软雅黑" panose="020B0503020204020204" charset="-122"/>
                <a:cs typeface="微软雅黑" panose="020B0503020204020204" charset="-122"/>
                <a:sym typeface="+mn-ea"/>
              </a:rPr>
              <a:t>右侧</a:t>
            </a:r>
            <a:endParaRPr lang="zh-CN" altLang="en-US" sz="4400" b="1" dirty="0">
              <a:solidFill>
                <a:schemeClr val="bg1"/>
              </a:solidFill>
              <a:latin typeface="微软雅黑" panose="020B0503020204020204" charset="-122"/>
              <a:ea typeface="微软雅黑" panose="020B0503020204020204" charset="-122"/>
              <a:cs typeface="微软雅黑" panose="020B0503020204020204" charset="-122"/>
              <a:sym typeface="+mn-ea"/>
            </a:endParaRPr>
          </a:p>
          <a:p>
            <a:pPr algn="l"/>
            <a:r>
              <a:rPr lang="zh-CN" altLang="en-US" sz="4400" b="1" dirty="0">
                <a:solidFill>
                  <a:schemeClr val="bg1"/>
                </a:solidFill>
                <a:latin typeface="微软雅黑" panose="020B0503020204020204" charset="-122"/>
                <a:ea typeface="微软雅黑" panose="020B0503020204020204" charset="-122"/>
                <a:cs typeface="微软雅黑" panose="020B0503020204020204" charset="-122"/>
                <a:sym typeface="+mn-ea"/>
              </a:rPr>
              <a:t>作品展示</a:t>
            </a:r>
            <a:endParaRPr lang="zh-CN" altLang="en-US" sz="4400" b="1"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12" name="TextBox 11"/>
          <p:cNvSpPr txBox="1"/>
          <p:nvPr/>
        </p:nvSpPr>
        <p:spPr>
          <a:xfrm>
            <a:off x="3140075" y="2823210"/>
            <a:ext cx="2281555" cy="1869440"/>
          </a:xfrm>
          <a:prstGeom prst="rect">
            <a:avLst/>
          </a:prstGeom>
          <a:noFill/>
        </p:spPr>
        <p:txBody>
          <a:bodyPr wrap="square" lIns="0" tIns="0" rIns="0" bIns="0" rtlCol="0">
            <a:spAutoFit/>
          </a:bodyPr>
          <a:p>
            <a:pPr marL="0" indent="0" algn="l">
              <a:lnSpc>
                <a:spcPct val="150000"/>
              </a:lnSpc>
              <a:buNone/>
            </a:pP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Lorem ipsum dolor sit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amet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consectetuer</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adipiscing</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elit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sed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diam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nonummy</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nibh</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euismod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tincidunt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laoreet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dolore</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magna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erat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volutpat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wisi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enim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ad minim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veniam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quis</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nostrud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exerci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tation</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ullamcorper</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suscipit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lobortis</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nisl</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aliquip</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ex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ea</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commodo</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consequat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Source Sans Pro" panose="020B0503030403020204" charset="0"/>
              </a:rPr>
              <a:t>. </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Lucida Grande" charset="0"/>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Ut</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wisi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enim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ad minim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veniam</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quis</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nostrud</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exerci</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 </a:t>
            </a:r>
            <a:r>
              <a:rPr lang="en-US" sz="900" dirty="0" err="1">
                <a:solidFill>
                  <a:schemeClr val="bg1"/>
                </a:solidFill>
                <a:latin typeface="微软雅黑" panose="020B0503020204020204" charset="-122"/>
                <a:ea typeface="微软雅黑" panose="020B0503020204020204" charset="-122"/>
                <a:cs typeface="微软雅黑" panose="020B0503020204020204" charset="-122"/>
                <a:sym typeface="+mn-ea"/>
              </a:rPr>
              <a:t>tation</a:t>
            </a:r>
            <a:r>
              <a:rPr lang="en-US" sz="900" dirty="0">
                <a:solidFill>
                  <a:schemeClr val="bg1"/>
                </a:solidFill>
                <a:latin typeface="微软雅黑" panose="020B0503020204020204" charset="-122"/>
                <a:ea typeface="微软雅黑" panose="020B0503020204020204" charset="-122"/>
                <a:cs typeface="微软雅黑" panose="020B0503020204020204" charset="-122"/>
                <a:sym typeface="+mn-ea"/>
              </a:rPr>
              <a:t>.</a:t>
            </a:r>
            <a:endParaRPr lang="en-US" sz="900"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3" name="Teardrop 3"/>
          <p:cNvSpPr/>
          <p:nvPr/>
        </p:nvSpPr>
        <p:spPr>
          <a:xfrm>
            <a:off x="228600" y="590550"/>
            <a:ext cx="467995" cy="467995"/>
          </a:xfrm>
          <a:prstGeom prst="teardrop">
            <a:avLst/>
          </a:prstGeom>
          <a:ln>
            <a:noFill/>
          </a:ln>
          <a:effectLst>
            <a:outerShdw blurRad="101600" dir="2760000" sx="94000" sy="94000" algn="ctr">
              <a:srgbClr val="000000">
                <a:alpha val="7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 name="Teardrop 4"/>
          <p:cNvSpPr/>
          <p:nvPr/>
        </p:nvSpPr>
        <p:spPr>
          <a:xfrm>
            <a:off x="228600" y="2165350"/>
            <a:ext cx="467995" cy="467995"/>
          </a:xfrm>
          <a:prstGeom prst="teardrop">
            <a:avLst/>
          </a:prstGeom>
          <a:solidFill>
            <a:schemeClr val="accent2"/>
          </a:solidFill>
          <a:ln>
            <a:noFill/>
          </a:ln>
          <a:effectLst>
            <a:outerShdw blurRad="101600" dir="2760000" sx="94000" sy="94000" algn="ctr">
              <a:srgbClr val="000000">
                <a:alpha val="7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 name="Teardrop 5"/>
          <p:cNvSpPr/>
          <p:nvPr/>
        </p:nvSpPr>
        <p:spPr>
          <a:xfrm>
            <a:off x="228600" y="3684905"/>
            <a:ext cx="467995" cy="467995"/>
          </a:xfrm>
          <a:prstGeom prst="teardrop">
            <a:avLst/>
          </a:prstGeom>
          <a:solidFill>
            <a:schemeClr val="accent3"/>
          </a:solidFill>
          <a:ln>
            <a:noFill/>
          </a:ln>
          <a:effectLst>
            <a:outerShdw blurRad="101600" dir="2760000" sx="94000" sy="94000" algn="ctr">
              <a:srgbClr val="000000">
                <a:alpha val="7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charset="-122"/>
              <a:ea typeface="微软雅黑" panose="020B0503020204020204" charset="-122"/>
              <a:cs typeface="微软雅黑" panose="020B0503020204020204" charset="-122"/>
            </a:endParaRPr>
          </a:p>
        </p:txBody>
      </p:sp>
      <p:sp>
        <p:nvSpPr>
          <p:cNvPr id="11" name="TextBox 6"/>
          <p:cNvSpPr txBox="1"/>
          <p:nvPr/>
        </p:nvSpPr>
        <p:spPr>
          <a:xfrm>
            <a:off x="838200" y="584995"/>
            <a:ext cx="1959191" cy="306705"/>
          </a:xfrm>
          <a:prstGeom prst="rect">
            <a:avLst/>
          </a:prstGeom>
          <a:noFill/>
        </p:spPr>
        <p:txBody>
          <a:bodyPr wrap="square" rtlCol="0" anchor="b">
            <a:spAutoFit/>
          </a:bodyPr>
          <a:lstStyle>
            <a:defPPr>
              <a:defRPr lang="en-US"/>
            </a:defPPr>
            <a:lvl1pPr>
              <a:defRPr>
                <a:solidFill>
                  <a:schemeClr val="bg1"/>
                </a:solidFill>
                <a:latin typeface="+mj-lt"/>
                <a:cs typeface="Montserrat" panose="00000500000000000000" pitchFamily="2" charset="0"/>
              </a:defRPr>
            </a:lvl1pPr>
          </a:lstStyle>
          <a:p>
            <a:r>
              <a:rPr lang="zh-CN" altLang="en-US" sz="1400" dirty="0">
                <a:solidFill>
                  <a:schemeClr val="accent1"/>
                </a:solidFill>
                <a:latin typeface="微软雅黑" panose="020B0503020204020204" charset="-122"/>
                <a:ea typeface="微软雅黑" panose="020B0503020204020204" charset="-122"/>
                <a:cs typeface="微软雅黑" panose="020B0503020204020204" charset="-122"/>
              </a:rPr>
              <a:t>作品的相关描述</a:t>
            </a:r>
            <a:endParaRPr lang="zh-CN" altLang="en-US" sz="1400"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13" name="TextBox 7"/>
          <p:cNvSpPr txBox="1"/>
          <p:nvPr/>
        </p:nvSpPr>
        <p:spPr>
          <a:xfrm>
            <a:off x="950595" y="967740"/>
            <a:ext cx="1682115" cy="484505"/>
          </a:xfrm>
          <a:prstGeom prst="rect">
            <a:avLst/>
          </a:prstGeom>
          <a:noFill/>
        </p:spPr>
        <p:txBody>
          <a:bodyPr wrap="square" lIns="0" tIns="0" rIns="0" bIns="0" rtlCol="0">
            <a:spAutoFit/>
          </a:bodyPr>
          <a:lstStyle/>
          <a:p>
            <a:r>
              <a:rPr lang="zh-CN" altLang="en-US" sz="1050" dirty="0">
                <a:solidFill>
                  <a:srgbClr val="24303C"/>
                </a:solidFill>
                <a:latin typeface="微软雅黑" panose="020B0503020204020204" charset="-122"/>
                <a:ea typeface="微软雅黑" panose="020B0503020204020204" charset="-122"/>
                <a:cs typeface="微软雅黑" panose="020B0503020204020204" charset="-122"/>
                <a:sym typeface="Source Sans Pro" panose="020B0503030403020204" charset="0"/>
              </a:rPr>
              <a:t>一些值得描述的文字或者是对于这份作品的相关描述的内容和任何值得描述的内容</a:t>
            </a:r>
            <a:endParaRPr lang="zh-CN" altLang="en-US" sz="1050" dirty="0">
              <a:solidFill>
                <a:srgbClr val="24303C"/>
              </a:solidFill>
              <a:latin typeface="微软雅黑" panose="020B0503020204020204" charset="-122"/>
              <a:ea typeface="微软雅黑" panose="020B0503020204020204" charset="-122"/>
              <a:cs typeface="微软雅黑" panose="020B0503020204020204" charset="-122"/>
              <a:sym typeface="Source Sans Pro" panose="020B0503030403020204" charset="0"/>
            </a:endParaRPr>
          </a:p>
        </p:txBody>
      </p:sp>
      <p:sp>
        <p:nvSpPr>
          <p:cNvPr id="22" name="TextBox 6"/>
          <p:cNvSpPr txBox="1"/>
          <p:nvPr/>
        </p:nvSpPr>
        <p:spPr>
          <a:xfrm>
            <a:off x="864235" y="2135665"/>
            <a:ext cx="1959191" cy="306705"/>
          </a:xfrm>
          <a:prstGeom prst="rect">
            <a:avLst/>
          </a:prstGeom>
          <a:noFill/>
        </p:spPr>
        <p:txBody>
          <a:bodyPr wrap="square" rtlCol="0" anchor="b">
            <a:spAutoFit/>
          </a:bodyPr>
          <a:lstStyle>
            <a:defPPr>
              <a:defRPr lang="en-US"/>
            </a:defPPr>
            <a:lvl1pPr>
              <a:defRPr>
                <a:solidFill>
                  <a:schemeClr val="bg1"/>
                </a:solidFill>
                <a:latin typeface="+mj-lt"/>
                <a:cs typeface="Montserrat" panose="00000500000000000000" pitchFamily="2" charset="0"/>
              </a:defRPr>
            </a:lvl1pPr>
          </a:lstStyle>
          <a:p>
            <a:r>
              <a:rPr lang="zh-CN" altLang="en-US" sz="1400" dirty="0">
                <a:solidFill>
                  <a:schemeClr val="accent1"/>
                </a:solidFill>
                <a:latin typeface="微软雅黑" panose="020B0503020204020204" charset="-122"/>
                <a:ea typeface="微软雅黑" panose="020B0503020204020204" charset="-122"/>
                <a:cs typeface="微软雅黑" panose="020B0503020204020204" charset="-122"/>
              </a:rPr>
              <a:t>作品的相关描述</a:t>
            </a:r>
            <a:endParaRPr lang="zh-CN" altLang="en-US" sz="1400"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25" name="TextBox 7"/>
          <p:cNvSpPr txBox="1"/>
          <p:nvPr/>
        </p:nvSpPr>
        <p:spPr>
          <a:xfrm>
            <a:off x="976630" y="2518410"/>
            <a:ext cx="1682115" cy="484505"/>
          </a:xfrm>
          <a:prstGeom prst="rect">
            <a:avLst/>
          </a:prstGeom>
          <a:noFill/>
        </p:spPr>
        <p:txBody>
          <a:bodyPr wrap="square" lIns="0" tIns="0" rIns="0" bIns="0" rtlCol="0">
            <a:spAutoFit/>
          </a:bodyPr>
          <a:lstStyle/>
          <a:p>
            <a:r>
              <a:rPr lang="zh-CN" altLang="en-US" sz="1050" dirty="0">
                <a:solidFill>
                  <a:srgbClr val="24303C"/>
                </a:solidFill>
                <a:latin typeface="微软雅黑" panose="020B0503020204020204" charset="-122"/>
                <a:ea typeface="微软雅黑" panose="020B0503020204020204" charset="-122"/>
                <a:cs typeface="微软雅黑" panose="020B0503020204020204" charset="-122"/>
                <a:sym typeface="Source Sans Pro" panose="020B0503030403020204" charset="0"/>
              </a:rPr>
              <a:t>一些值得描述的文字或者是对于这份作品的相关描述的内容和任何值得描述的内容</a:t>
            </a:r>
            <a:endParaRPr lang="zh-CN" altLang="en-US" sz="1050" dirty="0">
              <a:solidFill>
                <a:srgbClr val="24303C"/>
              </a:solidFill>
              <a:latin typeface="微软雅黑" panose="020B0503020204020204" charset="-122"/>
              <a:ea typeface="微软雅黑" panose="020B0503020204020204" charset="-122"/>
              <a:cs typeface="微软雅黑" panose="020B0503020204020204" charset="-122"/>
              <a:sym typeface="Source Sans Pro" panose="020B0503030403020204" charset="0"/>
            </a:endParaRPr>
          </a:p>
        </p:txBody>
      </p:sp>
      <p:sp>
        <p:nvSpPr>
          <p:cNvPr id="26" name="TextBox 6"/>
          <p:cNvSpPr txBox="1"/>
          <p:nvPr/>
        </p:nvSpPr>
        <p:spPr>
          <a:xfrm>
            <a:off x="864235" y="3693955"/>
            <a:ext cx="1959191" cy="306705"/>
          </a:xfrm>
          <a:prstGeom prst="rect">
            <a:avLst/>
          </a:prstGeom>
          <a:noFill/>
        </p:spPr>
        <p:txBody>
          <a:bodyPr wrap="square" rtlCol="0" anchor="b">
            <a:spAutoFit/>
          </a:bodyPr>
          <a:lstStyle>
            <a:defPPr>
              <a:defRPr lang="en-US"/>
            </a:defPPr>
            <a:lvl1pPr>
              <a:defRPr>
                <a:solidFill>
                  <a:schemeClr val="bg1"/>
                </a:solidFill>
                <a:latin typeface="+mj-lt"/>
                <a:cs typeface="Montserrat" panose="00000500000000000000" pitchFamily="2" charset="0"/>
              </a:defRPr>
            </a:lvl1pPr>
          </a:lstStyle>
          <a:p>
            <a:r>
              <a:rPr lang="zh-CN" altLang="en-US" sz="1400" dirty="0">
                <a:solidFill>
                  <a:schemeClr val="accent1"/>
                </a:solidFill>
                <a:latin typeface="微软雅黑" panose="020B0503020204020204" charset="-122"/>
                <a:ea typeface="微软雅黑" panose="020B0503020204020204" charset="-122"/>
                <a:cs typeface="微软雅黑" panose="020B0503020204020204" charset="-122"/>
              </a:rPr>
              <a:t>作品的相关描述</a:t>
            </a:r>
            <a:endParaRPr lang="zh-CN" altLang="en-US" sz="1400"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28" name="TextBox 7"/>
          <p:cNvSpPr txBox="1"/>
          <p:nvPr/>
        </p:nvSpPr>
        <p:spPr>
          <a:xfrm>
            <a:off x="976630" y="4076700"/>
            <a:ext cx="1682115" cy="484505"/>
          </a:xfrm>
          <a:prstGeom prst="rect">
            <a:avLst/>
          </a:prstGeom>
          <a:noFill/>
        </p:spPr>
        <p:txBody>
          <a:bodyPr wrap="square" lIns="0" tIns="0" rIns="0" bIns="0" rtlCol="0">
            <a:spAutoFit/>
          </a:bodyPr>
          <a:lstStyle/>
          <a:p>
            <a:r>
              <a:rPr lang="zh-CN" altLang="en-US" sz="1050" dirty="0">
                <a:solidFill>
                  <a:srgbClr val="24303C"/>
                </a:solidFill>
                <a:latin typeface="微软雅黑" panose="020B0503020204020204" charset="-122"/>
                <a:ea typeface="微软雅黑" panose="020B0503020204020204" charset="-122"/>
                <a:cs typeface="微软雅黑" panose="020B0503020204020204" charset="-122"/>
                <a:sym typeface="Source Sans Pro" panose="020B0503030403020204" charset="0"/>
              </a:rPr>
              <a:t>一些值得描述的文字或者是对于这份作品的相关描述的内容和任何值得描述的内容</a:t>
            </a:r>
            <a:endParaRPr lang="zh-CN" altLang="en-US" sz="1050" dirty="0">
              <a:solidFill>
                <a:srgbClr val="24303C"/>
              </a:solidFill>
              <a:latin typeface="微软雅黑" panose="020B0503020204020204" charset="-122"/>
              <a:ea typeface="微软雅黑" panose="020B0503020204020204" charset="-122"/>
              <a:cs typeface="微软雅黑" panose="020B0503020204020204" charset="-122"/>
              <a:sym typeface="Source Sans Pro" panose="020B050303040302020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06">
      <a:dk1>
        <a:sysClr val="windowText" lastClr="000000"/>
      </a:dk1>
      <a:lt1>
        <a:sysClr val="window" lastClr="FFFFFF"/>
      </a:lt1>
      <a:dk2>
        <a:srgbClr val="44546A"/>
      </a:dk2>
      <a:lt2>
        <a:srgbClr val="E7E6E6"/>
      </a:lt2>
      <a:accent1>
        <a:srgbClr val="212F3C"/>
      </a:accent1>
      <a:accent2>
        <a:srgbClr val="2C3F50"/>
      </a:accent2>
      <a:accent3>
        <a:srgbClr val="3E5972"/>
      </a:accent3>
      <a:accent4>
        <a:srgbClr val="507392"/>
      </a:accent4>
      <a:accent5>
        <a:srgbClr val="6D90AF"/>
      </a:accent5>
      <a:accent6>
        <a:srgbClr val="9E90AF"/>
      </a:accent6>
      <a:hlink>
        <a:srgbClr val="0563C1"/>
      </a:hlink>
      <a:folHlink>
        <a:srgbClr val="954F72"/>
      </a:folHlink>
    </a:clrScheme>
    <a:fontScheme name="Custom 31">
      <a:majorFont>
        <a:latin typeface="Montserrat"/>
        <a:ea typeface=""/>
        <a:cs typeface="Rob"/>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2574</Words>
  <Application>WPS 演示</Application>
  <PresentationFormat>On-screen Show (16:9)</PresentationFormat>
  <Paragraphs>62</Paragraphs>
  <Slides>10</Slides>
  <Notes>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10</vt:i4>
      </vt:variant>
    </vt:vector>
  </HeadingPairs>
  <TitlesOfParts>
    <vt:vector size="23" baseType="lpstr">
      <vt:lpstr>Arial</vt:lpstr>
      <vt:lpstr>宋体</vt:lpstr>
      <vt:lpstr>Wingdings</vt:lpstr>
      <vt:lpstr>微软雅黑</vt:lpstr>
      <vt:lpstr>Source Sans Pro</vt:lpstr>
      <vt:lpstr>Lucida Grande</vt:lpstr>
      <vt:lpstr>Montserrat</vt:lpstr>
      <vt:lpstr>Montserrat Semi Bold</vt:lpstr>
      <vt:lpstr>Questrial</vt:lpstr>
      <vt:lpstr>Calibri Light</vt:lpstr>
      <vt:lpstr>Arial Unicode MS</vt:lpstr>
      <vt:lpstr>方圆魂心体</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dc:creator>
  <cp:lastModifiedBy>Moment123</cp:lastModifiedBy>
  <cp:revision>1226</cp:revision>
  <dcterms:created xsi:type="dcterms:W3CDTF">2006-08-16T00:00:00Z</dcterms:created>
  <dcterms:modified xsi:type="dcterms:W3CDTF">2018-07-24T11:41:49Z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