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46" r:id="rId2"/>
    <p:sldId id="259" r:id="rId3"/>
    <p:sldId id="269" r:id="rId4"/>
    <p:sldId id="270" r:id="rId5"/>
    <p:sldId id="275" r:id="rId6"/>
    <p:sldId id="280" r:id="rId7"/>
    <p:sldId id="312" r:id="rId8"/>
    <p:sldId id="289" r:id="rId9"/>
    <p:sldId id="293" r:id="rId10"/>
    <p:sldId id="29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2EC4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/>
    <p:restoredTop sz="94674"/>
  </p:normalViewPr>
  <p:slideViewPr>
    <p:cSldViewPr snapToGrid="0" snapToObjects="1">
      <p:cViewPr varScale="1">
        <p:scale>
          <a:sx n="105" d="100"/>
          <a:sy n="105" d="100"/>
        </p:scale>
        <p:origin x="7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E5D0C754-3004-E344-AFC8-AB0756B771CD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C4BD40B2-B05B-F84A-AF1B-1A6CDB4DD8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216928" y="1681901"/>
            <a:ext cx="3758148" cy="3758148"/>
          </a:xfrm>
          <a:custGeom>
            <a:avLst/>
            <a:gdLst>
              <a:gd name="connsiteX0" fmla="*/ 1204097 w 2408194"/>
              <a:gd name="connsiteY0" fmla="*/ 0 h 2408194"/>
              <a:gd name="connsiteX1" fmla="*/ 2408194 w 2408194"/>
              <a:gd name="connsiteY1" fmla="*/ 1204097 h 2408194"/>
              <a:gd name="connsiteX2" fmla="*/ 1204097 w 2408194"/>
              <a:gd name="connsiteY2" fmla="*/ 2408194 h 2408194"/>
              <a:gd name="connsiteX3" fmla="*/ 0 w 2408194"/>
              <a:gd name="connsiteY3" fmla="*/ 1204097 h 240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8194" h="2408194">
                <a:moveTo>
                  <a:pt x="1204097" y="0"/>
                </a:moveTo>
                <a:lnTo>
                  <a:pt x="2408194" y="1204097"/>
                </a:lnTo>
                <a:lnTo>
                  <a:pt x="1204097" y="2408194"/>
                </a:lnTo>
                <a:lnTo>
                  <a:pt x="0" y="12040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088689" y="-1"/>
            <a:ext cx="3788111" cy="1347600"/>
          </a:xfrm>
          <a:custGeom>
            <a:avLst/>
            <a:gdLst>
              <a:gd name="connsiteX0" fmla="*/ 0 w 3788111"/>
              <a:gd name="connsiteY0" fmla="*/ 0 h 1347600"/>
              <a:gd name="connsiteX1" fmla="*/ 3788111 w 3788111"/>
              <a:gd name="connsiteY1" fmla="*/ 0 h 1347600"/>
              <a:gd name="connsiteX2" fmla="*/ 3788111 w 3788111"/>
              <a:gd name="connsiteY2" fmla="*/ 1347600 h 1347600"/>
              <a:gd name="connsiteX3" fmla="*/ 0 w 3788111"/>
              <a:gd name="connsiteY3" fmla="*/ 1347600 h 134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111" h="1347600">
                <a:moveTo>
                  <a:pt x="0" y="0"/>
                </a:moveTo>
                <a:lnTo>
                  <a:pt x="3788111" y="0"/>
                </a:lnTo>
                <a:lnTo>
                  <a:pt x="3788111" y="1347600"/>
                </a:lnTo>
                <a:lnTo>
                  <a:pt x="0" y="1347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1088689" y="5873335"/>
            <a:ext cx="3788111" cy="984665"/>
          </a:xfrm>
          <a:custGeom>
            <a:avLst/>
            <a:gdLst>
              <a:gd name="connsiteX0" fmla="*/ 0 w 3788111"/>
              <a:gd name="connsiteY0" fmla="*/ 0 h 984665"/>
              <a:gd name="connsiteX1" fmla="*/ 3788111 w 3788111"/>
              <a:gd name="connsiteY1" fmla="*/ 0 h 984665"/>
              <a:gd name="connsiteX2" fmla="*/ 3788111 w 3788111"/>
              <a:gd name="connsiteY2" fmla="*/ 984665 h 984665"/>
              <a:gd name="connsiteX3" fmla="*/ 0 w 3788111"/>
              <a:gd name="connsiteY3" fmla="*/ 984665 h 984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111" h="984665">
                <a:moveTo>
                  <a:pt x="0" y="0"/>
                </a:moveTo>
                <a:lnTo>
                  <a:pt x="3788111" y="0"/>
                </a:lnTo>
                <a:lnTo>
                  <a:pt x="3788111" y="984665"/>
                </a:lnTo>
                <a:lnTo>
                  <a:pt x="0" y="98466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95999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9790" y="332295"/>
            <a:ext cx="11472420" cy="6193410"/>
          </a:xfrm>
          <a:custGeom>
            <a:avLst/>
            <a:gdLst>
              <a:gd name="connsiteX0" fmla="*/ 0 w 11472420"/>
              <a:gd name="connsiteY0" fmla="*/ 0 h 6193410"/>
              <a:gd name="connsiteX1" fmla="*/ 11472420 w 11472420"/>
              <a:gd name="connsiteY1" fmla="*/ 0 h 6193410"/>
              <a:gd name="connsiteX2" fmla="*/ 11472420 w 11472420"/>
              <a:gd name="connsiteY2" fmla="*/ 6193410 h 6193410"/>
              <a:gd name="connsiteX3" fmla="*/ 0 w 11472420"/>
              <a:gd name="connsiteY3" fmla="*/ 6193410 h 6193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72420" h="6193410">
                <a:moveTo>
                  <a:pt x="0" y="0"/>
                </a:moveTo>
                <a:lnTo>
                  <a:pt x="11472420" y="0"/>
                </a:lnTo>
                <a:lnTo>
                  <a:pt x="11472420" y="6193410"/>
                </a:lnTo>
                <a:lnTo>
                  <a:pt x="0" y="619341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095999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4834466" y="0"/>
            <a:ext cx="2777067" cy="2780140"/>
          </a:xfrm>
          <a:custGeom>
            <a:avLst/>
            <a:gdLst>
              <a:gd name="connsiteX0" fmla="*/ 0 w 2777067"/>
              <a:gd name="connsiteY0" fmla="*/ 0 h 2780140"/>
              <a:gd name="connsiteX1" fmla="*/ 2777067 w 2777067"/>
              <a:gd name="connsiteY1" fmla="*/ 0 h 2780140"/>
              <a:gd name="connsiteX2" fmla="*/ 2777067 w 2777067"/>
              <a:gd name="connsiteY2" fmla="*/ 2780140 h 2780140"/>
              <a:gd name="connsiteX3" fmla="*/ 0 w 2777067"/>
              <a:gd name="connsiteY3" fmla="*/ 2780140 h 278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7067" h="2780140">
                <a:moveTo>
                  <a:pt x="0" y="0"/>
                </a:moveTo>
                <a:lnTo>
                  <a:pt x="2777067" y="0"/>
                </a:lnTo>
                <a:lnTo>
                  <a:pt x="2777067" y="2780140"/>
                </a:lnTo>
                <a:lnTo>
                  <a:pt x="0" y="278014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834467" y="3140168"/>
            <a:ext cx="4225812" cy="2794967"/>
          </a:xfrm>
          <a:custGeom>
            <a:avLst/>
            <a:gdLst>
              <a:gd name="connsiteX0" fmla="*/ 0 w 4225812"/>
              <a:gd name="connsiteY0" fmla="*/ 0 h 2794967"/>
              <a:gd name="connsiteX1" fmla="*/ 4225812 w 4225812"/>
              <a:gd name="connsiteY1" fmla="*/ 0 h 2794967"/>
              <a:gd name="connsiteX2" fmla="*/ 4225812 w 4225812"/>
              <a:gd name="connsiteY2" fmla="*/ 2794967 h 2794967"/>
              <a:gd name="connsiteX3" fmla="*/ 0 w 4225812"/>
              <a:gd name="connsiteY3" fmla="*/ 2794967 h 279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5812" h="2794967">
                <a:moveTo>
                  <a:pt x="0" y="0"/>
                </a:moveTo>
                <a:lnTo>
                  <a:pt x="4225812" y="0"/>
                </a:lnTo>
                <a:lnTo>
                  <a:pt x="4225812" y="2794967"/>
                </a:lnTo>
                <a:lnTo>
                  <a:pt x="0" y="279496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7992533" y="795867"/>
            <a:ext cx="3225800" cy="1984274"/>
          </a:xfrm>
          <a:custGeom>
            <a:avLst/>
            <a:gdLst>
              <a:gd name="connsiteX0" fmla="*/ 0 w 3225800"/>
              <a:gd name="connsiteY0" fmla="*/ 0 h 1984274"/>
              <a:gd name="connsiteX1" fmla="*/ 3225800 w 3225800"/>
              <a:gd name="connsiteY1" fmla="*/ 0 h 1984274"/>
              <a:gd name="connsiteX2" fmla="*/ 3225800 w 3225800"/>
              <a:gd name="connsiteY2" fmla="*/ 1984274 h 1984274"/>
              <a:gd name="connsiteX3" fmla="*/ 0 w 3225800"/>
              <a:gd name="connsiteY3" fmla="*/ 1984274 h 198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5800" h="1984274">
                <a:moveTo>
                  <a:pt x="0" y="0"/>
                </a:moveTo>
                <a:lnTo>
                  <a:pt x="3225800" y="0"/>
                </a:lnTo>
                <a:lnTo>
                  <a:pt x="3225800" y="1984274"/>
                </a:lnTo>
                <a:lnTo>
                  <a:pt x="0" y="198427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2302933" y="618067"/>
            <a:ext cx="3208867" cy="4461934"/>
          </a:xfrm>
          <a:custGeom>
            <a:avLst/>
            <a:gdLst>
              <a:gd name="connsiteX0" fmla="*/ 0 w 3208867"/>
              <a:gd name="connsiteY0" fmla="*/ 0 h 4461934"/>
              <a:gd name="connsiteX1" fmla="*/ 3208867 w 3208867"/>
              <a:gd name="connsiteY1" fmla="*/ 0 h 4461934"/>
              <a:gd name="connsiteX2" fmla="*/ 3208867 w 3208867"/>
              <a:gd name="connsiteY2" fmla="*/ 4461934 h 4461934"/>
              <a:gd name="connsiteX3" fmla="*/ 0 w 3208867"/>
              <a:gd name="connsiteY3" fmla="*/ 4461934 h 446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867" h="4461934">
                <a:moveTo>
                  <a:pt x="0" y="0"/>
                </a:moveTo>
                <a:lnTo>
                  <a:pt x="3208867" y="0"/>
                </a:lnTo>
                <a:lnTo>
                  <a:pt x="3208867" y="4461934"/>
                </a:lnTo>
                <a:lnTo>
                  <a:pt x="0" y="4461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6680200" y="618067"/>
            <a:ext cx="3208867" cy="4461934"/>
          </a:xfrm>
          <a:custGeom>
            <a:avLst/>
            <a:gdLst>
              <a:gd name="connsiteX0" fmla="*/ 0 w 3208867"/>
              <a:gd name="connsiteY0" fmla="*/ 0 h 4461934"/>
              <a:gd name="connsiteX1" fmla="*/ 3208867 w 3208867"/>
              <a:gd name="connsiteY1" fmla="*/ 0 h 4461934"/>
              <a:gd name="connsiteX2" fmla="*/ 3208867 w 3208867"/>
              <a:gd name="connsiteY2" fmla="*/ 4461934 h 4461934"/>
              <a:gd name="connsiteX3" fmla="*/ 0 w 3208867"/>
              <a:gd name="connsiteY3" fmla="*/ 4461934 h 446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867" h="4461934">
                <a:moveTo>
                  <a:pt x="0" y="0"/>
                </a:moveTo>
                <a:lnTo>
                  <a:pt x="3208867" y="0"/>
                </a:lnTo>
                <a:lnTo>
                  <a:pt x="3208867" y="4461934"/>
                </a:lnTo>
                <a:lnTo>
                  <a:pt x="0" y="4461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429000" y="0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0" y="3428999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3429000" y="3428999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2475614" y="-1685352"/>
            <a:ext cx="3370705" cy="3370705"/>
          </a:xfrm>
          <a:custGeom>
            <a:avLst/>
            <a:gdLst>
              <a:gd name="connsiteX0" fmla="*/ 1685352 w 3370705"/>
              <a:gd name="connsiteY0" fmla="*/ 0 h 3370705"/>
              <a:gd name="connsiteX1" fmla="*/ 3370705 w 3370705"/>
              <a:gd name="connsiteY1" fmla="*/ 1685353 h 3370705"/>
              <a:gd name="connsiteX2" fmla="*/ 1685352 w 3370705"/>
              <a:gd name="connsiteY2" fmla="*/ 3370705 h 3370705"/>
              <a:gd name="connsiteX3" fmla="*/ 0 w 3370705"/>
              <a:gd name="connsiteY3" fmla="*/ 1685353 h 337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0705" h="3370705">
                <a:moveTo>
                  <a:pt x="1685352" y="0"/>
                </a:moveTo>
                <a:lnTo>
                  <a:pt x="3370705" y="1685353"/>
                </a:lnTo>
                <a:lnTo>
                  <a:pt x="1685352" y="3370705"/>
                </a:lnTo>
                <a:lnTo>
                  <a:pt x="0" y="16853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410648" y="249681"/>
            <a:ext cx="3370705" cy="3370705"/>
          </a:xfrm>
          <a:custGeom>
            <a:avLst/>
            <a:gdLst>
              <a:gd name="connsiteX0" fmla="*/ 1685353 w 3370705"/>
              <a:gd name="connsiteY0" fmla="*/ 0 h 3370705"/>
              <a:gd name="connsiteX1" fmla="*/ 3370705 w 3370705"/>
              <a:gd name="connsiteY1" fmla="*/ 1685353 h 3370705"/>
              <a:gd name="connsiteX2" fmla="*/ 1685353 w 3370705"/>
              <a:gd name="connsiteY2" fmla="*/ 3370705 h 3370705"/>
              <a:gd name="connsiteX3" fmla="*/ 0 w 3370705"/>
              <a:gd name="connsiteY3" fmla="*/ 1685353 h 337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0705" h="3370705">
                <a:moveTo>
                  <a:pt x="1685353" y="0"/>
                </a:moveTo>
                <a:lnTo>
                  <a:pt x="3370705" y="1685353"/>
                </a:lnTo>
                <a:lnTo>
                  <a:pt x="1685353" y="3370705"/>
                </a:lnTo>
                <a:lnTo>
                  <a:pt x="0" y="16853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6345681" y="-1685352"/>
            <a:ext cx="3370705" cy="3370705"/>
          </a:xfrm>
          <a:custGeom>
            <a:avLst/>
            <a:gdLst>
              <a:gd name="connsiteX0" fmla="*/ 1685352 w 3370705"/>
              <a:gd name="connsiteY0" fmla="*/ 0 h 3370705"/>
              <a:gd name="connsiteX1" fmla="*/ 3370705 w 3370705"/>
              <a:gd name="connsiteY1" fmla="*/ 1685353 h 3370705"/>
              <a:gd name="connsiteX2" fmla="*/ 1685352 w 3370705"/>
              <a:gd name="connsiteY2" fmla="*/ 3370705 h 3370705"/>
              <a:gd name="connsiteX3" fmla="*/ 0 w 3370705"/>
              <a:gd name="connsiteY3" fmla="*/ 1685353 h 337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0705" h="3370705">
                <a:moveTo>
                  <a:pt x="1685352" y="0"/>
                </a:moveTo>
                <a:lnTo>
                  <a:pt x="3370705" y="1685353"/>
                </a:lnTo>
                <a:lnTo>
                  <a:pt x="1685352" y="3370705"/>
                </a:lnTo>
                <a:lnTo>
                  <a:pt x="0" y="16853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3371144" y="-2398036"/>
            <a:ext cx="4790629" cy="4790629"/>
          </a:xfrm>
          <a:custGeom>
            <a:avLst/>
            <a:gdLst>
              <a:gd name="connsiteX0" fmla="*/ 2395314 w 4790629"/>
              <a:gd name="connsiteY0" fmla="*/ 0 h 4790629"/>
              <a:gd name="connsiteX1" fmla="*/ 4790629 w 4790629"/>
              <a:gd name="connsiteY1" fmla="*/ 2395315 h 4790629"/>
              <a:gd name="connsiteX2" fmla="*/ 2395314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4" y="0"/>
                </a:moveTo>
                <a:lnTo>
                  <a:pt x="4790629" y="2395315"/>
                </a:lnTo>
                <a:lnTo>
                  <a:pt x="2395314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6121319" y="352140"/>
            <a:ext cx="4790629" cy="4790629"/>
          </a:xfrm>
          <a:custGeom>
            <a:avLst/>
            <a:gdLst>
              <a:gd name="connsiteX0" fmla="*/ 2395315 w 4790629"/>
              <a:gd name="connsiteY0" fmla="*/ 0 h 4790629"/>
              <a:gd name="connsiteX1" fmla="*/ 4790629 w 4790629"/>
              <a:gd name="connsiteY1" fmla="*/ 2395315 h 4790629"/>
              <a:gd name="connsiteX2" fmla="*/ 2395315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5" y="0"/>
                </a:moveTo>
                <a:lnTo>
                  <a:pt x="4790629" y="2395315"/>
                </a:lnTo>
                <a:lnTo>
                  <a:pt x="2395315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8871494" y="-2398035"/>
            <a:ext cx="4790629" cy="4790629"/>
          </a:xfrm>
          <a:custGeom>
            <a:avLst/>
            <a:gdLst>
              <a:gd name="connsiteX0" fmla="*/ 2395314 w 4790629"/>
              <a:gd name="connsiteY0" fmla="*/ 0 h 4790629"/>
              <a:gd name="connsiteX1" fmla="*/ 4790629 w 4790629"/>
              <a:gd name="connsiteY1" fmla="*/ 2395315 h 4790629"/>
              <a:gd name="connsiteX2" fmla="*/ 2395314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4" y="0"/>
                </a:moveTo>
                <a:lnTo>
                  <a:pt x="4790629" y="2395315"/>
                </a:lnTo>
                <a:lnTo>
                  <a:pt x="2395314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11621672" y="352139"/>
            <a:ext cx="4790629" cy="4790629"/>
          </a:xfrm>
          <a:custGeom>
            <a:avLst/>
            <a:gdLst>
              <a:gd name="connsiteX0" fmla="*/ 2395314 w 4790629"/>
              <a:gd name="connsiteY0" fmla="*/ 0 h 4790629"/>
              <a:gd name="connsiteX1" fmla="*/ 4790629 w 4790629"/>
              <a:gd name="connsiteY1" fmla="*/ 2395315 h 4790629"/>
              <a:gd name="connsiteX2" fmla="*/ 2395314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4" y="0"/>
                </a:moveTo>
                <a:lnTo>
                  <a:pt x="4790629" y="2395315"/>
                </a:lnTo>
                <a:lnTo>
                  <a:pt x="2395314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8871497" y="3102314"/>
            <a:ext cx="4790629" cy="4790629"/>
          </a:xfrm>
          <a:custGeom>
            <a:avLst/>
            <a:gdLst>
              <a:gd name="connsiteX0" fmla="*/ 2395315 w 4790629"/>
              <a:gd name="connsiteY0" fmla="*/ 0 h 4790629"/>
              <a:gd name="connsiteX1" fmla="*/ 4790629 w 4790629"/>
              <a:gd name="connsiteY1" fmla="*/ 2395315 h 4790629"/>
              <a:gd name="connsiteX2" fmla="*/ 2395315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5" y="0"/>
                </a:moveTo>
                <a:lnTo>
                  <a:pt x="4790629" y="2395315"/>
                </a:lnTo>
                <a:lnTo>
                  <a:pt x="2395315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3680790" y="1036983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238461" y="1036983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3680790" y="3548269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6238461" y="3548269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0" y="1035169"/>
            <a:ext cx="3048000" cy="2432649"/>
          </a:xfrm>
          <a:custGeom>
            <a:avLst/>
            <a:gdLst>
              <a:gd name="connsiteX0" fmla="*/ 0 w 3048000"/>
              <a:gd name="connsiteY0" fmla="*/ 0 h 2432649"/>
              <a:gd name="connsiteX1" fmla="*/ 3048000 w 3048000"/>
              <a:gd name="connsiteY1" fmla="*/ 0 h 2432649"/>
              <a:gd name="connsiteX2" fmla="*/ 3048000 w 3048000"/>
              <a:gd name="connsiteY2" fmla="*/ 2432649 h 2432649"/>
              <a:gd name="connsiteX3" fmla="*/ 0 w 3048000"/>
              <a:gd name="connsiteY3" fmla="*/ 2432649 h 243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32649">
                <a:moveTo>
                  <a:pt x="0" y="0"/>
                </a:moveTo>
                <a:lnTo>
                  <a:pt x="3048000" y="0"/>
                </a:lnTo>
                <a:lnTo>
                  <a:pt x="3048000" y="2432649"/>
                </a:lnTo>
                <a:lnTo>
                  <a:pt x="0" y="2432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3048000" y="1035169"/>
            <a:ext cx="3048000" cy="2432649"/>
          </a:xfrm>
          <a:custGeom>
            <a:avLst/>
            <a:gdLst>
              <a:gd name="connsiteX0" fmla="*/ 0 w 3048000"/>
              <a:gd name="connsiteY0" fmla="*/ 0 h 2432649"/>
              <a:gd name="connsiteX1" fmla="*/ 3048000 w 3048000"/>
              <a:gd name="connsiteY1" fmla="*/ 0 h 2432649"/>
              <a:gd name="connsiteX2" fmla="*/ 3048000 w 3048000"/>
              <a:gd name="connsiteY2" fmla="*/ 2432649 h 2432649"/>
              <a:gd name="connsiteX3" fmla="*/ 0 w 3048000"/>
              <a:gd name="connsiteY3" fmla="*/ 2432649 h 243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32649">
                <a:moveTo>
                  <a:pt x="0" y="0"/>
                </a:moveTo>
                <a:lnTo>
                  <a:pt x="3048000" y="0"/>
                </a:lnTo>
                <a:lnTo>
                  <a:pt x="3048000" y="2432649"/>
                </a:lnTo>
                <a:lnTo>
                  <a:pt x="0" y="2432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096000" y="1035169"/>
            <a:ext cx="3048000" cy="2432649"/>
          </a:xfrm>
          <a:custGeom>
            <a:avLst/>
            <a:gdLst>
              <a:gd name="connsiteX0" fmla="*/ 0 w 3048000"/>
              <a:gd name="connsiteY0" fmla="*/ 0 h 2432649"/>
              <a:gd name="connsiteX1" fmla="*/ 3048000 w 3048000"/>
              <a:gd name="connsiteY1" fmla="*/ 0 h 2432649"/>
              <a:gd name="connsiteX2" fmla="*/ 3048000 w 3048000"/>
              <a:gd name="connsiteY2" fmla="*/ 2432649 h 2432649"/>
              <a:gd name="connsiteX3" fmla="*/ 0 w 3048000"/>
              <a:gd name="connsiteY3" fmla="*/ 2432649 h 243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32649">
                <a:moveTo>
                  <a:pt x="0" y="0"/>
                </a:moveTo>
                <a:lnTo>
                  <a:pt x="3048000" y="0"/>
                </a:lnTo>
                <a:lnTo>
                  <a:pt x="3048000" y="2432649"/>
                </a:lnTo>
                <a:lnTo>
                  <a:pt x="0" y="2432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9144000" y="1035169"/>
            <a:ext cx="3048000" cy="2432649"/>
          </a:xfrm>
          <a:custGeom>
            <a:avLst/>
            <a:gdLst>
              <a:gd name="connsiteX0" fmla="*/ 0 w 3048000"/>
              <a:gd name="connsiteY0" fmla="*/ 0 h 2432649"/>
              <a:gd name="connsiteX1" fmla="*/ 3048000 w 3048000"/>
              <a:gd name="connsiteY1" fmla="*/ 0 h 2432649"/>
              <a:gd name="connsiteX2" fmla="*/ 3048000 w 3048000"/>
              <a:gd name="connsiteY2" fmla="*/ 2432649 h 2432649"/>
              <a:gd name="connsiteX3" fmla="*/ 0 w 3048000"/>
              <a:gd name="connsiteY3" fmla="*/ 2432649 h 243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32649">
                <a:moveTo>
                  <a:pt x="0" y="0"/>
                </a:moveTo>
                <a:lnTo>
                  <a:pt x="3048000" y="0"/>
                </a:lnTo>
                <a:lnTo>
                  <a:pt x="3048000" y="2432649"/>
                </a:lnTo>
                <a:lnTo>
                  <a:pt x="0" y="2432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410201" y="-1"/>
            <a:ext cx="6781799" cy="6858000"/>
          </a:xfrm>
          <a:custGeom>
            <a:avLst/>
            <a:gdLst>
              <a:gd name="connsiteX0" fmla="*/ 3163663 w 6781799"/>
              <a:gd name="connsiteY0" fmla="*/ 0 h 6858000"/>
              <a:gd name="connsiteX1" fmla="*/ 6781799 w 6781799"/>
              <a:gd name="connsiteY1" fmla="*/ 0 h 6858000"/>
              <a:gd name="connsiteX2" fmla="*/ 6781799 w 6781799"/>
              <a:gd name="connsiteY2" fmla="*/ 6858000 h 6858000"/>
              <a:gd name="connsiteX3" fmla="*/ 0 w 67817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799" h="6858000">
                <a:moveTo>
                  <a:pt x="3163663" y="0"/>
                </a:moveTo>
                <a:lnTo>
                  <a:pt x="6781799" y="0"/>
                </a:lnTo>
                <a:lnTo>
                  <a:pt x="67817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781799" cy="6858000"/>
          </a:xfrm>
          <a:custGeom>
            <a:avLst/>
            <a:gdLst>
              <a:gd name="connsiteX0" fmla="*/ 0 w 6781799"/>
              <a:gd name="connsiteY0" fmla="*/ 0 h 6858000"/>
              <a:gd name="connsiteX1" fmla="*/ 3618136 w 6781799"/>
              <a:gd name="connsiteY1" fmla="*/ 0 h 6858000"/>
              <a:gd name="connsiteX2" fmla="*/ 6781799 w 6781799"/>
              <a:gd name="connsiteY2" fmla="*/ 6858000 h 6858000"/>
              <a:gd name="connsiteX3" fmla="*/ 0 w 67817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799" h="6858000">
                <a:moveTo>
                  <a:pt x="0" y="0"/>
                </a:moveTo>
                <a:lnTo>
                  <a:pt x="3618136" y="0"/>
                </a:lnTo>
                <a:lnTo>
                  <a:pt x="67817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099457" y="1"/>
            <a:ext cx="7391400" cy="6858000"/>
          </a:xfrm>
          <a:custGeom>
            <a:avLst/>
            <a:gdLst>
              <a:gd name="connsiteX0" fmla="*/ 3723825 w 7391400"/>
              <a:gd name="connsiteY0" fmla="*/ 0 h 6858000"/>
              <a:gd name="connsiteX1" fmla="*/ 7391400 w 7391400"/>
              <a:gd name="connsiteY1" fmla="*/ 0 h 6858000"/>
              <a:gd name="connsiteX2" fmla="*/ 3667575 w 7391400"/>
              <a:gd name="connsiteY2" fmla="*/ 6858000 h 6858000"/>
              <a:gd name="connsiteX3" fmla="*/ 0 w 739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91400" h="6858000">
                <a:moveTo>
                  <a:pt x="3723825" y="0"/>
                </a:moveTo>
                <a:lnTo>
                  <a:pt x="7391400" y="0"/>
                </a:lnTo>
                <a:lnTo>
                  <a:pt x="366757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141231" y="1183988"/>
            <a:ext cx="6828572" cy="4313626"/>
          </a:xfrm>
          <a:custGeom>
            <a:avLst/>
            <a:gdLst>
              <a:gd name="connsiteX0" fmla="*/ 0 w 6828572"/>
              <a:gd name="connsiteY0" fmla="*/ 0 h 4313626"/>
              <a:gd name="connsiteX1" fmla="*/ 6828572 w 6828572"/>
              <a:gd name="connsiteY1" fmla="*/ 0 h 4313626"/>
              <a:gd name="connsiteX2" fmla="*/ 6828572 w 6828572"/>
              <a:gd name="connsiteY2" fmla="*/ 4313626 h 4313626"/>
              <a:gd name="connsiteX3" fmla="*/ 0 w 6828572"/>
              <a:gd name="connsiteY3" fmla="*/ 4313626 h 4313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28572" h="4313626">
                <a:moveTo>
                  <a:pt x="0" y="0"/>
                </a:moveTo>
                <a:lnTo>
                  <a:pt x="6828572" y="0"/>
                </a:lnTo>
                <a:lnTo>
                  <a:pt x="6828572" y="4313626"/>
                </a:lnTo>
                <a:lnTo>
                  <a:pt x="0" y="43136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398076" y="-878668"/>
            <a:ext cx="4449078" cy="6142211"/>
          </a:xfrm>
          <a:custGeom>
            <a:avLst/>
            <a:gdLst>
              <a:gd name="connsiteX0" fmla="*/ 9355 w 4449078"/>
              <a:gd name="connsiteY0" fmla="*/ 0 h 6142211"/>
              <a:gd name="connsiteX1" fmla="*/ 4442841 w 4449078"/>
              <a:gd name="connsiteY1" fmla="*/ 0 h 6142211"/>
              <a:gd name="connsiteX2" fmla="*/ 4449078 w 4449078"/>
              <a:gd name="connsiteY2" fmla="*/ 6859 h 6142211"/>
              <a:gd name="connsiteX3" fmla="*/ 4445959 w 4449078"/>
              <a:gd name="connsiteY3" fmla="*/ 6135352 h 6142211"/>
              <a:gd name="connsiteX4" fmla="*/ 4439723 w 4449078"/>
              <a:gd name="connsiteY4" fmla="*/ 6142211 h 6142211"/>
              <a:gd name="connsiteX5" fmla="*/ 6236 w 4449078"/>
              <a:gd name="connsiteY5" fmla="*/ 6142211 h 6142211"/>
              <a:gd name="connsiteX6" fmla="*/ 0 w 4449078"/>
              <a:gd name="connsiteY6" fmla="*/ 6135352 h 6142211"/>
              <a:gd name="connsiteX7" fmla="*/ 3118 w 4449078"/>
              <a:gd name="connsiteY7" fmla="*/ 6859 h 6142211"/>
              <a:gd name="connsiteX8" fmla="*/ 9355 w 4449078"/>
              <a:gd name="connsiteY8" fmla="*/ 0 h 6142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49078" h="6142211">
                <a:moveTo>
                  <a:pt x="9355" y="0"/>
                </a:moveTo>
                <a:cubicBezTo>
                  <a:pt x="4442841" y="0"/>
                  <a:pt x="4442841" y="0"/>
                  <a:pt x="4442841" y="0"/>
                </a:cubicBezTo>
                <a:cubicBezTo>
                  <a:pt x="4445959" y="0"/>
                  <a:pt x="4449078" y="3429"/>
                  <a:pt x="4449078" y="6859"/>
                </a:cubicBezTo>
                <a:lnTo>
                  <a:pt x="4445959" y="6135352"/>
                </a:lnTo>
                <a:cubicBezTo>
                  <a:pt x="4445959" y="6138781"/>
                  <a:pt x="4442841" y="6142211"/>
                  <a:pt x="4439723" y="6142211"/>
                </a:cubicBezTo>
                <a:cubicBezTo>
                  <a:pt x="6236" y="6142211"/>
                  <a:pt x="6236" y="6142211"/>
                  <a:pt x="6236" y="6142211"/>
                </a:cubicBezTo>
                <a:cubicBezTo>
                  <a:pt x="3118" y="6142211"/>
                  <a:pt x="0" y="6138781"/>
                  <a:pt x="0" y="6135352"/>
                </a:cubicBezTo>
                <a:cubicBezTo>
                  <a:pt x="3118" y="6859"/>
                  <a:pt x="3118" y="6859"/>
                  <a:pt x="3118" y="6859"/>
                </a:cubicBezTo>
                <a:cubicBezTo>
                  <a:pt x="3118" y="3429"/>
                  <a:pt x="6236" y="0"/>
                  <a:pt x="93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7605457" y="2025548"/>
            <a:ext cx="3109057" cy="5451108"/>
          </a:xfrm>
          <a:custGeom>
            <a:avLst/>
            <a:gdLst>
              <a:gd name="connsiteX0" fmla="*/ 0 w 3109057"/>
              <a:gd name="connsiteY0" fmla="*/ 0 h 5451108"/>
              <a:gd name="connsiteX1" fmla="*/ 3109057 w 3109057"/>
              <a:gd name="connsiteY1" fmla="*/ 0 h 5451108"/>
              <a:gd name="connsiteX2" fmla="*/ 3109057 w 3109057"/>
              <a:gd name="connsiteY2" fmla="*/ 5451108 h 5451108"/>
              <a:gd name="connsiteX3" fmla="*/ 0 w 3109057"/>
              <a:gd name="connsiteY3" fmla="*/ 5451108 h 545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9057" h="5451108">
                <a:moveTo>
                  <a:pt x="0" y="0"/>
                </a:moveTo>
                <a:lnTo>
                  <a:pt x="3109057" y="0"/>
                </a:lnTo>
                <a:lnTo>
                  <a:pt x="3109057" y="5451108"/>
                </a:lnTo>
                <a:lnTo>
                  <a:pt x="0" y="54511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0"/>
          </p:nvPr>
        </p:nvSpPr>
        <p:spPr>
          <a:xfrm>
            <a:off x="3661799" y="2912953"/>
            <a:ext cx="4920628" cy="3108373"/>
          </a:xfrm>
          <a:custGeom>
            <a:avLst/>
            <a:gdLst>
              <a:gd name="connsiteX0" fmla="*/ 0 w 4920628"/>
              <a:gd name="connsiteY0" fmla="*/ 0 h 3108373"/>
              <a:gd name="connsiteX1" fmla="*/ 4920628 w 4920628"/>
              <a:gd name="connsiteY1" fmla="*/ 0 h 3108373"/>
              <a:gd name="connsiteX2" fmla="*/ 4920628 w 4920628"/>
              <a:gd name="connsiteY2" fmla="*/ 3108373 h 3108373"/>
              <a:gd name="connsiteX3" fmla="*/ 0 w 4920628"/>
              <a:gd name="connsiteY3" fmla="*/ 3108373 h 31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0628" h="3108373">
                <a:moveTo>
                  <a:pt x="0" y="0"/>
                </a:moveTo>
                <a:lnTo>
                  <a:pt x="4920628" y="0"/>
                </a:lnTo>
                <a:lnTo>
                  <a:pt x="4920628" y="3108373"/>
                </a:lnTo>
                <a:lnTo>
                  <a:pt x="0" y="310837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2161991" y="3753595"/>
            <a:ext cx="1720046" cy="2374624"/>
          </a:xfrm>
          <a:custGeom>
            <a:avLst/>
            <a:gdLst>
              <a:gd name="connsiteX0" fmla="*/ 3616 w 1720046"/>
              <a:gd name="connsiteY0" fmla="*/ 0 h 2374624"/>
              <a:gd name="connsiteX1" fmla="*/ 1717635 w 1720046"/>
              <a:gd name="connsiteY1" fmla="*/ 0 h 2374624"/>
              <a:gd name="connsiteX2" fmla="*/ 1720046 w 1720046"/>
              <a:gd name="connsiteY2" fmla="*/ 2652 h 2374624"/>
              <a:gd name="connsiteX3" fmla="*/ 1718841 w 1720046"/>
              <a:gd name="connsiteY3" fmla="*/ 2371972 h 2374624"/>
              <a:gd name="connsiteX4" fmla="*/ 1716430 w 1720046"/>
              <a:gd name="connsiteY4" fmla="*/ 2374624 h 2374624"/>
              <a:gd name="connsiteX5" fmla="*/ 2411 w 1720046"/>
              <a:gd name="connsiteY5" fmla="*/ 2374624 h 2374624"/>
              <a:gd name="connsiteX6" fmla="*/ 0 w 1720046"/>
              <a:gd name="connsiteY6" fmla="*/ 2371972 h 2374624"/>
              <a:gd name="connsiteX7" fmla="*/ 1205 w 1720046"/>
              <a:gd name="connsiteY7" fmla="*/ 2652 h 2374624"/>
              <a:gd name="connsiteX8" fmla="*/ 3616 w 1720046"/>
              <a:gd name="connsiteY8" fmla="*/ 0 h 2374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0046" h="2374624">
                <a:moveTo>
                  <a:pt x="3616" y="0"/>
                </a:moveTo>
                <a:cubicBezTo>
                  <a:pt x="1717635" y="0"/>
                  <a:pt x="1717635" y="0"/>
                  <a:pt x="1717635" y="0"/>
                </a:cubicBezTo>
                <a:cubicBezTo>
                  <a:pt x="1718841" y="0"/>
                  <a:pt x="1720046" y="1326"/>
                  <a:pt x="1720046" y="2652"/>
                </a:cubicBezTo>
                <a:lnTo>
                  <a:pt x="1718841" y="2371972"/>
                </a:lnTo>
                <a:cubicBezTo>
                  <a:pt x="1718841" y="2373298"/>
                  <a:pt x="1717635" y="2374624"/>
                  <a:pt x="1716430" y="2374624"/>
                </a:cubicBezTo>
                <a:cubicBezTo>
                  <a:pt x="2411" y="2374624"/>
                  <a:pt x="2411" y="2374624"/>
                  <a:pt x="2411" y="2374624"/>
                </a:cubicBezTo>
                <a:cubicBezTo>
                  <a:pt x="1205" y="2374624"/>
                  <a:pt x="0" y="2373298"/>
                  <a:pt x="0" y="2371972"/>
                </a:cubicBezTo>
                <a:cubicBezTo>
                  <a:pt x="1205" y="2652"/>
                  <a:pt x="1205" y="2652"/>
                  <a:pt x="1205" y="2652"/>
                </a:cubicBezTo>
                <a:cubicBezTo>
                  <a:pt x="1205" y="1326"/>
                  <a:pt x="2411" y="0"/>
                  <a:pt x="36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2"/>
          </p:nvPr>
        </p:nvSpPr>
        <p:spPr>
          <a:xfrm>
            <a:off x="8736961" y="4688336"/>
            <a:ext cx="842525" cy="1477198"/>
          </a:xfrm>
          <a:custGeom>
            <a:avLst/>
            <a:gdLst>
              <a:gd name="connsiteX0" fmla="*/ 0 w 842525"/>
              <a:gd name="connsiteY0" fmla="*/ 0 h 1477198"/>
              <a:gd name="connsiteX1" fmla="*/ 842525 w 842525"/>
              <a:gd name="connsiteY1" fmla="*/ 0 h 1477198"/>
              <a:gd name="connsiteX2" fmla="*/ 842525 w 842525"/>
              <a:gd name="connsiteY2" fmla="*/ 1477198 h 1477198"/>
              <a:gd name="connsiteX3" fmla="*/ 0 w 842525"/>
              <a:gd name="connsiteY3" fmla="*/ 1477198 h 147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2525" h="1477198">
                <a:moveTo>
                  <a:pt x="0" y="0"/>
                </a:moveTo>
                <a:lnTo>
                  <a:pt x="842525" y="0"/>
                </a:lnTo>
                <a:lnTo>
                  <a:pt x="842525" y="1477198"/>
                </a:lnTo>
                <a:lnTo>
                  <a:pt x="0" y="14771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1999" cy="3022599"/>
          </a:xfrm>
          <a:custGeom>
            <a:avLst/>
            <a:gdLst>
              <a:gd name="connsiteX0" fmla="*/ 0 w 12191999"/>
              <a:gd name="connsiteY0" fmla="*/ 0 h 3022599"/>
              <a:gd name="connsiteX1" fmla="*/ 12191999 w 12191999"/>
              <a:gd name="connsiteY1" fmla="*/ 0 h 3022599"/>
              <a:gd name="connsiteX2" fmla="*/ 12191999 w 12191999"/>
              <a:gd name="connsiteY2" fmla="*/ 3022599 h 3022599"/>
              <a:gd name="connsiteX3" fmla="*/ 0 w 12191999"/>
              <a:gd name="connsiteY3" fmla="*/ 3022599 h 302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3022599">
                <a:moveTo>
                  <a:pt x="0" y="0"/>
                </a:moveTo>
                <a:lnTo>
                  <a:pt x="12191999" y="0"/>
                </a:lnTo>
                <a:lnTo>
                  <a:pt x="12191999" y="3022599"/>
                </a:lnTo>
                <a:lnTo>
                  <a:pt x="0" y="30225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720769" y="2372811"/>
            <a:ext cx="2338086" cy="2338086"/>
          </a:xfrm>
          <a:custGeom>
            <a:avLst/>
            <a:gdLst>
              <a:gd name="connsiteX0" fmla="*/ 0 w 2338086"/>
              <a:gd name="connsiteY0" fmla="*/ 0 h 2338086"/>
              <a:gd name="connsiteX1" fmla="*/ 2338086 w 2338086"/>
              <a:gd name="connsiteY1" fmla="*/ 0 h 2338086"/>
              <a:gd name="connsiteX2" fmla="*/ 2338086 w 2338086"/>
              <a:gd name="connsiteY2" fmla="*/ 2338086 h 2338086"/>
              <a:gd name="connsiteX3" fmla="*/ 0 w 2338086"/>
              <a:gd name="connsiteY3" fmla="*/ 2338086 h 233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086" h="2338086">
                <a:moveTo>
                  <a:pt x="0" y="0"/>
                </a:moveTo>
                <a:lnTo>
                  <a:pt x="2338086" y="0"/>
                </a:lnTo>
                <a:lnTo>
                  <a:pt x="2338086" y="2338086"/>
                </a:lnTo>
                <a:lnTo>
                  <a:pt x="0" y="23380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4926957" y="2372811"/>
            <a:ext cx="2338086" cy="2338086"/>
          </a:xfrm>
          <a:custGeom>
            <a:avLst/>
            <a:gdLst>
              <a:gd name="connsiteX0" fmla="*/ 0 w 2338086"/>
              <a:gd name="connsiteY0" fmla="*/ 0 h 2338086"/>
              <a:gd name="connsiteX1" fmla="*/ 2338086 w 2338086"/>
              <a:gd name="connsiteY1" fmla="*/ 0 h 2338086"/>
              <a:gd name="connsiteX2" fmla="*/ 2338086 w 2338086"/>
              <a:gd name="connsiteY2" fmla="*/ 2338086 h 2338086"/>
              <a:gd name="connsiteX3" fmla="*/ 0 w 2338086"/>
              <a:gd name="connsiteY3" fmla="*/ 2338086 h 233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086" h="2338086">
                <a:moveTo>
                  <a:pt x="0" y="0"/>
                </a:moveTo>
                <a:lnTo>
                  <a:pt x="2338086" y="0"/>
                </a:lnTo>
                <a:lnTo>
                  <a:pt x="2338086" y="2338086"/>
                </a:lnTo>
                <a:lnTo>
                  <a:pt x="0" y="23380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133145" y="2372811"/>
            <a:ext cx="2338086" cy="2338086"/>
          </a:xfrm>
          <a:custGeom>
            <a:avLst/>
            <a:gdLst>
              <a:gd name="connsiteX0" fmla="*/ 0 w 2338086"/>
              <a:gd name="connsiteY0" fmla="*/ 0 h 2338086"/>
              <a:gd name="connsiteX1" fmla="*/ 2338086 w 2338086"/>
              <a:gd name="connsiteY1" fmla="*/ 0 h 2338086"/>
              <a:gd name="connsiteX2" fmla="*/ 2338086 w 2338086"/>
              <a:gd name="connsiteY2" fmla="*/ 2338086 h 2338086"/>
              <a:gd name="connsiteX3" fmla="*/ 0 w 2338086"/>
              <a:gd name="connsiteY3" fmla="*/ 2338086 h 233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086" h="2338086">
                <a:moveTo>
                  <a:pt x="0" y="0"/>
                </a:moveTo>
                <a:lnTo>
                  <a:pt x="2338086" y="0"/>
                </a:lnTo>
                <a:lnTo>
                  <a:pt x="2338086" y="2338086"/>
                </a:lnTo>
                <a:lnTo>
                  <a:pt x="0" y="23380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47461" y="2286530"/>
            <a:ext cx="2068012" cy="2398892"/>
          </a:xfrm>
          <a:custGeom>
            <a:avLst/>
            <a:gdLst>
              <a:gd name="connsiteX0" fmla="*/ 1034006 w 2068012"/>
              <a:gd name="connsiteY0" fmla="*/ 0 h 2398892"/>
              <a:gd name="connsiteX1" fmla="*/ 2068012 w 2068012"/>
              <a:gd name="connsiteY1" fmla="*/ 517003 h 2398892"/>
              <a:gd name="connsiteX2" fmla="*/ 2068012 w 2068012"/>
              <a:gd name="connsiteY2" fmla="*/ 1881889 h 2398892"/>
              <a:gd name="connsiteX3" fmla="*/ 1034006 w 2068012"/>
              <a:gd name="connsiteY3" fmla="*/ 2398892 h 2398892"/>
              <a:gd name="connsiteX4" fmla="*/ 0 w 2068012"/>
              <a:gd name="connsiteY4" fmla="*/ 1881889 h 2398892"/>
              <a:gd name="connsiteX5" fmla="*/ 0 w 2068012"/>
              <a:gd name="connsiteY5" fmla="*/ 517003 h 2398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8012" h="2398892">
                <a:moveTo>
                  <a:pt x="1034006" y="0"/>
                </a:moveTo>
                <a:lnTo>
                  <a:pt x="2068012" y="517003"/>
                </a:lnTo>
                <a:lnTo>
                  <a:pt x="2068012" y="1881889"/>
                </a:lnTo>
                <a:lnTo>
                  <a:pt x="1034006" y="2398892"/>
                </a:lnTo>
                <a:lnTo>
                  <a:pt x="0" y="1881889"/>
                </a:lnTo>
                <a:lnTo>
                  <a:pt x="0" y="5170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622156" y="1776318"/>
            <a:ext cx="2947686" cy="3419316"/>
          </a:xfrm>
          <a:custGeom>
            <a:avLst/>
            <a:gdLst>
              <a:gd name="connsiteX0" fmla="*/ 1473843 w 2947686"/>
              <a:gd name="connsiteY0" fmla="*/ 0 h 3419316"/>
              <a:gd name="connsiteX1" fmla="*/ 2947686 w 2947686"/>
              <a:gd name="connsiteY1" fmla="*/ 736922 h 3419316"/>
              <a:gd name="connsiteX2" fmla="*/ 2947686 w 2947686"/>
              <a:gd name="connsiteY2" fmla="*/ 2682394 h 3419316"/>
              <a:gd name="connsiteX3" fmla="*/ 1473843 w 2947686"/>
              <a:gd name="connsiteY3" fmla="*/ 3419316 h 3419316"/>
              <a:gd name="connsiteX4" fmla="*/ 0 w 2947686"/>
              <a:gd name="connsiteY4" fmla="*/ 2682394 h 3419316"/>
              <a:gd name="connsiteX5" fmla="*/ 0 w 2947686"/>
              <a:gd name="connsiteY5" fmla="*/ 736922 h 3419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47686" h="3419316">
                <a:moveTo>
                  <a:pt x="1473843" y="0"/>
                </a:moveTo>
                <a:lnTo>
                  <a:pt x="2947686" y="736922"/>
                </a:lnTo>
                <a:lnTo>
                  <a:pt x="2947686" y="2682394"/>
                </a:lnTo>
                <a:lnTo>
                  <a:pt x="1473843" y="3419316"/>
                </a:lnTo>
                <a:lnTo>
                  <a:pt x="0" y="2682394"/>
                </a:lnTo>
                <a:lnTo>
                  <a:pt x="0" y="7369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476524" y="2286530"/>
            <a:ext cx="2068012" cy="2398892"/>
          </a:xfrm>
          <a:custGeom>
            <a:avLst/>
            <a:gdLst>
              <a:gd name="connsiteX0" fmla="*/ 1034006 w 2068012"/>
              <a:gd name="connsiteY0" fmla="*/ 0 h 2398892"/>
              <a:gd name="connsiteX1" fmla="*/ 2068012 w 2068012"/>
              <a:gd name="connsiteY1" fmla="*/ 517003 h 2398892"/>
              <a:gd name="connsiteX2" fmla="*/ 2068012 w 2068012"/>
              <a:gd name="connsiteY2" fmla="*/ 1881889 h 2398892"/>
              <a:gd name="connsiteX3" fmla="*/ 1034006 w 2068012"/>
              <a:gd name="connsiteY3" fmla="*/ 2398892 h 2398892"/>
              <a:gd name="connsiteX4" fmla="*/ 0 w 2068012"/>
              <a:gd name="connsiteY4" fmla="*/ 1881889 h 2398892"/>
              <a:gd name="connsiteX5" fmla="*/ 0 w 2068012"/>
              <a:gd name="connsiteY5" fmla="*/ 517003 h 2398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8012" h="2398892">
                <a:moveTo>
                  <a:pt x="1034006" y="0"/>
                </a:moveTo>
                <a:lnTo>
                  <a:pt x="2068012" y="517003"/>
                </a:lnTo>
                <a:lnTo>
                  <a:pt x="2068012" y="1881889"/>
                </a:lnTo>
                <a:lnTo>
                  <a:pt x="1034006" y="2398892"/>
                </a:lnTo>
                <a:lnTo>
                  <a:pt x="0" y="1881889"/>
                </a:lnTo>
                <a:lnTo>
                  <a:pt x="0" y="5170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3835401"/>
            <a:ext cx="12191999" cy="3022599"/>
          </a:xfrm>
          <a:custGeom>
            <a:avLst/>
            <a:gdLst>
              <a:gd name="connsiteX0" fmla="*/ 0 w 12191999"/>
              <a:gd name="connsiteY0" fmla="*/ 0 h 3022599"/>
              <a:gd name="connsiteX1" fmla="*/ 12191999 w 12191999"/>
              <a:gd name="connsiteY1" fmla="*/ 0 h 3022599"/>
              <a:gd name="connsiteX2" fmla="*/ 12191999 w 12191999"/>
              <a:gd name="connsiteY2" fmla="*/ 3022599 h 3022599"/>
              <a:gd name="connsiteX3" fmla="*/ 0 w 12191999"/>
              <a:gd name="connsiteY3" fmla="*/ 3022599 h 302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3022599">
                <a:moveTo>
                  <a:pt x="0" y="0"/>
                </a:moveTo>
                <a:lnTo>
                  <a:pt x="12191999" y="0"/>
                </a:lnTo>
                <a:lnTo>
                  <a:pt x="12191999" y="3022599"/>
                </a:lnTo>
                <a:lnTo>
                  <a:pt x="0" y="30225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985261" y="0"/>
            <a:ext cx="5206738" cy="6858000"/>
          </a:xfrm>
          <a:custGeom>
            <a:avLst/>
            <a:gdLst>
              <a:gd name="connsiteX0" fmla="*/ 0 w 5206738"/>
              <a:gd name="connsiteY0" fmla="*/ 0 h 6858000"/>
              <a:gd name="connsiteX1" fmla="*/ 5206738 w 5206738"/>
              <a:gd name="connsiteY1" fmla="*/ 0 h 6858000"/>
              <a:gd name="connsiteX2" fmla="*/ 5206738 w 5206738"/>
              <a:gd name="connsiteY2" fmla="*/ 6858000 h 6858000"/>
              <a:gd name="connsiteX3" fmla="*/ 0 w 520673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6738" h="6858000">
                <a:moveTo>
                  <a:pt x="0" y="0"/>
                </a:moveTo>
                <a:lnTo>
                  <a:pt x="5206738" y="0"/>
                </a:lnTo>
                <a:lnTo>
                  <a:pt x="520673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206738" cy="6858000"/>
          </a:xfrm>
          <a:custGeom>
            <a:avLst/>
            <a:gdLst>
              <a:gd name="connsiteX0" fmla="*/ 0 w 5206738"/>
              <a:gd name="connsiteY0" fmla="*/ 0 h 6858000"/>
              <a:gd name="connsiteX1" fmla="*/ 5206738 w 5206738"/>
              <a:gd name="connsiteY1" fmla="*/ 0 h 6858000"/>
              <a:gd name="connsiteX2" fmla="*/ 5206738 w 5206738"/>
              <a:gd name="connsiteY2" fmla="*/ 6858000 h 6858000"/>
              <a:gd name="connsiteX3" fmla="*/ 0 w 520673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6738" h="6858000">
                <a:moveTo>
                  <a:pt x="0" y="0"/>
                </a:moveTo>
                <a:lnTo>
                  <a:pt x="5206738" y="0"/>
                </a:lnTo>
                <a:lnTo>
                  <a:pt x="520673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46667" y="214460"/>
            <a:ext cx="7946796" cy="6429081"/>
          </a:xfrm>
          <a:custGeom>
            <a:avLst/>
            <a:gdLst>
              <a:gd name="connsiteX0" fmla="*/ 0 w 7946796"/>
              <a:gd name="connsiteY0" fmla="*/ 0 h 6429081"/>
              <a:gd name="connsiteX1" fmla="*/ 7946796 w 7946796"/>
              <a:gd name="connsiteY1" fmla="*/ 0 h 6429081"/>
              <a:gd name="connsiteX2" fmla="*/ 7946796 w 7946796"/>
              <a:gd name="connsiteY2" fmla="*/ 6429081 h 6429081"/>
              <a:gd name="connsiteX3" fmla="*/ 0 w 7946796"/>
              <a:gd name="connsiteY3" fmla="*/ 6429081 h 6429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46796" h="6429081">
                <a:moveTo>
                  <a:pt x="0" y="0"/>
                </a:moveTo>
                <a:lnTo>
                  <a:pt x="7946796" y="0"/>
                </a:lnTo>
                <a:lnTo>
                  <a:pt x="7946796" y="6429081"/>
                </a:lnTo>
                <a:lnTo>
                  <a:pt x="0" y="642908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874416" y="-1"/>
            <a:ext cx="2564091" cy="6858000"/>
          </a:xfrm>
          <a:custGeom>
            <a:avLst/>
            <a:gdLst>
              <a:gd name="connsiteX0" fmla="*/ 0 w 2564091"/>
              <a:gd name="connsiteY0" fmla="*/ 0 h 6858000"/>
              <a:gd name="connsiteX1" fmla="*/ 2564091 w 2564091"/>
              <a:gd name="connsiteY1" fmla="*/ 0 h 6858000"/>
              <a:gd name="connsiteX2" fmla="*/ 2564091 w 2564091"/>
              <a:gd name="connsiteY2" fmla="*/ 6858000 h 6858000"/>
              <a:gd name="connsiteX3" fmla="*/ 0 w 256409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091" h="6858000">
                <a:moveTo>
                  <a:pt x="0" y="0"/>
                </a:moveTo>
                <a:lnTo>
                  <a:pt x="2564091" y="0"/>
                </a:lnTo>
                <a:lnTo>
                  <a:pt x="256409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7362683" y="-1"/>
            <a:ext cx="2564091" cy="6858000"/>
          </a:xfrm>
          <a:custGeom>
            <a:avLst/>
            <a:gdLst>
              <a:gd name="connsiteX0" fmla="*/ 0 w 2564091"/>
              <a:gd name="connsiteY0" fmla="*/ 0 h 6858000"/>
              <a:gd name="connsiteX1" fmla="*/ 2564091 w 2564091"/>
              <a:gd name="connsiteY1" fmla="*/ 0 h 6858000"/>
              <a:gd name="connsiteX2" fmla="*/ 2564091 w 2564091"/>
              <a:gd name="connsiteY2" fmla="*/ 6858000 h 6858000"/>
              <a:gd name="connsiteX3" fmla="*/ 0 w 256409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091" h="6858000">
                <a:moveTo>
                  <a:pt x="0" y="0"/>
                </a:moveTo>
                <a:lnTo>
                  <a:pt x="2564091" y="0"/>
                </a:lnTo>
                <a:lnTo>
                  <a:pt x="256409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873EFF02-C915-EF40-A6B2-10AA7CE27455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56D17385-44AA-6B46-9360-168AB6633C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i="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None/>
        <a:defRPr sz="1400" b="0" i="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800" b="0" i="0" kern="1200">
          <a:solidFill>
            <a:schemeClr val="tx1"/>
          </a:solidFill>
          <a:latin typeface="Roboto Thin" charset="0"/>
          <a:ea typeface="Roboto Thin" charset="0"/>
          <a:cs typeface="Roboto Thin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800" b="0" i="0" kern="1200">
          <a:solidFill>
            <a:schemeClr val="tx1"/>
          </a:solidFill>
          <a:latin typeface="Roboto Thin" charset="0"/>
          <a:ea typeface="Roboto Thin" charset="0"/>
          <a:cs typeface="Roboto Thin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800" b="0" i="0" kern="1200">
          <a:solidFill>
            <a:schemeClr val="tx1"/>
          </a:solidFill>
          <a:latin typeface="Roboto Thin" charset="0"/>
          <a:ea typeface="Roboto Thin" charset="0"/>
          <a:cs typeface="Roboto Thin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800" b="0" i="0" kern="1200">
          <a:solidFill>
            <a:schemeClr val="tx1"/>
          </a:solidFill>
          <a:latin typeface="Roboto Thin" charset="0"/>
          <a:ea typeface="Roboto Thin" charset="0"/>
          <a:cs typeface="Roboto Thin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2"/>
            <a:stretch>
              <a:fillRect/>
            </a:stretch>
          </a:blipFill>
        </p:spPr>
      </p:sp>
      <p:sp>
        <p:nvSpPr>
          <p:cNvPr id="4" name="Freeform 3"/>
          <p:cNvSpPr/>
          <p:nvPr/>
        </p:nvSpPr>
        <p:spPr>
          <a:xfrm>
            <a:off x="7315200" y="754145"/>
            <a:ext cx="4062953" cy="4958499"/>
          </a:xfrm>
          <a:custGeom>
            <a:avLst/>
            <a:gdLst>
              <a:gd name="connsiteX0" fmla="*/ 0 w 4062953"/>
              <a:gd name="connsiteY0" fmla="*/ 0 h 4958499"/>
              <a:gd name="connsiteX1" fmla="*/ 4062953 w 4062953"/>
              <a:gd name="connsiteY1" fmla="*/ 0 h 4958499"/>
              <a:gd name="connsiteX2" fmla="*/ 4062953 w 4062953"/>
              <a:gd name="connsiteY2" fmla="*/ 4958499 h 4958499"/>
              <a:gd name="connsiteX3" fmla="*/ 0 w 4062953"/>
              <a:gd name="connsiteY3" fmla="*/ 4958499 h 4958499"/>
              <a:gd name="connsiteX4" fmla="*/ 0 w 4062953"/>
              <a:gd name="connsiteY4" fmla="*/ 923526 h 4958499"/>
              <a:gd name="connsiteX5" fmla="*/ 235669 w 4062953"/>
              <a:gd name="connsiteY5" fmla="*/ 699943 h 4958499"/>
              <a:gd name="connsiteX6" fmla="*/ 0 w 4062953"/>
              <a:gd name="connsiteY6" fmla="*/ 476360 h 495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2953" h="4958499">
                <a:moveTo>
                  <a:pt x="0" y="0"/>
                </a:moveTo>
                <a:lnTo>
                  <a:pt x="4062953" y="0"/>
                </a:lnTo>
                <a:lnTo>
                  <a:pt x="4062953" y="4958499"/>
                </a:lnTo>
                <a:lnTo>
                  <a:pt x="0" y="4958499"/>
                </a:lnTo>
                <a:lnTo>
                  <a:pt x="0" y="923526"/>
                </a:lnTo>
                <a:lnTo>
                  <a:pt x="235669" y="699943"/>
                </a:lnTo>
                <a:lnTo>
                  <a:pt x="0" y="47636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726045" y="3370580"/>
            <a:ext cx="339090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Far far away, behind the word mountains, far from the countries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Vokalia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and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Consonantia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Bookmarksgrove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right at the coast of the Semantics, a large language ocean.</a:t>
            </a:r>
          </a:p>
          <a:p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 small river named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Duden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regelialia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It is 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paradisematic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country.</a:t>
            </a:r>
          </a:p>
        </p:txBody>
      </p:sp>
      <p:sp>
        <p:nvSpPr>
          <p:cNvPr id="7" name="Cross 6"/>
          <p:cNvSpPr/>
          <p:nvPr/>
        </p:nvSpPr>
        <p:spPr>
          <a:xfrm>
            <a:off x="10688916" y="1051269"/>
            <a:ext cx="322866" cy="322866"/>
          </a:xfrm>
          <a:prstGeom prst="plus">
            <a:avLst>
              <a:gd name="adj" fmla="val 3698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7706649" y="1715382"/>
            <a:ext cx="340995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极简风格</a:t>
            </a:r>
          </a:p>
          <a:p>
            <a:pPr algn="r"/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图集画册</a:t>
            </a:r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PPT</a:t>
            </a: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模板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2"/>
            <a:stretch>
              <a:fillRect/>
            </a:stretch>
          </a:blipFill>
        </p:spPr>
      </p:sp>
      <p:sp>
        <p:nvSpPr>
          <p:cNvPr id="4" name="Rectangle 12"/>
          <p:cNvSpPr/>
          <p:nvPr/>
        </p:nvSpPr>
        <p:spPr>
          <a:xfrm>
            <a:off x="635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9863" y="1688870"/>
            <a:ext cx="4272280" cy="74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大背景图片一张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90160" y="1365609"/>
            <a:ext cx="2011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i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值得描述的小标题</a:t>
            </a:r>
          </a:p>
        </p:txBody>
      </p:sp>
      <p:sp>
        <p:nvSpPr>
          <p:cNvPr id="17" name="Cross 16"/>
          <p:cNvSpPr/>
          <p:nvPr/>
        </p:nvSpPr>
        <p:spPr>
          <a:xfrm rot="2700000">
            <a:off x="5675111" y="2884140"/>
            <a:ext cx="841778" cy="841778"/>
          </a:xfrm>
          <a:prstGeom prst="plus">
            <a:avLst>
              <a:gd name="adj" fmla="val 49031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788204" y="6044328"/>
            <a:ext cx="385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77333" y="6111982"/>
            <a:ext cx="14782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i="1" spc="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谢谢您的浏览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1100604" y="6044328"/>
            <a:ext cx="385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190378" y="6111982"/>
            <a:ext cx="14782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100" i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期待您的反馈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95547" y="838986"/>
            <a:ext cx="2733773" cy="2733773"/>
          </a:xfrm>
          <a:prstGeom prst="rect">
            <a:avLst/>
          </a:prstGeom>
          <a:noFill/>
          <a:ln w="1016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7520" y="2377057"/>
            <a:ext cx="1605280" cy="975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右侧</a:t>
            </a:r>
          </a:p>
          <a:p>
            <a:pPr algn="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图片展示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684030" y="2135461"/>
            <a:ext cx="56454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668546" y="4503173"/>
            <a:ext cx="4382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Far far away,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right at the coast of the Semantics, a large language ocean.</a:t>
            </a:r>
          </a:p>
          <a:p>
            <a:pPr algn="r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country.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47515" y="129473"/>
            <a:ext cx="7601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2"/>
            <a:stretch>
              <a:fillRect r="-50000"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79835" y="4174003"/>
            <a:ext cx="178125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85%</a:t>
            </a:r>
          </a:p>
        </p:txBody>
      </p:sp>
      <p:sp>
        <p:nvSpPr>
          <p:cNvPr id="18" name="Cross 17"/>
          <p:cNvSpPr/>
          <p:nvPr/>
        </p:nvSpPr>
        <p:spPr>
          <a:xfrm>
            <a:off x="7003636" y="4237398"/>
            <a:ext cx="195508" cy="195508"/>
          </a:xfrm>
          <a:prstGeom prst="plus">
            <a:avLst>
              <a:gd name="adj" fmla="val 3698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079836" y="5281999"/>
            <a:ext cx="42045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Far far away,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right at the coast of the Semantics, a large language ocean.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892610" y="1581347"/>
            <a:ext cx="3695307" cy="3695307"/>
          </a:xfrm>
          <a:prstGeom prst="rect">
            <a:avLst/>
          </a:prstGeom>
          <a:noFill/>
          <a:ln w="101600"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17924" y="3768549"/>
            <a:ext cx="2621280" cy="1101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</a:t>
            </a:r>
          </a:p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文字描述内容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3511559" y="3479879"/>
            <a:ext cx="564545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ross 30"/>
          <p:cNvSpPr/>
          <p:nvPr/>
        </p:nvSpPr>
        <p:spPr>
          <a:xfrm>
            <a:off x="1759241" y="1547479"/>
            <a:ext cx="622168" cy="622168"/>
          </a:xfrm>
          <a:prstGeom prst="plus">
            <a:avLst>
              <a:gd name="adj" fmla="val 36980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9437983" y="3453435"/>
            <a:ext cx="22121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Far far away, behind the word mountains, far from the countries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Vokalia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and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Consonantia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 there live the blind texts. Separated they live in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Bookmarksgrove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right at the coast of the Semantics, a large language ocean.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8016" y="795867"/>
            <a:ext cx="2418080" cy="215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三图</a:t>
            </a:r>
          </a:p>
          <a:p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作品展示</a:t>
            </a:r>
          </a:p>
          <a:p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相册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4215" y="3811476"/>
            <a:ext cx="178125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85%</a:t>
            </a:r>
          </a:p>
        </p:txBody>
      </p:sp>
      <p:sp>
        <p:nvSpPr>
          <p:cNvPr id="24" name="Cross 23"/>
          <p:cNvSpPr/>
          <p:nvPr/>
        </p:nvSpPr>
        <p:spPr>
          <a:xfrm>
            <a:off x="828016" y="3874871"/>
            <a:ext cx="195508" cy="195508"/>
          </a:xfrm>
          <a:prstGeom prst="plus">
            <a:avLst>
              <a:gd name="adj" fmla="val 3698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04216" y="4919472"/>
            <a:ext cx="35525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Far far away,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right at the coast of the Semantics, a large language ocean.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2"/>
            <a:stretch>
              <a:fillRect r="-50000"/>
            </a:stretch>
          </a:blipFill>
        </p:spPr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blipFill rotWithShape="1">
            <a:blip r:embed="rId3"/>
            <a:stretch>
              <a:fillRect/>
            </a:stretch>
          </a:blipFill>
        </p:spPr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blipFill rotWithShape="1"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2"/>
            <a:stretch>
              <a:fillRect t="-50000"/>
            </a:stretch>
          </a:blipFill>
        </p:spPr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>
          <a:blipFill rotWithShape="1">
            <a:blip r:embed="rId3"/>
            <a:stretch>
              <a:fillRect b="-50000"/>
            </a:stretch>
          </a:blipFill>
        </p:spPr>
      </p:sp>
      <p:sp>
        <p:nvSpPr>
          <p:cNvPr id="17" name="Triangle 16"/>
          <p:cNvSpPr/>
          <p:nvPr/>
        </p:nvSpPr>
        <p:spPr>
          <a:xfrm rot="16200000">
            <a:off x="5813089" y="5041901"/>
            <a:ext cx="362628" cy="20319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Triangle 17"/>
          <p:cNvSpPr/>
          <p:nvPr/>
        </p:nvSpPr>
        <p:spPr>
          <a:xfrm rot="5400000" flipH="1">
            <a:off x="6016282" y="1612900"/>
            <a:ext cx="362628" cy="20319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983033" y="4128783"/>
            <a:ext cx="4321931" cy="2029432"/>
            <a:chOff x="6727070" y="4122295"/>
            <a:chExt cx="4321931" cy="2029432"/>
          </a:xfrm>
        </p:grpSpPr>
        <p:sp>
          <p:nvSpPr>
            <p:cNvPr id="19" name="Rectangle 18"/>
            <p:cNvSpPr/>
            <p:nvPr/>
          </p:nvSpPr>
          <p:spPr>
            <a:xfrm>
              <a:off x="6727071" y="4766732"/>
              <a:ext cx="432193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Far far away,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, there live the blind texts. Separated they live in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Bookmarksgrove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right at the coast of the Semantics, a large language ocean.</a:t>
              </a:r>
            </a:p>
            <a:p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A small river named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Duden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flows by their place and supplies it with the necessary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regelialia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. It is 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paradisematic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country.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27070" y="4122295"/>
              <a:ext cx="19802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TITLE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156944" y="942426"/>
            <a:ext cx="3695307" cy="3695307"/>
          </a:xfrm>
          <a:prstGeom prst="rect">
            <a:avLst/>
          </a:prstGeom>
          <a:noFill/>
          <a:ln w="101600"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05059" y="1351725"/>
            <a:ext cx="1808480" cy="1588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两张</a:t>
            </a:r>
          </a:p>
          <a:p>
            <a:pPr algn="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右上左下</a:t>
            </a:r>
          </a:p>
          <a:p>
            <a:pPr algn="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展示页面</a:t>
            </a:r>
          </a:p>
        </p:txBody>
      </p:sp>
      <p:sp>
        <p:nvSpPr>
          <p:cNvPr id="23" name="Cross 22"/>
          <p:cNvSpPr/>
          <p:nvPr/>
        </p:nvSpPr>
        <p:spPr>
          <a:xfrm>
            <a:off x="1433083" y="1208733"/>
            <a:ext cx="456002" cy="456002"/>
          </a:xfrm>
          <a:prstGeom prst="plus">
            <a:avLst>
              <a:gd name="adj" fmla="val 36980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4469296" y="1802297"/>
            <a:ext cx="3253410" cy="3253408"/>
          </a:xfrm>
          <a:prstGeom prst="rect">
            <a:avLst/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53548" y="1459037"/>
            <a:ext cx="2342320" cy="1428639"/>
            <a:chOff x="1053548" y="1389321"/>
            <a:chExt cx="2342320" cy="1428639"/>
          </a:xfrm>
        </p:grpSpPr>
        <p:sp>
          <p:nvSpPr>
            <p:cNvPr id="20" name="Rectangle 19"/>
            <p:cNvSpPr/>
            <p:nvPr/>
          </p:nvSpPr>
          <p:spPr>
            <a:xfrm>
              <a:off x="1053548" y="1802297"/>
              <a:ext cx="234232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Far far away,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, there live the blind texts.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93788" y="1389321"/>
              <a:ext cx="1402080" cy="4832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图片标题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053548" y="3970323"/>
            <a:ext cx="2342320" cy="1428639"/>
            <a:chOff x="1053548" y="1389321"/>
            <a:chExt cx="2342320" cy="1428639"/>
          </a:xfrm>
        </p:grpSpPr>
        <p:sp>
          <p:nvSpPr>
            <p:cNvPr id="24" name="Rectangle 23"/>
            <p:cNvSpPr/>
            <p:nvPr/>
          </p:nvSpPr>
          <p:spPr>
            <a:xfrm>
              <a:off x="1053548" y="1802297"/>
              <a:ext cx="234232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Far far away,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, there live the blind texts.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93788" y="1389321"/>
              <a:ext cx="1402080" cy="4832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图片标题</a:t>
              </a:r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796132" y="1459037"/>
            <a:ext cx="2342320" cy="1428639"/>
            <a:chOff x="1053548" y="1389321"/>
            <a:chExt cx="2342320" cy="1428639"/>
          </a:xfrm>
        </p:grpSpPr>
        <p:sp>
          <p:nvSpPr>
            <p:cNvPr id="27" name="Rectangle 26"/>
            <p:cNvSpPr/>
            <p:nvPr/>
          </p:nvSpPr>
          <p:spPr>
            <a:xfrm>
              <a:off x="1053548" y="1802297"/>
              <a:ext cx="234232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Far far away,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, there live the blind texts.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53548" y="1389321"/>
              <a:ext cx="1402080" cy="848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图片标题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796132" y="3970323"/>
            <a:ext cx="2342320" cy="1428639"/>
            <a:chOff x="1053548" y="1389321"/>
            <a:chExt cx="2342320" cy="1428639"/>
          </a:xfrm>
        </p:grpSpPr>
        <p:sp>
          <p:nvSpPr>
            <p:cNvPr id="33" name="Rectangle 32"/>
            <p:cNvSpPr/>
            <p:nvPr/>
          </p:nvSpPr>
          <p:spPr>
            <a:xfrm>
              <a:off x="1053548" y="1802297"/>
              <a:ext cx="234232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Far far away,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, there live the blind texts.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53548" y="1389321"/>
              <a:ext cx="1402080" cy="848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图片标题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35" name="Cross 34"/>
          <p:cNvSpPr/>
          <p:nvPr/>
        </p:nvSpPr>
        <p:spPr>
          <a:xfrm rot="2700000">
            <a:off x="5995262" y="3328264"/>
            <a:ext cx="201474" cy="201474"/>
          </a:xfrm>
          <a:prstGeom prst="plus">
            <a:avLst>
              <a:gd name="adj" fmla="val 49031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2"/>
            <a:stretch>
              <a:fillRect t="-20000" b="-30000"/>
            </a:stretch>
          </a:blipFill>
        </p:spPr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blipFill rotWithShape="1">
            <a:blip r:embed="rId2"/>
            <a:stretch>
              <a:fillRect t="-20000" b="-30000"/>
            </a:stretch>
          </a:blipFill>
        </p:spPr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blipFill rotWithShape="1">
            <a:blip r:embed="rId2"/>
            <a:stretch>
              <a:fillRect t="-20000" b="-30000"/>
            </a:stretch>
          </a:blipFill>
        </p:spPr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blipFill rotWithShape="1">
            <a:blip r:embed="rId2"/>
            <a:stretch>
              <a:fillRect t="-20000" b="-30000"/>
            </a:stretch>
          </a:blipFill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2"/>
            <a:stretch>
              <a:fillRect/>
            </a:stretch>
          </a:blipFill>
        </p:spPr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blipFill rotWithShape="1">
            <a:blip r:embed="rId2"/>
            <a:stretch>
              <a:fillRect/>
            </a:stretch>
          </a:blipFill>
        </p:spPr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blipFill rotWithShape="1">
            <a:blip r:embed="rId2"/>
            <a:stretch>
              <a:fillRect/>
            </a:stretch>
          </a:blipFill>
        </p:spPr>
      </p:sp>
      <p:sp>
        <p:nvSpPr>
          <p:cNvPr id="11" name="Hexagon 10"/>
          <p:cNvSpPr/>
          <p:nvPr/>
        </p:nvSpPr>
        <p:spPr>
          <a:xfrm rot="5400000">
            <a:off x="4681726" y="2266775"/>
            <a:ext cx="2828546" cy="2438402"/>
          </a:xfrm>
          <a:prstGeom prst="hexagon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Hexagon 12"/>
          <p:cNvSpPr/>
          <p:nvPr/>
        </p:nvSpPr>
        <p:spPr>
          <a:xfrm rot="5400000">
            <a:off x="1741921" y="2676022"/>
            <a:ext cx="1879092" cy="1619908"/>
          </a:xfrm>
          <a:prstGeom prst="hexagon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Hexagon 13"/>
          <p:cNvSpPr/>
          <p:nvPr/>
        </p:nvSpPr>
        <p:spPr>
          <a:xfrm rot="5400000">
            <a:off x="8570984" y="2676022"/>
            <a:ext cx="1879092" cy="1619908"/>
          </a:xfrm>
          <a:prstGeom prst="hexagon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05683" y="5482480"/>
            <a:ext cx="138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TITLE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99564" y="563184"/>
            <a:ext cx="3992880" cy="1070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三张多边形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5094623" y="5879400"/>
            <a:ext cx="2002751" cy="390148"/>
            <a:chOff x="4622156" y="5886276"/>
            <a:chExt cx="2002751" cy="390148"/>
          </a:xfrm>
        </p:grpSpPr>
        <p:sp>
          <p:nvSpPr>
            <p:cNvPr id="23" name="TextBox 22"/>
            <p:cNvSpPr txBox="1"/>
            <p:nvPr/>
          </p:nvSpPr>
          <p:spPr>
            <a:xfrm>
              <a:off x="4622156" y="5886276"/>
              <a:ext cx="6912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Photoshop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22156" y="6060980"/>
              <a:ext cx="6142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Illustrator</a:t>
              </a: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5585357" y="5970183"/>
              <a:ext cx="1039550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398131" y="5970183"/>
              <a:ext cx="837480" cy="47631"/>
            </a:xfrm>
            <a:prstGeom prst="roundRect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585357" y="6144887"/>
              <a:ext cx="1039550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5405683" y="6144887"/>
              <a:ext cx="710516" cy="47631"/>
            </a:xfrm>
            <a:prstGeom prst="roundRect">
              <a:avLst>
                <a:gd name="adj" fmla="val 50000"/>
              </a:avLst>
            </a:prstGeom>
            <a:solidFill>
              <a:srgbClr val="014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991152" y="5034697"/>
            <a:ext cx="138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TITLE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680092" y="5431617"/>
            <a:ext cx="2002751" cy="390148"/>
            <a:chOff x="4622156" y="5886276"/>
            <a:chExt cx="2002751" cy="390148"/>
          </a:xfrm>
        </p:grpSpPr>
        <p:sp>
          <p:nvSpPr>
            <p:cNvPr id="34" name="TextBox 33"/>
            <p:cNvSpPr txBox="1"/>
            <p:nvPr/>
          </p:nvSpPr>
          <p:spPr>
            <a:xfrm>
              <a:off x="4622156" y="5886276"/>
              <a:ext cx="6912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Photoshop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22156" y="6060980"/>
              <a:ext cx="6142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Illustrator</a:t>
              </a: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5585357" y="5970183"/>
              <a:ext cx="1039550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5398131" y="5970183"/>
              <a:ext cx="837480" cy="47631"/>
            </a:xfrm>
            <a:prstGeom prst="roundRect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5585357" y="6144887"/>
              <a:ext cx="1039550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5405683" y="6144887"/>
              <a:ext cx="710516" cy="47631"/>
            </a:xfrm>
            <a:prstGeom prst="roundRect">
              <a:avLst>
                <a:gd name="adj" fmla="val 50000"/>
              </a:avLst>
            </a:prstGeom>
            <a:solidFill>
              <a:srgbClr val="014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820217" y="5034697"/>
            <a:ext cx="138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TITLE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8509157" y="5431617"/>
            <a:ext cx="2002751" cy="390148"/>
            <a:chOff x="4622156" y="5886276"/>
            <a:chExt cx="2002751" cy="390148"/>
          </a:xfrm>
        </p:grpSpPr>
        <p:sp>
          <p:nvSpPr>
            <p:cNvPr id="44" name="TextBox 43"/>
            <p:cNvSpPr txBox="1"/>
            <p:nvPr/>
          </p:nvSpPr>
          <p:spPr>
            <a:xfrm>
              <a:off x="4622156" y="5886276"/>
              <a:ext cx="6912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Photoshop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622156" y="6060980"/>
              <a:ext cx="6142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Illustrator</a:t>
              </a: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5585357" y="5970183"/>
              <a:ext cx="1039550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5398131" y="5970183"/>
              <a:ext cx="837480" cy="47631"/>
            </a:xfrm>
            <a:prstGeom prst="roundRect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5585357" y="6144887"/>
              <a:ext cx="1039550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5405683" y="6144887"/>
              <a:ext cx="710516" cy="47631"/>
            </a:xfrm>
            <a:prstGeom prst="roundRect">
              <a:avLst>
                <a:gd name="adj" fmla="val 50000"/>
              </a:avLst>
            </a:prstGeom>
            <a:solidFill>
              <a:srgbClr val="014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blipFill rotWithShape="1">
            <a:blip r:embed="rId2"/>
            <a:stretch>
              <a:fillRect/>
            </a:stretch>
          </a:blipFill>
        </p:spPr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3"/>
            <a:stretch>
              <a:fillRect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2035513" y="876860"/>
            <a:ext cx="3208867" cy="4461934"/>
          </a:xfrm>
          <a:prstGeom prst="rect">
            <a:avLst/>
          </a:prstGeom>
          <a:noFill/>
          <a:ln w="38100"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78449" y="876860"/>
            <a:ext cx="3208867" cy="4461934"/>
          </a:xfrm>
          <a:prstGeom prst="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99760" y="1144279"/>
            <a:ext cx="792480" cy="160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中</a:t>
            </a:r>
          </a:p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间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692048" y="2998957"/>
            <a:ext cx="80790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10883" y="5726506"/>
            <a:ext cx="3933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Far far away,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447952" y="5726506"/>
            <a:ext cx="3933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Far far away,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</a:t>
            </a:r>
          </a:p>
        </p:txBody>
      </p:sp>
      <p:sp>
        <p:nvSpPr>
          <p:cNvPr id="22" name="Cross 21"/>
          <p:cNvSpPr/>
          <p:nvPr/>
        </p:nvSpPr>
        <p:spPr>
          <a:xfrm>
            <a:off x="1620979" y="876860"/>
            <a:ext cx="195508" cy="195508"/>
          </a:xfrm>
          <a:prstGeom prst="plus">
            <a:avLst>
              <a:gd name="adj" fmla="val 3698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3" name="Cross 22"/>
          <p:cNvSpPr/>
          <p:nvPr/>
        </p:nvSpPr>
        <p:spPr>
          <a:xfrm>
            <a:off x="10407928" y="4478321"/>
            <a:ext cx="421483" cy="421483"/>
          </a:xfrm>
          <a:prstGeom prst="plus">
            <a:avLst>
              <a:gd name="adj" fmla="val 46053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103516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19419" y="394474"/>
            <a:ext cx="1153160" cy="2546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www.docer.com</a:t>
            </a:r>
            <a:endParaRPr lang="en-US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72560" y="4290556"/>
            <a:ext cx="4246880" cy="74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四张横向并排图片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3700" y="4100645"/>
            <a:ext cx="2284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SUBTITLE HERE</a:t>
            </a:r>
            <a:endParaRPr lang="en-US" sz="1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90651" y="5498014"/>
            <a:ext cx="9410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Far far away,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right at the coast of the Semantics, a large language ocean. 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country.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5504573" y="5168296"/>
            <a:ext cx="1182855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riangle 21"/>
          <p:cNvSpPr/>
          <p:nvPr/>
        </p:nvSpPr>
        <p:spPr>
          <a:xfrm rot="10800000">
            <a:off x="5657693" y="3467818"/>
            <a:ext cx="876615" cy="291995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2"/>
            <a:stretch>
              <a:fillRect l="-30000"/>
            </a:stretch>
          </a:blipFill>
        </p:spPr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blipFill rotWithShape="1">
            <a:blip r:embed="rId2"/>
            <a:stretch>
              <a:fillRect l="-30000"/>
            </a:stretch>
          </a:blipFill>
        </p:spPr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blipFill rotWithShape="1">
            <a:blip r:embed="rId2"/>
            <a:stretch>
              <a:fillRect l="-30000"/>
            </a:stretch>
          </a:blipFill>
        </p:spPr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blipFill rotWithShape="1">
            <a:blip r:embed="rId2"/>
            <a:stretch>
              <a:fillRect l="-3000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617</Words>
  <Application>Microsoft Office PowerPoint</Application>
  <PresentationFormat>宽屏</PresentationFormat>
  <Paragraphs>58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Roboto Thin</vt:lpstr>
      <vt:lpstr>宋体</vt:lpstr>
      <vt:lpstr>Arial</vt:lpstr>
      <vt:lpstr>Calibri</vt:lpstr>
      <vt:lpstr>微软雅黑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Bagus Budiyanto</dc:creator>
  <cp:lastModifiedBy>dreamsummit</cp:lastModifiedBy>
  <cp:revision>165</cp:revision>
  <dcterms:created xsi:type="dcterms:W3CDTF">2016-02-29T05:08:00Z</dcterms:created>
  <dcterms:modified xsi:type="dcterms:W3CDTF">2018-07-31T04:17:44Z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