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9"/>
  </p:notesMasterIdLst>
  <p:sldIdLst>
    <p:sldId id="256" r:id="rId2"/>
    <p:sldId id="273" r:id="rId3"/>
    <p:sldId id="280" r:id="rId4"/>
    <p:sldId id="285" r:id="rId5"/>
    <p:sldId id="289" r:id="rId6"/>
    <p:sldId id="292" r:id="rId7"/>
    <p:sldId id="277" r:id="rId8"/>
    <p:sldId id="275" r:id="rId9"/>
    <p:sldId id="281" r:id="rId10"/>
    <p:sldId id="276" r:id="rId11"/>
    <p:sldId id="274" r:id="rId12"/>
    <p:sldId id="264" r:id="rId13"/>
    <p:sldId id="288" r:id="rId14"/>
    <p:sldId id="265" r:id="rId15"/>
    <p:sldId id="282" r:id="rId16"/>
    <p:sldId id="279" r:id="rId17"/>
    <p:sldId id="267" r:id="rId18"/>
    <p:sldId id="266" r:id="rId19"/>
    <p:sldId id="278" r:id="rId20"/>
    <p:sldId id="283" r:id="rId21"/>
    <p:sldId id="290" r:id="rId22"/>
    <p:sldId id="291" r:id="rId23"/>
    <p:sldId id="284" r:id="rId24"/>
    <p:sldId id="293" r:id="rId25"/>
    <p:sldId id="262" r:id="rId26"/>
    <p:sldId id="271" r:id="rId27"/>
    <p:sldId id="272" r:id="rId28"/>
  </p:sldIdLst>
  <p:sldSz cx="12192000" cy="6858000"/>
  <p:notesSz cx="6858000" cy="9144000"/>
  <p:custDataLst>
    <p:tags r:id="rId30"/>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DC3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48" d="100"/>
          <a:sy n="48" d="100"/>
        </p:scale>
        <p:origin x="-1548" y="-480"/>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tags" Target="tags/tag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CDF431D-62C5-4F35-937F-A8184D94E0C3}" type="datetimeFigureOut">
              <a:rPr lang="zh-CN" altLang="en-US" smtClean="0"/>
              <a:t>2017-8-6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4036E48-CE7A-4CF4-88B1-17B6AE792281}" type="slidenum">
              <a:rPr lang="zh-CN" altLang="en-US" smtClean="0"/>
              <a:t>‹#›</a:t>
            </a:fld>
            <a:endParaRPr lang="zh-CN" altLang="en-US"/>
          </a:p>
        </p:txBody>
      </p:sp>
    </p:spTree>
    <p:extLst>
      <p:ext uri="{BB962C8B-B14F-4D97-AF65-F5344CB8AC3E}">
        <p14:creationId xmlns:p14="http://schemas.microsoft.com/office/powerpoint/2010/main" val="25021258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3</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4</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9</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15</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20</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2017-8-6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2017-8-6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2017-8-6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2017-8-6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B5E127B0-1E9D-42D7-8002-D565E5E465A7}" type="datetimeFigureOut">
              <a:rPr lang="zh-CN" altLang="en-US" smtClean="0"/>
              <a:t>2017-8-6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B5E127B0-1E9D-42D7-8002-D565E5E465A7}" type="datetimeFigureOut">
              <a:rPr lang="zh-CN" altLang="en-US" smtClean="0"/>
              <a:t>2017-8-6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B5E127B0-1E9D-42D7-8002-D565E5E465A7}" type="datetimeFigureOut">
              <a:rPr lang="zh-CN" altLang="en-US" smtClean="0"/>
              <a:t>2017-8-6</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B5E127B0-1E9D-42D7-8002-D565E5E465A7}" type="datetimeFigureOut">
              <a:rPr lang="zh-CN" altLang="en-US" smtClean="0"/>
              <a:t>2017-8-6</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B5E127B0-1E9D-42D7-8002-D565E5E465A7}" type="datetimeFigureOut">
              <a:rPr lang="zh-CN" altLang="en-US" smtClean="0"/>
              <a:t>2017-8-6</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2017-8-6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2017-8-6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5E127B0-1E9D-42D7-8002-D565E5E465A7}" type="datetimeFigureOut">
              <a:rPr lang="zh-CN" altLang="en-US" smtClean="0"/>
              <a:t>2017-8-6</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93F81B1-D4C0-4CFE-8E4B-8D75BF4F38F2}"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p:randomBar dir="vert"/>
  </p:transition>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hyperlink" Target="http://www.rapidesign.cn/" TargetMode="Externa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组合 74"/>
          <p:cNvGrpSpPr/>
          <p:nvPr/>
        </p:nvGrpSpPr>
        <p:grpSpPr>
          <a:xfrm>
            <a:off x="6057678" y="244645"/>
            <a:ext cx="5664400" cy="6458854"/>
            <a:chOff x="4427538" y="954088"/>
            <a:chExt cx="3333750" cy="3729038"/>
          </a:xfrm>
        </p:grpSpPr>
        <p:sp>
          <p:nvSpPr>
            <p:cNvPr id="7"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0"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1"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2"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3"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1"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2"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3"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4"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5"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7" name="文本框 86"/>
          <p:cNvSpPr txBox="1"/>
          <p:nvPr/>
        </p:nvSpPr>
        <p:spPr>
          <a:xfrm>
            <a:off x="816610" y="3143005"/>
            <a:ext cx="4255516" cy="646331"/>
          </a:xfrm>
          <a:prstGeom prst="rect">
            <a:avLst/>
          </a:prstGeom>
          <a:noFill/>
        </p:spPr>
        <p:txBody>
          <a:bodyPr wrap="square" rtlCol="0">
            <a:spAutoFit/>
          </a:bodyPr>
          <a:lstStyle/>
          <a:p>
            <a:pPr algn="dist"/>
            <a:r>
              <a:rPr lang="en-US" altLang="zh-CN" sz="3600" b="1" dirty="0" smtClean="0">
                <a:latin typeface="方正静蕾简体" panose="02000000000000000000" pitchFamily="2" charset="-122"/>
                <a:ea typeface="方正静蕾简体" panose="02000000000000000000" pitchFamily="2" charset="-122"/>
              </a:rPr>
              <a:t>IDEAS</a:t>
            </a:r>
            <a:r>
              <a:rPr lang="zh-CN" altLang="en-US" sz="3600" b="1" dirty="0" smtClean="0">
                <a:solidFill>
                  <a:srgbClr val="9DC3E6"/>
                </a:solidFill>
                <a:latin typeface="方正静蕾简体" panose="02000000000000000000" pitchFamily="2" charset="-122"/>
                <a:ea typeface="方正静蕾简体" panose="02000000000000000000" pitchFamily="2" charset="-122"/>
              </a:rPr>
              <a:t>此处</a:t>
            </a:r>
            <a:r>
              <a:rPr lang="zh-CN" altLang="en-US" sz="3600" b="1" dirty="0" smtClean="0">
                <a:latin typeface="方正静蕾简体" panose="02000000000000000000" pitchFamily="2" charset="-122"/>
                <a:ea typeface="方正静蕾简体" panose="02000000000000000000" pitchFamily="2" charset="-122"/>
              </a:rPr>
              <a:t>添加标题</a:t>
            </a:r>
            <a:endParaRPr lang="zh-CN" altLang="en-US" sz="3600" b="1" dirty="0">
              <a:latin typeface="方正静蕾简体" panose="02000000000000000000" pitchFamily="2" charset="-122"/>
              <a:ea typeface="方正静蕾简体" panose="02000000000000000000" pitchFamily="2" charset="-122"/>
            </a:endParaRPr>
          </a:p>
        </p:txBody>
      </p:sp>
      <p:sp>
        <p:nvSpPr>
          <p:cNvPr id="88" name="文本框 87"/>
          <p:cNvSpPr txBox="1"/>
          <p:nvPr/>
        </p:nvSpPr>
        <p:spPr>
          <a:xfrm>
            <a:off x="886522" y="5246396"/>
            <a:ext cx="2180938" cy="400110"/>
          </a:xfrm>
          <a:prstGeom prst="rect">
            <a:avLst/>
          </a:prstGeom>
          <a:noFill/>
        </p:spPr>
        <p:txBody>
          <a:bodyPr wrap="square" rtlCol="0">
            <a:spAutoFit/>
          </a:bodyPr>
          <a:lstStyle/>
          <a:p>
            <a:pPr algn="dist"/>
            <a:r>
              <a:rPr lang="zh-CN" altLang="en-US" sz="2000" dirty="0" smtClean="0">
                <a:latin typeface="方正静蕾简体" panose="02000000000000000000" pitchFamily="2" charset="-122"/>
                <a:ea typeface="方正静蕾简体" panose="02000000000000000000" pitchFamily="2" charset="-122"/>
              </a:rPr>
              <a:t>汇报人</a:t>
            </a:r>
            <a:r>
              <a:rPr lang="en-US" altLang="zh-CN" sz="2000" dirty="0" smtClean="0">
                <a:latin typeface="方正静蕾简体" panose="02000000000000000000" pitchFamily="2" charset="-122"/>
                <a:ea typeface="方正静蕾简体" panose="02000000000000000000" pitchFamily="2" charset="-122"/>
              </a:rPr>
              <a:t>/</a:t>
            </a:r>
            <a:r>
              <a:rPr lang="zh-CN" altLang="en-US" sz="2000" dirty="0" smtClean="0">
                <a:latin typeface="方正静蕾简体" panose="02000000000000000000" pitchFamily="2" charset="-122"/>
                <a:ea typeface="方正静蕾简体" panose="02000000000000000000" pitchFamily="2" charset="-122"/>
              </a:rPr>
              <a:t>骆可可</a:t>
            </a:r>
            <a:endParaRPr lang="zh-CN" altLang="en-US" sz="20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723308" y="1759268"/>
            <a:ext cx="3574310" cy="1569660"/>
          </a:xfrm>
          <a:prstGeom prst="rect">
            <a:avLst/>
          </a:prstGeom>
          <a:noFill/>
        </p:spPr>
        <p:txBody>
          <a:bodyPr wrap="square" rtlCol="0">
            <a:spAutoFit/>
          </a:bodyPr>
          <a:lstStyle/>
          <a:p>
            <a:r>
              <a:rPr lang="en-US" altLang="zh-CN" sz="9600" dirty="0" smtClean="0">
                <a:latin typeface="新蒂黑板报" panose="03000600000000000000" pitchFamily="66" charset="-122"/>
                <a:ea typeface="新蒂黑板报" panose="03000600000000000000" pitchFamily="66" charset="-122"/>
              </a:rPr>
              <a:t>2016</a:t>
            </a:r>
            <a:endParaRPr lang="zh-CN" altLang="en-US" sz="9600" dirty="0">
              <a:latin typeface="新蒂黑板报" panose="03000600000000000000" pitchFamily="66" charset="-122"/>
              <a:ea typeface="新蒂黑板报" panose="03000600000000000000" pitchFamily="66" charset="-122"/>
            </a:endParaRPr>
          </a:p>
        </p:txBody>
      </p:sp>
      <p:sp>
        <p:nvSpPr>
          <p:cNvPr id="91" name="矩形 90"/>
          <p:cNvSpPr/>
          <p:nvPr/>
        </p:nvSpPr>
        <p:spPr>
          <a:xfrm>
            <a:off x="888879" y="4034318"/>
            <a:ext cx="4433884" cy="830997"/>
          </a:xfrm>
          <a:prstGeom prst="rect">
            <a:avLst/>
          </a:prstGeom>
        </p:spPr>
        <p:txBody>
          <a:bodyPr wrap="square">
            <a:spAutoFit/>
          </a:bodyPr>
          <a:lstStyle/>
          <a:p>
            <a:r>
              <a:rPr lang="en-US" altLang="zh-CN" sz="24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2400" dirty="0"/>
          </a:p>
        </p:txBody>
      </p:sp>
      <p:sp>
        <p:nvSpPr>
          <p:cNvPr id="93" name="Freeform 34"/>
          <p:cNvSpPr>
            <a:spLocks noEditPoints="1"/>
          </p:cNvSpPr>
          <p:nvPr/>
        </p:nvSpPr>
        <p:spPr bwMode="auto">
          <a:xfrm>
            <a:off x="5182714" y="3746023"/>
            <a:ext cx="695370" cy="330291"/>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任意多边形 93"/>
          <p:cNvSpPr/>
          <p:nvPr/>
        </p:nvSpPr>
        <p:spPr>
          <a:xfrm>
            <a:off x="496274" y="3644694"/>
            <a:ext cx="4403354" cy="288410"/>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fade">
                                      <p:cBhvr>
                                        <p:cTn id="7" dur="500"/>
                                        <p:tgtEl>
                                          <p:spTgt spid="7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87"/>
                                        </p:tgtEl>
                                        <p:attrNameLst>
                                          <p:attrName>style.visibility</p:attrName>
                                        </p:attrNameLst>
                                      </p:cBhvr>
                                      <p:to>
                                        <p:strVal val="visible"/>
                                      </p:to>
                                    </p:set>
                                    <p:animEffect transition="in" filter="fade">
                                      <p:cBhvr>
                                        <p:cTn id="10" dur="500"/>
                                        <p:tgtEl>
                                          <p:spTgt spid="87"/>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88"/>
                                        </p:tgtEl>
                                        <p:attrNameLst>
                                          <p:attrName>style.visibility</p:attrName>
                                        </p:attrNameLst>
                                      </p:cBhvr>
                                      <p:to>
                                        <p:strVal val="visible"/>
                                      </p:to>
                                    </p:set>
                                    <p:animEffect transition="in" filter="fade">
                                      <p:cBhvr>
                                        <p:cTn id="13" dur="500"/>
                                        <p:tgtEl>
                                          <p:spTgt spid="88"/>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90"/>
                                        </p:tgtEl>
                                        <p:attrNameLst>
                                          <p:attrName>style.visibility</p:attrName>
                                        </p:attrNameLst>
                                      </p:cBhvr>
                                      <p:to>
                                        <p:strVal val="visible"/>
                                      </p:to>
                                    </p:set>
                                    <p:animEffect transition="in" filter="fade">
                                      <p:cBhvr>
                                        <p:cTn id="16" dur="500"/>
                                        <p:tgtEl>
                                          <p:spTgt spid="90"/>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1"/>
                                        </p:tgtEl>
                                        <p:attrNameLst>
                                          <p:attrName>style.visibility</p:attrName>
                                        </p:attrNameLst>
                                      </p:cBhvr>
                                      <p:to>
                                        <p:strVal val="visible"/>
                                      </p:to>
                                    </p:set>
                                    <p:animEffect transition="in" filter="fade">
                                      <p:cBhvr>
                                        <p:cTn id="19" dur="500"/>
                                        <p:tgtEl>
                                          <p:spTgt spid="91"/>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500"/>
                                        <p:tgtEl>
                                          <p:spTgt spid="93"/>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94"/>
                                        </p:tgtEl>
                                        <p:attrNameLst>
                                          <p:attrName>style.visibility</p:attrName>
                                        </p:attrNameLst>
                                      </p:cBhvr>
                                      <p:to>
                                        <p:strVal val="visible"/>
                                      </p:to>
                                    </p:set>
                                    <p:animEffect transition="in" filter="fade">
                                      <p:cBhvr>
                                        <p:cTn id="25"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88" grpId="0"/>
      <p:bldP spid="90" grpId="0"/>
      <p:bldP spid="91" grpId="0"/>
      <p:bldP spid="93" grpId="0" animBg="1"/>
      <p:bldP spid="9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61"/>
          <p:cNvGrpSpPr/>
          <p:nvPr/>
        </p:nvGrpSpPr>
        <p:grpSpPr>
          <a:xfrm>
            <a:off x="2563561" y="2216662"/>
            <a:ext cx="7268636" cy="3589867"/>
            <a:chOff x="1857356" y="1500180"/>
            <a:chExt cx="5451477" cy="2692400"/>
          </a:xfrm>
          <a:solidFill>
            <a:srgbClr val="9DC3E6"/>
          </a:solidFill>
        </p:grpSpPr>
        <p:sp>
          <p:nvSpPr>
            <p:cNvPr id="3" name="Freeform 5"/>
            <p:cNvSpPr>
              <a:spLocks noChangeArrowheads="1"/>
            </p:cNvSpPr>
            <p:nvPr/>
          </p:nvSpPr>
          <p:spPr bwMode="auto">
            <a:xfrm>
              <a:off x="6810385" y="1931009"/>
              <a:ext cx="43554" cy="16962"/>
            </a:xfrm>
            <a:custGeom>
              <a:avLst/>
              <a:gdLst>
                <a:gd name="T0" fmla="*/ 44173066 w 30"/>
                <a:gd name="T1" fmla="*/ 23975790 h 12"/>
                <a:gd name="T2" fmla="*/ 20245537 w 30"/>
                <a:gd name="T3" fmla="*/ 11987895 h 12"/>
                <a:gd name="T4" fmla="*/ 9202270 w 30"/>
                <a:gd name="T5" fmla="*/ 13985170 h 12"/>
                <a:gd name="T6" fmla="*/ 5521633 w 30"/>
                <a:gd name="T7" fmla="*/ 1998689 h 12"/>
                <a:gd name="T8" fmla="*/ 20245537 w 30"/>
                <a:gd name="T9" fmla="*/ 7991929 h 12"/>
                <a:gd name="T10" fmla="*/ 33129802 w 30"/>
                <a:gd name="T11" fmla="*/ 1998689 h 12"/>
                <a:gd name="T12" fmla="*/ 55216340 w 30"/>
                <a:gd name="T13" fmla="*/ 17982547 h 12"/>
                <a:gd name="T14" fmla="*/ 44173066 w 30"/>
                <a:gd name="T15" fmla="*/ 23975790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 name="Freeform 6"/>
            <p:cNvSpPr>
              <a:spLocks noChangeArrowheads="1"/>
            </p:cNvSpPr>
            <p:nvPr/>
          </p:nvSpPr>
          <p:spPr bwMode="auto">
            <a:xfrm>
              <a:off x="6810385" y="1931009"/>
              <a:ext cx="43554" cy="16962"/>
            </a:xfrm>
            <a:custGeom>
              <a:avLst/>
              <a:gdLst>
                <a:gd name="T0" fmla="*/ 44173066 w 30"/>
                <a:gd name="T1" fmla="*/ 23975790 h 12"/>
                <a:gd name="T2" fmla="*/ 20245537 w 30"/>
                <a:gd name="T3" fmla="*/ 11987895 h 12"/>
                <a:gd name="T4" fmla="*/ 9202270 w 30"/>
                <a:gd name="T5" fmla="*/ 13985170 h 12"/>
                <a:gd name="T6" fmla="*/ 5521633 w 30"/>
                <a:gd name="T7" fmla="*/ 1998689 h 12"/>
                <a:gd name="T8" fmla="*/ 20245537 w 30"/>
                <a:gd name="T9" fmla="*/ 7991929 h 12"/>
                <a:gd name="T10" fmla="*/ 33129802 w 30"/>
                <a:gd name="T11" fmla="*/ 1998689 h 12"/>
                <a:gd name="T12" fmla="*/ 55216340 w 30"/>
                <a:gd name="T13" fmla="*/ 17982547 h 12"/>
                <a:gd name="T14" fmla="*/ 44173066 w 30"/>
                <a:gd name="T15" fmla="*/ 23975790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 name="Freeform 7"/>
            <p:cNvSpPr>
              <a:spLocks noChangeArrowheads="1"/>
            </p:cNvSpPr>
            <p:nvPr/>
          </p:nvSpPr>
          <p:spPr bwMode="auto">
            <a:xfrm>
              <a:off x="3041776" y="1579335"/>
              <a:ext cx="47184" cy="37316"/>
            </a:xfrm>
            <a:custGeom>
              <a:avLst/>
              <a:gdLst>
                <a:gd name="T0" fmla="*/ 9492179 w 32"/>
                <a:gd name="T1" fmla="*/ 13371568 h 27"/>
                <a:gd name="T2" fmla="*/ 20884447 w 32"/>
                <a:gd name="T3" fmla="*/ 7640106 h 27"/>
                <a:gd name="T4" fmla="*/ 30376629 w 32"/>
                <a:gd name="T5" fmla="*/ 5730080 h 27"/>
                <a:gd name="T6" fmla="*/ 30376629 w 32"/>
                <a:gd name="T7" fmla="*/ 11460160 h 27"/>
                <a:gd name="T8" fmla="*/ 18985736 w 32"/>
                <a:gd name="T9" fmla="*/ 19101646 h 27"/>
                <a:gd name="T10" fmla="*/ 11390893 w 32"/>
                <a:gd name="T11" fmla="*/ 30561806 h 27"/>
                <a:gd name="T12" fmla="*/ 17087025 w 32"/>
                <a:gd name="T13" fmla="*/ 32471832 h 27"/>
                <a:gd name="T14" fmla="*/ 22781785 w 32"/>
                <a:gd name="T15" fmla="*/ 42023343 h 27"/>
                <a:gd name="T16" fmla="*/ 36072761 w 32"/>
                <a:gd name="T17" fmla="*/ 49663457 h 27"/>
                <a:gd name="T18" fmla="*/ 51261081 w 32"/>
                <a:gd name="T19" fmla="*/ 47753432 h 27"/>
                <a:gd name="T20" fmla="*/ 53158414 w 32"/>
                <a:gd name="T21" fmla="*/ 38201909 h 27"/>
                <a:gd name="T22" fmla="*/ 58854546 w 32"/>
                <a:gd name="T23" fmla="*/ 26741755 h 27"/>
                <a:gd name="T24" fmla="*/ 58854546 w 32"/>
                <a:gd name="T25" fmla="*/ 13371568 h 27"/>
                <a:gd name="T26" fmla="*/ 53158414 w 32"/>
                <a:gd name="T27" fmla="*/ 1910027 h 27"/>
                <a:gd name="T28" fmla="*/ 34174050 w 32"/>
                <a:gd name="T29" fmla="*/ 0 h 27"/>
                <a:gd name="T30" fmla="*/ 9492179 w 32"/>
                <a:gd name="T31" fmla="*/ 0 h 27"/>
                <a:gd name="T32" fmla="*/ 1898712 w 32"/>
                <a:gd name="T33" fmla="*/ 3820053 h 27"/>
                <a:gd name="T34" fmla="*/ 9492179 w 32"/>
                <a:gd name="T35" fmla="*/ 13371568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27"/>
                <a:gd name="T56" fmla="*/ 32 w 32"/>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27">
                  <a:moveTo>
                    <a:pt x="5" y="7"/>
                  </a:moveTo>
                  <a:cubicBezTo>
                    <a:pt x="6" y="8"/>
                    <a:pt x="9" y="6"/>
                    <a:pt x="11" y="4"/>
                  </a:cubicBezTo>
                  <a:cubicBezTo>
                    <a:pt x="12" y="3"/>
                    <a:pt x="14" y="3"/>
                    <a:pt x="16" y="3"/>
                  </a:cubicBezTo>
                  <a:cubicBezTo>
                    <a:pt x="17" y="3"/>
                    <a:pt x="16" y="4"/>
                    <a:pt x="16" y="6"/>
                  </a:cubicBezTo>
                  <a:cubicBezTo>
                    <a:pt x="16" y="7"/>
                    <a:pt x="12" y="8"/>
                    <a:pt x="10" y="10"/>
                  </a:cubicBezTo>
                  <a:cubicBezTo>
                    <a:pt x="7" y="11"/>
                    <a:pt x="6" y="13"/>
                    <a:pt x="6" y="16"/>
                  </a:cubicBezTo>
                  <a:cubicBezTo>
                    <a:pt x="6" y="18"/>
                    <a:pt x="8" y="17"/>
                    <a:pt x="9" y="17"/>
                  </a:cubicBezTo>
                  <a:cubicBezTo>
                    <a:pt x="10" y="16"/>
                    <a:pt x="10" y="21"/>
                    <a:pt x="12" y="22"/>
                  </a:cubicBezTo>
                  <a:cubicBezTo>
                    <a:pt x="14" y="23"/>
                    <a:pt x="17" y="25"/>
                    <a:pt x="19" y="26"/>
                  </a:cubicBezTo>
                  <a:cubicBezTo>
                    <a:pt x="21" y="27"/>
                    <a:pt x="25" y="26"/>
                    <a:pt x="27" y="25"/>
                  </a:cubicBezTo>
                  <a:cubicBezTo>
                    <a:pt x="30" y="25"/>
                    <a:pt x="29" y="20"/>
                    <a:pt x="28" y="20"/>
                  </a:cubicBezTo>
                  <a:cubicBezTo>
                    <a:pt x="28" y="19"/>
                    <a:pt x="30" y="15"/>
                    <a:pt x="31" y="14"/>
                  </a:cubicBezTo>
                  <a:cubicBezTo>
                    <a:pt x="31" y="13"/>
                    <a:pt x="32" y="8"/>
                    <a:pt x="31" y="7"/>
                  </a:cubicBezTo>
                  <a:cubicBezTo>
                    <a:pt x="30" y="7"/>
                    <a:pt x="30" y="2"/>
                    <a:pt x="28" y="1"/>
                  </a:cubicBezTo>
                  <a:cubicBezTo>
                    <a:pt x="27" y="0"/>
                    <a:pt x="21" y="0"/>
                    <a:pt x="18" y="0"/>
                  </a:cubicBezTo>
                  <a:cubicBezTo>
                    <a:pt x="15" y="1"/>
                    <a:pt x="10" y="0"/>
                    <a:pt x="5" y="0"/>
                  </a:cubicBezTo>
                  <a:cubicBezTo>
                    <a:pt x="1" y="0"/>
                    <a:pt x="0" y="1"/>
                    <a:pt x="1" y="2"/>
                  </a:cubicBezTo>
                  <a:cubicBezTo>
                    <a:pt x="2" y="3"/>
                    <a:pt x="4" y="5"/>
                    <a:pt x="5"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 name="Freeform 8"/>
            <p:cNvSpPr>
              <a:spLocks noChangeArrowheads="1"/>
            </p:cNvSpPr>
            <p:nvPr/>
          </p:nvSpPr>
          <p:spPr bwMode="auto">
            <a:xfrm>
              <a:off x="2699395" y="3000732"/>
              <a:ext cx="19357" cy="16962"/>
            </a:xfrm>
            <a:custGeom>
              <a:avLst/>
              <a:gdLst>
                <a:gd name="T0" fmla="*/ 13552837 w 13"/>
                <a:gd name="T1" fmla="*/ 1998689 h 12"/>
                <a:gd name="T2" fmla="*/ 11617314 w 13"/>
                <a:gd name="T3" fmla="*/ 11987895 h 12"/>
                <a:gd name="T4" fmla="*/ 7744875 w 13"/>
                <a:gd name="T5" fmla="*/ 23975790 h 12"/>
                <a:gd name="T6" fmla="*/ 23234629 w 13"/>
                <a:gd name="T7" fmla="*/ 15983858 h 12"/>
                <a:gd name="T8" fmla="*/ 13552837 w 13"/>
                <a:gd name="T9" fmla="*/ 1998689 h 12"/>
                <a:gd name="T10" fmla="*/ 0 60000 65536"/>
                <a:gd name="T11" fmla="*/ 0 60000 65536"/>
                <a:gd name="T12" fmla="*/ 0 60000 65536"/>
                <a:gd name="T13" fmla="*/ 0 60000 65536"/>
                <a:gd name="T14" fmla="*/ 0 60000 65536"/>
                <a:gd name="T15" fmla="*/ 0 w 13"/>
                <a:gd name="T16" fmla="*/ 0 h 12"/>
                <a:gd name="T17" fmla="*/ 13 w 13"/>
                <a:gd name="T18" fmla="*/ 12 h 12"/>
              </a:gdLst>
              <a:ahLst/>
              <a:cxnLst>
                <a:cxn ang="T10">
                  <a:pos x="T0" y="T1"/>
                </a:cxn>
                <a:cxn ang="T11">
                  <a:pos x="T2" y="T3"/>
                </a:cxn>
                <a:cxn ang="T12">
                  <a:pos x="T4" y="T5"/>
                </a:cxn>
                <a:cxn ang="T13">
                  <a:pos x="T6" y="T7"/>
                </a:cxn>
                <a:cxn ang="T14">
                  <a:pos x="T8" y="T9"/>
                </a:cxn>
              </a:cxnLst>
              <a:rect l="T15" t="T16" r="T17" b="T18"/>
              <a:pathLst>
                <a:path w="13" h="12">
                  <a:moveTo>
                    <a:pt x="7" y="1"/>
                  </a:moveTo>
                  <a:cubicBezTo>
                    <a:pt x="5" y="0"/>
                    <a:pt x="5" y="4"/>
                    <a:pt x="6" y="6"/>
                  </a:cubicBezTo>
                  <a:cubicBezTo>
                    <a:pt x="7" y="9"/>
                    <a:pt x="0" y="12"/>
                    <a:pt x="4" y="12"/>
                  </a:cubicBezTo>
                  <a:cubicBezTo>
                    <a:pt x="6" y="12"/>
                    <a:pt x="11" y="9"/>
                    <a:pt x="12" y="8"/>
                  </a:cubicBezTo>
                  <a:cubicBezTo>
                    <a:pt x="13" y="7"/>
                    <a:pt x="9" y="2"/>
                    <a:pt x="7"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 name="Freeform 9"/>
            <p:cNvSpPr>
              <a:spLocks noChangeArrowheads="1"/>
            </p:cNvSpPr>
            <p:nvPr/>
          </p:nvSpPr>
          <p:spPr bwMode="auto">
            <a:xfrm>
              <a:off x="3940677" y="1869947"/>
              <a:ext cx="152438" cy="79155"/>
            </a:xfrm>
            <a:custGeom>
              <a:avLst/>
              <a:gdLst>
                <a:gd name="T0" fmla="*/ 143454066 w 103"/>
                <a:gd name="T1" fmla="*/ 82922500 h 57"/>
                <a:gd name="T2" fmla="*/ 162581084 w 103"/>
                <a:gd name="T3" fmla="*/ 79066125 h 57"/>
                <a:gd name="T4" fmla="*/ 174057296 w 103"/>
                <a:gd name="T5" fmla="*/ 65566729 h 57"/>
                <a:gd name="T6" fmla="*/ 189358954 w 103"/>
                <a:gd name="T7" fmla="*/ 52067334 h 57"/>
                <a:gd name="T8" fmla="*/ 189358954 w 103"/>
                <a:gd name="T9" fmla="*/ 38569316 h 57"/>
                <a:gd name="T10" fmla="*/ 177882699 w 103"/>
                <a:gd name="T11" fmla="*/ 28926295 h 57"/>
                <a:gd name="T12" fmla="*/ 172144594 w 103"/>
                <a:gd name="T13" fmla="*/ 17355776 h 57"/>
                <a:gd name="T14" fmla="*/ 172144594 w 103"/>
                <a:gd name="T15" fmla="*/ 9641635 h 57"/>
                <a:gd name="T16" fmla="*/ 170231892 w 103"/>
                <a:gd name="T17" fmla="*/ 5785260 h 57"/>
                <a:gd name="T18" fmla="*/ 160668383 w 103"/>
                <a:gd name="T19" fmla="*/ 11570519 h 57"/>
                <a:gd name="T20" fmla="*/ 153017575 w 103"/>
                <a:gd name="T21" fmla="*/ 0 h 57"/>
                <a:gd name="T22" fmla="*/ 145366768 w 103"/>
                <a:gd name="T23" fmla="*/ 9641635 h 57"/>
                <a:gd name="T24" fmla="*/ 137715960 w 103"/>
                <a:gd name="T25" fmla="*/ 15426894 h 57"/>
                <a:gd name="T26" fmla="*/ 130065153 w 103"/>
                <a:gd name="T27" fmla="*/ 21213540 h 57"/>
                <a:gd name="T28" fmla="*/ 118588942 w 103"/>
                <a:gd name="T29" fmla="*/ 17355776 h 57"/>
                <a:gd name="T30" fmla="*/ 118588942 w 103"/>
                <a:gd name="T31" fmla="*/ 28926295 h 57"/>
                <a:gd name="T32" fmla="*/ 109025432 w 103"/>
                <a:gd name="T33" fmla="*/ 21213540 h 57"/>
                <a:gd name="T34" fmla="*/ 99461923 w 103"/>
                <a:gd name="T35" fmla="*/ 17355776 h 57"/>
                <a:gd name="T36" fmla="*/ 93722434 w 103"/>
                <a:gd name="T37" fmla="*/ 28926295 h 57"/>
                <a:gd name="T38" fmla="*/ 80333500 w 103"/>
                <a:gd name="T39" fmla="*/ 19284658 h 57"/>
                <a:gd name="T40" fmla="*/ 76508096 w 103"/>
                <a:gd name="T41" fmla="*/ 28926295 h 57"/>
                <a:gd name="T42" fmla="*/ 70769990 w 103"/>
                <a:gd name="T43" fmla="*/ 30855177 h 57"/>
                <a:gd name="T44" fmla="*/ 61206481 w 103"/>
                <a:gd name="T45" fmla="*/ 44354573 h 57"/>
                <a:gd name="T46" fmla="*/ 57381077 w 103"/>
                <a:gd name="T47" fmla="*/ 23141038 h 57"/>
                <a:gd name="T48" fmla="*/ 51642972 w 103"/>
                <a:gd name="T49" fmla="*/ 15426894 h 57"/>
                <a:gd name="T50" fmla="*/ 32515942 w 103"/>
                <a:gd name="T51" fmla="*/ 9641635 h 57"/>
                <a:gd name="T52" fmla="*/ 42079452 w 103"/>
                <a:gd name="T53" fmla="*/ 23141038 h 57"/>
                <a:gd name="T54" fmla="*/ 24865135 w 103"/>
                <a:gd name="T55" fmla="*/ 17355776 h 57"/>
                <a:gd name="T56" fmla="*/ 26777837 w 103"/>
                <a:gd name="T57" fmla="*/ 28926295 h 57"/>
                <a:gd name="T58" fmla="*/ 13388918 w 103"/>
                <a:gd name="T59" fmla="*/ 26998802 h 57"/>
                <a:gd name="T60" fmla="*/ 17214322 w 103"/>
                <a:gd name="T61" fmla="*/ 32784059 h 57"/>
                <a:gd name="T62" fmla="*/ 5738108 w 103"/>
                <a:gd name="T63" fmla="*/ 36640434 h 57"/>
                <a:gd name="T64" fmla="*/ 15301620 w 103"/>
                <a:gd name="T65" fmla="*/ 40496809 h 57"/>
                <a:gd name="T66" fmla="*/ 45904866 w 103"/>
                <a:gd name="T67" fmla="*/ 40496809 h 57"/>
                <a:gd name="T68" fmla="*/ 42079452 w 103"/>
                <a:gd name="T69" fmla="*/ 46282077 h 57"/>
                <a:gd name="T70" fmla="*/ 42079452 w 103"/>
                <a:gd name="T71" fmla="*/ 48210959 h 57"/>
                <a:gd name="T72" fmla="*/ 49730270 w 103"/>
                <a:gd name="T73" fmla="*/ 53996215 h 57"/>
                <a:gd name="T74" fmla="*/ 11476217 w 103"/>
                <a:gd name="T75" fmla="*/ 57853979 h 57"/>
                <a:gd name="T76" fmla="*/ 30603241 w 103"/>
                <a:gd name="T77" fmla="*/ 61710354 h 57"/>
                <a:gd name="T78" fmla="*/ 42079452 w 103"/>
                <a:gd name="T79" fmla="*/ 71351986 h 57"/>
                <a:gd name="T80" fmla="*/ 45904866 w 103"/>
                <a:gd name="T81" fmla="*/ 80995007 h 57"/>
                <a:gd name="T82" fmla="*/ 26777837 w 103"/>
                <a:gd name="T83" fmla="*/ 88707757 h 57"/>
                <a:gd name="T84" fmla="*/ 38254048 w 103"/>
                <a:gd name="T85" fmla="*/ 96421917 h 57"/>
                <a:gd name="T86" fmla="*/ 63119183 w 103"/>
                <a:gd name="T87" fmla="*/ 102207174 h 57"/>
                <a:gd name="T88" fmla="*/ 93722434 w 103"/>
                <a:gd name="T89" fmla="*/ 107992431 h 57"/>
                <a:gd name="T90" fmla="*/ 107112730 w 103"/>
                <a:gd name="T91" fmla="*/ 98350799 h 57"/>
                <a:gd name="T92" fmla="*/ 126239749 w 103"/>
                <a:gd name="T93" fmla="*/ 94494424 h 57"/>
                <a:gd name="T94" fmla="*/ 143454066 w 103"/>
                <a:gd name="T95" fmla="*/ 82922500 h 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3"/>
                <a:gd name="T145" fmla="*/ 0 h 57"/>
                <a:gd name="T146" fmla="*/ 103 w 103"/>
                <a:gd name="T147" fmla="*/ 57 h 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3" h="57">
                  <a:moveTo>
                    <a:pt x="75" y="43"/>
                  </a:moveTo>
                  <a:cubicBezTo>
                    <a:pt x="78" y="41"/>
                    <a:pt x="82" y="41"/>
                    <a:pt x="85" y="41"/>
                  </a:cubicBezTo>
                  <a:cubicBezTo>
                    <a:pt x="87" y="41"/>
                    <a:pt x="90" y="36"/>
                    <a:pt x="91" y="34"/>
                  </a:cubicBezTo>
                  <a:cubicBezTo>
                    <a:pt x="91" y="31"/>
                    <a:pt x="96" y="28"/>
                    <a:pt x="99" y="27"/>
                  </a:cubicBezTo>
                  <a:cubicBezTo>
                    <a:pt x="103" y="26"/>
                    <a:pt x="98" y="23"/>
                    <a:pt x="99" y="20"/>
                  </a:cubicBezTo>
                  <a:cubicBezTo>
                    <a:pt x="99" y="17"/>
                    <a:pt x="97" y="16"/>
                    <a:pt x="93" y="15"/>
                  </a:cubicBezTo>
                  <a:cubicBezTo>
                    <a:pt x="89" y="14"/>
                    <a:pt x="92" y="10"/>
                    <a:pt x="90" y="9"/>
                  </a:cubicBezTo>
                  <a:cubicBezTo>
                    <a:pt x="88" y="8"/>
                    <a:pt x="88" y="7"/>
                    <a:pt x="90" y="5"/>
                  </a:cubicBezTo>
                  <a:cubicBezTo>
                    <a:pt x="92" y="3"/>
                    <a:pt x="92" y="2"/>
                    <a:pt x="89" y="3"/>
                  </a:cubicBezTo>
                  <a:cubicBezTo>
                    <a:pt x="86" y="3"/>
                    <a:pt x="86" y="5"/>
                    <a:pt x="84" y="6"/>
                  </a:cubicBezTo>
                  <a:cubicBezTo>
                    <a:pt x="82" y="6"/>
                    <a:pt x="82" y="0"/>
                    <a:pt x="80" y="0"/>
                  </a:cubicBezTo>
                  <a:cubicBezTo>
                    <a:pt x="78" y="0"/>
                    <a:pt x="75" y="3"/>
                    <a:pt x="76" y="5"/>
                  </a:cubicBezTo>
                  <a:cubicBezTo>
                    <a:pt x="77" y="6"/>
                    <a:pt x="75" y="8"/>
                    <a:pt x="72" y="8"/>
                  </a:cubicBezTo>
                  <a:cubicBezTo>
                    <a:pt x="69" y="8"/>
                    <a:pt x="70" y="9"/>
                    <a:pt x="68" y="11"/>
                  </a:cubicBezTo>
                  <a:cubicBezTo>
                    <a:pt x="66" y="12"/>
                    <a:pt x="64" y="8"/>
                    <a:pt x="62" y="9"/>
                  </a:cubicBezTo>
                  <a:cubicBezTo>
                    <a:pt x="60" y="9"/>
                    <a:pt x="62" y="12"/>
                    <a:pt x="62" y="15"/>
                  </a:cubicBezTo>
                  <a:cubicBezTo>
                    <a:pt x="62" y="17"/>
                    <a:pt x="59" y="15"/>
                    <a:pt x="57" y="11"/>
                  </a:cubicBezTo>
                  <a:cubicBezTo>
                    <a:pt x="56" y="8"/>
                    <a:pt x="55" y="7"/>
                    <a:pt x="52" y="9"/>
                  </a:cubicBezTo>
                  <a:cubicBezTo>
                    <a:pt x="49" y="10"/>
                    <a:pt x="51" y="12"/>
                    <a:pt x="49" y="15"/>
                  </a:cubicBezTo>
                  <a:cubicBezTo>
                    <a:pt x="47" y="17"/>
                    <a:pt x="44" y="10"/>
                    <a:pt x="42" y="10"/>
                  </a:cubicBezTo>
                  <a:cubicBezTo>
                    <a:pt x="39" y="10"/>
                    <a:pt x="41" y="13"/>
                    <a:pt x="40" y="15"/>
                  </a:cubicBezTo>
                  <a:cubicBezTo>
                    <a:pt x="39" y="18"/>
                    <a:pt x="39" y="15"/>
                    <a:pt x="37" y="16"/>
                  </a:cubicBezTo>
                  <a:cubicBezTo>
                    <a:pt x="35" y="17"/>
                    <a:pt x="34" y="23"/>
                    <a:pt x="32" y="23"/>
                  </a:cubicBezTo>
                  <a:cubicBezTo>
                    <a:pt x="30" y="24"/>
                    <a:pt x="32" y="12"/>
                    <a:pt x="30" y="12"/>
                  </a:cubicBezTo>
                  <a:cubicBezTo>
                    <a:pt x="29" y="11"/>
                    <a:pt x="29" y="10"/>
                    <a:pt x="27" y="8"/>
                  </a:cubicBezTo>
                  <a:cubicBezTo>
                    <a:pt x="25" y="5"/>
                    <a:pt x="21" y="3"/>
                    <a:pt x="17" y="5"/>
                  </a:cubicBezTo>
                  <a:cubicBezTo>
                    <a:pt x="13" y="6"/>
                    <a:pt x="22" y="10"/>
                    <a:pt x="22" y="12"/>
                  </a:cubicBezTo>
                  <a:cubicBezTo>
                    <a:pt x="21" y="15"/>
                    <a:pt x="15" y="8"/>
                    <a:pt x="13" y="9"/>
                  </a:cubicBezTo>
                  <a:cubicBezTo>
                    <a:pt x="11" y="10"/>
                    <a:pt x="14" y="13"/>
                    <a:pt x="14" y="15"/>
                  </a:cubicBezTo>
                  <a:cubicBezTo>
                    <a:pt x="13" y="17"/>
                    <a:pt x="10" y="14"/>
                    <a:pt x="7" y="14"/>
                  </a:cubicBezTo>
                  <a:cubicBezTo>
                    <a:pt x="3" y="15"/>
                    <a:pt x="8" y="15"/>
                    <a:pt x="9" y="17"/>
                  </a:cubicBezTo>
                  <a:cubicBezTo>
                    <a:pt x="10" y="18"/>
                    <a:pt x="5" y="17"/>
                    <a:pt x="3" y="19"/>
                  </a:cubicBezTo>
                  <a:cubicBezTo>
                    <a:pt x="0" y="21"/>
                    <a:pt x="5" y="21"/>
                    <a:pt x="8" y="21"/>
                  </a:cubicBezTo>
                  <a:cubicBezTo>
                    <a:pt x="12" y="20"/>
                    <a:pt x="21" y="20"/>
                    <a:pt x="24" y="21"/>
                  </a:cubicBezTo>
                  <a:cubicBezTo>
                    <a:pt x="27" y="22"/>
                    <a:pt x="26" y="22"/>
                    <a:pt x="22" y="24"/>
                  </a:cubicBezTo>
                  <a:cubicBezTo>
                    <a:pt x="18" y="25"/>
                    <a:pt x="21" y="26"/>
                    <a:pt x="22" y="25"/>
                  </a:cubicBezTo>
                  <a:cubicBezTo>
                    <a:pt x="24" y="25"/>
                    <a:pt x="25" y="25"/>
                    <a:pt x="26" y="28"/>
                  </a:cubicBezTo>
                  <a:cubicBezTo>
                    <a:pt x="27" y="30"/>
                    <a:pt x="10" y="28"/>
                    <a:pt x="6" y="30"/>
                  </a:cubicBezTo>
                  <a:cubicBezTo>
                    <a:pt x="2" y="33"/>
                    <a:pt x="13" y="32"/>
                    <a:pt x="16" y="32"/>
                  </a:cubicBezTo>
                  <a:cubicBezTo>
                    <a:pt x="19" y="32"/>
                    <a:pt x="19" y="37"/>
                    <a:pt x="22" y="37"/>
                  </a:cubicBezTo>
                  <a:cubicBezTo>
                    <a:pt x="24" y="37"/>
                    <a:pt x="23" y="37"/>
                    <a:pt x="24" y="42"/>
                  </a:cubicBezTo>
                  <a:cubicBezTo>
                    <a:pt x="25" y="47"/>
                    <a:pt x="17" y="45"/>
                    <a:pt x="14" y="46"/>
                  </a:cubicBezTo>
                  <a:cubicBezTo>
                    <a:pt x="10" y="47"/>
                    <a:pt x="16" y="49"/>
                    <a:pt x="20" y="50"/>
                  </a:cubicBezTo>
                  <a:cubicBezTo>
                    <a:pt x="24" y="50"/>
                    <a:pt x="31" y="51"/>
                    <a:pt x="33" y="53"/>
                  </a:cubicBezTo>
                  <a:cubicBezTo>
                    <a:pt x="35" y="55"/>
                    <a:pt x="44" y="57"/>
                    <a:pt x="49" y="56"/>
                  </a:cubicBezTo>
                  <a:cubicBezTo>
                    <a:pt x="52" y="56"/>
                    <a:pt x="54" y="52"/>
                    <a:pt x="56" y="51"/>
                  </a:cubicBezTo>
                  <a:cubicBezTo>
                    <a:pt x="58" y="49"/>
                    <a:pt x="63" y="50"/>
                    <a:pt x="66" y="49"/>
                  </a:cubicBezTo>
                  <a:cubicBezTo>
                    <a:pt x="69" y="49"/>
                    <a:pt x="73" y="45"/>
                    <a:pt x="75" y="4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 name="Freeform 10"/>
            <p:cNvSpPr>
              <a:spLocks noChangeArrowheads="1"/>
            </p:cNvSpPr>
            <p:nvPr/>
          </p:nvSpPr>
          <p:spPr bwMode="auto">
            <a:xfrm>
              <a:off x="4164495" y="2052003"/>
              <a:ext cx="117353" cy="174141"/>
            </a:xfrm>
            <a:custGeom>
              <a:avLst/>
              <a:gdLst>
                <a:gd name="T0" fmla="*/ 7516096 w 80"/>
                <a:gd name="T1" fmla="*/ 40113242 h 126"/>
                <a:gd name="T2" fmla="*/ 1879367 w 80"/>
                <a:gd name="T3" fmla="*/ 47753342 h 126"/>
                <a:gd name="T4" fmla="*/ 13154197 w 80"/>
                <a:gd name="T5" fmla="*/ 57303453 h 126"/>
                <a:gd name="T6" fmla="*/ 20670291 w 80"/>
                <a:gd name="T7" fmla="*/ 55393431 h 126"/>
                <a:gd name="T8" fmla="*/ 16911559 w 80"/>
                <a:gd name="T9" fmla="*/ 63033520 h 126"/>
                <a:gd name="T10" fmla="*/ 11274831 w 80"/>
                <a:gd name="T11" fmla="*/ 72585013 h 126"/>
                <a:gd name="T12" fmla="*/ 24427657 w 80"/>
                <a:gd name="T13" fmla="*/ 66854947 h 126"/>
                <a:gd name="T14" fmla="*/ 28186390 w 80"/>
                <a:gd name="T15" fmla="*/ 76405058 h 126"/>
                <a:gd name="T16" fmla="*/ 30065756 w 80"/>
                <a:gd name="T17" fmla="*/ 87865191 h 126"/>
                <a:gd name="T18" fmla="*/ 26307023 w 80"/>
                <a:gd name="T19" fmla="*/ 103146773 h 126"/>
                <a:gd name="T20" fmla="*/ 33823117 w 80"/>
                <a:gd name="T21" fmla="*/ 114606907 h 126"/>
                <a:gd name="T22" fmla="*/ 50736052 w 80"/>
                <a:gd name="T23" fmla="*/ 110786862 h 126"/>
                <a:gd name="T24" fmla="*/ 54493413 w 80"/>
                <a:gd name="T25" fmla="*/ 129888467 h 126"/>
                <a:gd name="T26" fmla="*/ 60131511 w 80"/>
                <a:gd name="T27" fmla="*/ 141348600 h 126"/>
                <a:gd name="T28" fmla="*/ 43218577 w 80"/>
                <a:gd name="T29" fmla="*/ 154720138 h 126"/>
                <a:gd name="T30" fmla="*/ 30065756 w 80"/>
                <a:gd name="T31" fmla="*/ 158540183 h 126"/>
                <a:gd name="T32" fmla="*/ 33823117 w 80"/>
                <a:gd name="T33" fmla="*/ 168090294 h 126"/>
                <a:gd name="T34" fmla="*/ 37581849 w 80"/>
                <a:gd name="T35" fmla="*/ 175731765 h 126"/>
                <a:gd name="T36" fmla="*/ 16911559 w 80"/>
                <a:gd name="T37" fmla="*/ 191011986 h 126"/>
                <a:gd name="T38" fmla="*/ 35702483 w 80"/>
                <a:gd name="T39" fmla="*/ 198652075 h 126"/>
                <a:gd name="T40" fmla="*/ 52614047 w 80"/>
                <a:gd name="T41" fmla="*/ 204383524 h 126"/>
                <a:gd name="T42" fmla="*/ 31945122 w 80"/>
                <a:gd name="T43" fmla="*/ 212023613 h 126"/>
                <a:gd name="T44" fmla="*/ 22549662 w 80"/>
                <a:gd name="T45" fmla="*/ 225393769 h 126"/>
                <a:gd name="T46" fmla="*/ 11274831 w 80"/>
                <a:gd name="T47" fmla="*/ 238765306 h 126"/>
                <a:gd name="T48" fmla="*/ 33823117 w 80"/>
                <a:gd name="T49" fmla="*/ 231125217 h 126"/>
                <a:gd name="T50" fmla="*/ 48856686 w 80"/>
                <a:gd name="T51" fmla="*/ 229215195 h 126"/>
                <a:gd name="T52" fmla="*/ 60131511 w 80"/>
                <a:gd name="T53" fmla="*/ 219663702 h 126"/>
                <a:gd name="T54" fmla="*/ 78922431 w 80"/>
                <a:gd name="T55" fmla="*/ 221573724 h 126"/>
                <a:gd name="T56" fmla="*/ 107108831 w 80"/>
                <a:gd name="T57" fmla="*/ 215843657 h 126"/>
                <a:gd name="T58" fmla="*/ 133415844 w 80"/>
                <a:gd name="T59" fmla="*/ 208203568 h 126"/>
                <a:gd name="T60" fmla="*/ 125899750 w 80"/>
                <a:gd name="T61" fmla="*/ 196742053 h 126"/>
                <a:gd name="T62" fmla="*/ 144690669 w 80"/>
                <a:gd name="T63" fmla="*/ 171910338 h 126"/>
                <a:gd name="T64" fmla="*/ 120261652 w 80"/>
                <a:gd name="T65" fmla="*/ 164270249 h 126"/>
                <a:gd name="T66" fmla="*/ 120261652 w 80"/>
                <a:gd name="T67" fmla="*/ 156630160 h 126"/>
                <a:gd name="T68" fmla="*/ 114624924 w 80"/>
                <a:gd name="T69" fmla="*/ 143258622 h 126"/>
                <a:gd name="T70" fmla="*/ 103350099 w 80"/>
                <a:gd name="T71" fmla="*/ 122248378 h 126"/>
                <a:gd name="T72" fmla="*/ 86438524 w 80"/>
                <a:gd name="T73" fmla="*/ 105056795 h 126"/>
                <a:gd name="T74" fmla="*/ 78922431 w 80"/>
                <a:gd name="T75" fmla="*/ 82135125 h 126"/>
                <a:gd name="T76" fmla="*/ 69526971 w 80"/>
                <a:gd name="T77" fmla="*/ 68764969 h 126"/>
                <a:gd name="T78" fmla="*/ 84559158 w 80"/>
                <a:gd name="T79" fmla="*/ 49663364 h 126"/>
                <a:gd name="T80" fmla="*/ 86438524 w 80"/>
                <a:gd name="T81" fmla="*/ 34381793 h 126"/>
                <a:gd name="T82" fmla="*/ 67647605 w 80"/>
                <a:gd name="T83" fmla="*/ 30561749 h 126"/>
                <a:gd name="T84" fmla="*/ 43218577 w 80"/>
                <a:gd name="T85" fmla="*/ 38201838 h 126"/>
                <a:gd name="T86" fmla="*/ 56372779 w 80"/>
                <a:gd name="T87" fmla="*/ 19101610 h 126"/>
                <a:gd name="T88" fmla="*/ 67647605 w 80"/>
                <a:gd name="T89" fmla="*/ 5730069 h 126"/>
                <a:gd name="T90" fmla="*/ 52614047 w 80"/>
                <a:gd name="T91" fmla="*/ 3820046 h 126"/>
                <a:gd name="T92" fmla="*/ 28186390 w 80"/>
                <a:gd name="T93" fmla="*/ 5730069 h 126"/>
                <a:gd name="T94" fmla="*/ 22549662 w 80"/>
                <a:gd name="T95" fmla="*/ 17191588 h 126"/>
                <a:gd name="T96" fmla="*/ 28186390 w 80"/>
                <a:gd name="T97" fmla="*/ 24831682 h 126"/>
                <a:gd name="T98" fmla="*/ 16911559 w 80"/>
                <a:gd name="T99" fmla="*/ 36291816 h 126"/>
                <a:gd name="T100" fmla="*/ 15032192 w 80"/>
                <a:gd name="T101" fmla="*/ 45843320 h 126"/>
                <a:gd name="T102" fmla="*/ 7516096 w 80"/>
                <a:gd name="T103" fmla="*/ 40113242 h 12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0"/>
                <a:gd name="T157" fmla="*/ 0 h 126"/>
                <a:gd name="T158" fmla="*/ 80 w 80"/>
                <a:gd name="T159" fmla="*/ 126 h 12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0" h="126">
                  <a:moveTo>
                    <a:pt x="4" y="21"/>
                  </a:moveTo>
                  <a:cubicBezTo>
                    <a:pt x="4" y="22"/>
                    <a:pt x="0" y="24"/>
                    <a:pt x="1" y="25"/>
                  </a:cubicBezTo>
                  <a:cubicBezTo>
                    <a:pt x="2" y="27"/>
                    <a:pt x="4" y="30"/>
                    <a:pt x="7" y="30"/>
                  </a:cubicBezTo>
                  <a:cubicBezTo>
                    <a:pt x="9" y="29"/>
                    <a:pt x="12" y="28"/>
                    <a:pt x="11" y="29"/>
                  </a:cubicBezTo>
                  <a:cubicBezTo>
                    <a:pt x="11" y="31"/>
                    <a:pt x="11" y="32"/>
                    <a:pt x="9" y="33"/>
                  </a:cubicBezTo>
                  <a:cubicBezTo>
                    <a:pt x="7" y="34"/>
                    <a:pt x="4" y="37"/>
                    <a:pt x="6" y="38"/>
                  </a:cubicBezTo>
                  <a:cubicBezTo>
                    <a:pt x="7" y="38"/>
                    <a:pt x="14" y="34"/>
                    <a:pt x="13" y="35"/>
                  </a:cubicBezTo>
                  <a:cubicBezTo>
                    <a:pt x="13" y="37"/>
                    <a:pt x="14" y="39"/>
                    <a:pt x="15" y="40"/>
                  </a:cubicBezTo>
                  <a:cubicBezTo>
                    <a:pt x="16" y="41"/>
                    <a:pt x="16" y="44"/>
                    <a:pt x="16" y="46"/>
                  </a:cubicBezTo>
                  <a:cubicBezTo>
                    <a:pt x="15" y="48"/>
                    <a:pt x="15" y="53"/>
                    <a:pt x="14" y="54"/>
                  </a:cubicBezTo>
                  <a:cubicBezTo>
                    <a:pt x="13" y="55"/>
                    <a:pt x="14" y="60"/>
                    <a:pt x="18" y="60"/>
                  </a:cubicBezTo>
                  <a:cubicBezTo>
                    <a:pt x="21" y="60"/>
                    <a:pt x="26" y="57"/>
                    <a:pt x="27" y="58"/>
                  </a:cubicBezTo>
                  <a:cubicBezTo>
                    <a:pt x="28" y="60"/>
                    <a:pt x="27" y="66"/>
                    <a:pt x="29" y="68"/>
                  </a:cubicBezTo>
                  <a:cubicBezTo>
                    <a:pt x="32" y="70"/>
                    <a:pt x="33" y="72"/>
                    <a:pt x="32" y="74"/>
                  </a:cubicBezTo>
                  <a:cubicBezTo>
                    <a:pt x="31" y="76"/>
                    <a:pt x="25" y="81"/>
                    <a:pt x="23" y="81"/>
                  </a:cubicBezTo>
                  <a:cubicBezTo>
                    <a:pt x="22" y="81"/>
                    <a:pt x="17" y="80"/>
                    <a:pt x="16" y="83"/>
                  </a:cubicBezTo>
                  <a:cubicBezTo>
                    <a:pt x="15" y="85"/>
                    <a:pt x="16" y="89"/>
                    <a:pt x="18" y="88"/>
                  </a:cubicBezTo>
                  <a:cubicBezTo>
                    <a:pt x="20" y="87"/>
                    <a:pt x="23" y="88"/>
                    <a:pt x="20" y="92"/>
                  </a:cubicBezTo>
                  <a:cubicBezTo>
                    <a:pt x="16" y="95"/>
                    <a:pt x="9" y="98"/>
                    <a:pt x="9" y="100"/>
                  </a:cubicBezTo>
                  <a:cubicBezTo>
                    <a:pt x="9" y="101"/>
                    <a:pt x="15" y="103"/>
                    <a:pt x="19" y="104"/>
                  </a:cubicBezTo>
                  <a:cubicBezTo>
                    <a:pt x="22" y="105"/>
                    <a:pt x="29" y="106"/>
                    <a:pt x="28" y="107"/>
                  </a:cubicBezTo>
                  <a:cubicBezTo>
                    <a:pt x="27" y="108"/>
                    <a:pt x="19" y="109"/>
                    <a:pt x="17" y="111"/>
                  </a:cubicBezTo>
                  <a:cubicBezTo>
                    <a:pt x="15" y="112"/>
                    <a:pt x="13" y="117"/>
                    <a:pt x="12" y="118"/>
                  </a:cubicBezTo>
                  <a:cubicBezTo>
                    <a:pt x="10" y="120"/>
                    <a:pt x="3" y="124"/>
                    <a:pt x="6" y="125"/>
                  </a:cubicBezTo>
                  <a:cubicBezTo>
                    <a:pt x="9" y="126"/>
                    <a:pt x="15" y="121"/>
                    <a:pt x="18" y="121"/>
                  </a:cubicBezTo>
                  <a:cubicBezTo>
                    <a:pt x="20" y="121"/>
                    <a:pt x="23" y="123"/>
                    <a:pt x="26" y="120"/>
                  </a:cubicBezTo>
                  <a:cubicBezTo>
                    <a:pt x="29" y="117"/>
                    <a:pt x="30" y="114"/>
                    <a:pt x="32" y="115"/>
                  </a:cubicBezTo>
                  <a:cubicBezTo>
                    <a:pt x="34" y="116"/>
                    <a:pt x="37" y="119"/>
                    <a:pt x="42" y="116"/>
                  </a:cubicBezTo>
                  <a:cubicBezTo>
                    <a:pt x="47" y="113"/>
                    <a:pt x="53" y="113"/>
                    <a:pt x="57" y="113"/>
                  </a:cubicBezTo>
                  <a:cubicBezTo>
                    <a:pt x="62" y="112"/>
                    <a:pt x="74" y="110"/>
                    <a:pt x="71" y="109"/>
                  </a:cubicBezTo>
                  <a:cubicBezTo>
                    <a:pt x="69" y="107"/>
                    <a:pt x="64" y="106"/>
                    <a:pt x="67" y="103"/>
                  </a:cubicBezTo>
                  <a:cubicBezTo>
                    <a:pt x="70" y="100"/>
                    <a:pt x="80" y="93"/>
                    <a:pt x="77" y="90"/>
                  </a:cubicBezTo>
                  <a:cubicBezTo>
                    <a:pt x="74" y="86"/>
                    <a:pt x="67" y="85"/>
                    <a:pt x="64" y="86"/>
                  </a:cubicBezTo>
                  <a:cubicBezTo>
                    <a:pt x="61" y="87"/>
                    <a:pt x="64" y="84"/>
                    <a:pt x="64" y="82"/>
                  </a:cubicBezTo>
                  <a:cubicBezTo>
                    <a:pt x="63" y="80"/>
                    <a:pt x="62" y="78"/>
                    <a:pt x="61" y="75"/>
                  </a:cubicBezTo>
                  <a:cubicBezTo>
                    <a:pt x="61" y="72"/>
                    <a:pt x="58" y="66"/>
                    <a:pt x="55" y="64"/>
                  </a:cubicBezTo>
                  <a:cubicBezTo>
                    <a:pt x="52" y="63"/>
                    <a:pt x="47" y="59"/>
                    <a:pt x="46" y="55"/>
                  </a:cubicBezTo>
                  <a:cubicBezTo>
                    <a:pt x="44" y="50"/>
                    <a:pt x="46" y="45"/>
                    <a:pt x="42" y="43"/>
                  </a:cubicBezTo>
                  <a:cubicBezTo>
                    <a:pt x="38" y="40"/>
                    <a:pt x="34" y="40"/>
                    <a:pt x="37" y="36"/>
                  </a:cubicBezTo>
                  <a:cubicBezTo>
                    <a:pt x="40" y="33"/>
                    <a:pt x="43" y="28"/>
                    <a:pt x="45" y="26"/>
                  </a:cubicBezTo>
                  <a:cubicBezTo>
                    <a:pt x="47" y="23"/>
                    <a:pt x="51" y="19"/>
                    <a:pt x="46" y="18"/>
                  </a:cubicBezTo>
                  <a:cubicBezTo>
                    <a:pt x="43" y="17"/>
                    <a:pt x="39" y="16"/>
                    <a:pt x="36" y="16"/>
                  </a:cubicBezTo>
                  <a:cubicBezTo>
                    <a:pt x="34" y="16"/>
                    <a:pt x="23" y="21"/>
                    <a:pt x="23" y="20"/>
                  </a:cubicBezTo>
                  <a:cubicBezTo>
                    <a:pt x="24" y="18"/>
                    <a:pt x="29" y="12"/>
                    <a:pt x="30" y="10"/>
                  </a:cubicBezTo>
                  <a:cubicBezTo>
                    <a:pt x="32" y="9"/>
                    <a:pt x="36" y="6"/>
                    <a:pt x="36" y="3"/>
                  </a:cubicBezTo>
                  <a:cubicBezTo>
                    <a:pt x="36" y="0"/>
                    <a:pt x="31" y="2"/>
                    <a:pt x="28" y="2"/>
                  </a:cubicBezTo>
                  <a:cubicBezTo>
                    <a:pt x="25" y="2"/>
                    <a:pt x="16" y="2"/>
                    <a:pt x="15" y="3"/>
                  </a:cubicBezTo>
                  <a:cubicBezTo>
                    <a:pt x="14" y="3"/>
                    <a:pt x="14" y="8"/>
                    <a:pt x="12" y="9"/>
                  </a:cubicBezTo>
                  <a:cubicBezTo>
                    <a:pt x="11" y="9"/>
                    <a:pt x="16" y="11"/>
                    <a:pt x="15" y="13"/>
                  </a:cubicBezTo>
                  <a:cubicBezTo>
                    <a:pt x="13" y="15"/>
                    <a:pt x="8" y="17"/>
                    <a:pt x="9" y="19"/>
                  </a:cubicBezTo>
                  <a:cubicBezTo>
                    <a:pt x="10" y="20"/>
                    <a:pt x="10" y="24"/>
                    <a:pt x="8" y="24"/>
                  </a:cubicBezTo>
                  <a:cubicBezTo>
                    <a:pt x="6" y="24"/>
                    <a:pt x="5" y="20"/>
                    <a:pt x="4" y="2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 name="Freeform 11"/>
            <p:cNvSpPr>
              <a:spLocks noChangeArrowheads="1"/>
            </p:cNvSpPr>
            <p:nvPr/>
          </p:nvSpPr>
          <p:spPr bwMode="auto">
            <a:xfrm>
              <a:off x="4096745" y="2126635"/>
              <a:ext cx="76219" cy="68978"/>
            </a:xfrm>
            <a:custGeom>
              <a:avLst/>
              <a:gdLst>
                <a:gd name="T0" fmla="*/ 29256718 w 51"/>
                <a:gd name="T1" fmla="*/ 95159304 h 50"/>
                <a:gd name="T2" fmla="*/ 60463046 w 51"/>
                <a:gd name="T3" fmla="*/ 81836875 h 50"/>
                <a:gd name="T4" fmla="*/ 83866736 w 51"/>
                <a:gd name="T5" fmla="*/ 78030670 h 50"/>
                <a:gd name="T6" fmla="*/ 95569999 w 51"/>
                <a:gd name="T7" fmla="*/ 49483444 h 50"/>
                <a:gd name="T8" fmla="*/ 93618994 w 51"/>
                <a:gd name="T9" fmla="*/ 30451029 h 50"/>
                <a:gd name="T10" fmla="*/ 95569999 w 51"/>
                <a:gd name="T11" fmla="*/ 28547237 h 50"/>
                <a:gd name="T12" fmla="*/ 95569999 w 51"/>
                <a:gd name="T13" fmla="*/ 28547237 h 50"/>
                <a:gd name="T14" fmla="*/ 95569999 w 51"/>
                <a:gd name="T15" fmla="*/ 24741032 h 50"/>
                <a:gd name="T16" fmla="*/ 95569999 w 51"/>
                <a:gd name="T17" fmla="*/ 24741032 h 50"/>
                <a:gd name="T18" fmla="*/ 97519609 w 51"/>
                <a:gd name="T19" fmla="*/ 22838620 h 50"/>
                <a:gd name="T20" fmla="*/ 97519609 w 51"/>
                <a:gd name="T21" fmla="*/ 20934822 h 50"/>
                <a:gd name="T22" fmla="*/ 97519609 w 51"/>
                <a:gd name="T23" fmla="*/ 19032409 h 50"/>
                <a:gd name="T24" fmla="*/ 97519609 w 51"/>
                <a:gd name="T25" fmla="*/ 17128617 h 50"/>
                <a:gd name="T26" fmla="*/ 99470614 w 51"/>
                <a:gd name="T27" fmla="*/ 15224825 h 50"/>
                <a:gd name="T28" fmla="*/ 99470614 w 51"/>
                <a:gd name="T29" fmla="*/ 13322412 h 50"/>
                <a:gd name="T30" fmla="*/ 99470614 w 51"/>
                <a:gd name="T31" fmla="*/ 11418620 h 50"/>
                <a:gd name="T32" fmla="*/ 99470614 w 51"/>
                <a:gd name="T33" fmla="*/ 11418620 h 50"/>
                <a:gd name="T34" fmla="*/ 99470614 w 51"/>
                <a:gd name="T35" fmla="*/ 9516205 h 50"/>
                <a:gd name="T36" fmla="*/ 99470614 w 51"/>
                <a:gd name="T37" fmla="*/ 7612412 h 50"/>
                <a:gd name="T38" fmla="*/ 99470614 w 51"/>
                <a:gd name="T39" fmla="*/ 5710000 h 50"/>
                <a:gd name="T40" fmla="*/ 97519609 w 51"/>
                <a:gd name="T41" fmla="*/ 5710000 h 50"/>
                <a:gd name="T42" fmla="*/ 97519609 w 51"/>
                <a:gd name="T43" fmla="*/ 5710000 h 50"/>
                <a:gd name="T44" fmla="*/ 95569999 w 51"/>
                <a:gd name="T45" fmla="*/ 3806206 h 50"/>
                <a:gd name="T46" fmla="*/ 93618994 w 51"/>
                <a:gd name="T47" fmla="*/ 3806206 h 50"/>
                <a:gd name="T48" fmla="*/ 91669384 w 51"/>
                <a:gd name="T49" fmla="*/ 3806206 h 50"/>
                <a:gd name="T50" fmla="*/ 89718357 w 51"/>
                <a:gd name="T51" fmla="*/ 1903793 h 50"/>
                <a:gd name="T52" fmla="*/ 85817742 w 51"/>
                <a:gd name="T53" fmla="*/ 1903793 h 50"/>
                <a:gd name="T54" fmla="*/ 85817742 w 51"/>
                <a:gd name="T55" fmla="*/ 1903793 h 50"/>
                <a:gd name="T56" fmla="*/ 81917127 w 51"/>
                <a:gd name="T57" fmla="*/ 1903793 h 50"/>
                <a:gd name="T58" fmla="*/ 79966121 w 51"/>
                <a:gd name="T59" fmla="*/ 1903793 h 50"/>
                <a:gd name="T60" fmla="*/ 76065506 w 51"/>
                <a:gd name="T61" fmla="*/ 1903793 h 50"/>
                <a:gd name="T62" fmla="*/ 74115897 w 51"/>
                <a:gd name="T63" fmla="*/ 0 h 50"/>
                <a:gd name="T64" fmla="*/ 70213885 w 51"/>
                <a:gd name="T65" fmla="*/ 0 h 50"/>
                <a:gd name="T66" fmla="*/ 70213885 w 51"/>
                <a:gd name="T67" fmla="*/ 0 h 50"/>
                <a:gd name="T68" fmla="*/ 66313270 w 51"/>
                <a:gd name="T69" fmla="*/ 1903793 h 50"/>
                <a:gd name="T70" fmla="*/ 46810195 w 51"/>
                <a:gd name="T71" fmla="*/ 13322412 h 50"/>
                <a:gd name="T72" fmla="*/ 50710810 w 51"/>
                <a:gd name="T73" fmla="*/ 22838620 h 50"/>
                <a:gd name="T74" fmla="*/ 23405098 w 51"/>
                <a:gd name="T75" fmla="*/ 24741032 h 50"/>
                <a:gd name="T76" fmla="*/ 31206328 w 51"/>
                <a:gd name="T77" fmla="*/ 34257234 h 50"/>
                <a:gd name="T78" fmla="*/ 23405098 w 51"/>
                <a:gd name="T79" fmla="*/ 43773436 h 50"/>
                <a:gd name="T80" fmla="*/ 31206328 w 51"/>
                <a:gd name="T81" fmla="*/ 49483444 h 50"/>
                <a:gd name="T82" fmla="*/ 35106943 w 51"/>
                <a:gd name="T83" fmla="*/ 55192062 h 50"/>
                <a:gd name="T84" fmla="*/ 29256718 w 51"/>
                <a:gd name="T85" fmla="*/ 66612056 h 50"/>
                <a:gd name="T86" fmla="*/ 31206328 w 51"/>
                <a:gd name="T87" fmla="*/ 70418261 h 50"/>
                <a:gd name="T88" fmla="*/ 11701850 w 51"/>
                <a:gd name="T89" fmla="*/ 79934463 h 50"/>
                <a:gd name="T90" fmla="*/ 29256718 w 51"/>
                <a:gd name="T91" fmla="*/ 95159304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1"/>
                <a:gd name="T139" fmla="*/ 0 h 50"/>
                <a:gd name="T140" fmla="*/ 51 w 51"/>
                <a:gd name="T141" fmla="*/ 50 h 5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1" h="50">
                  <a:moveTo>
                    <a:pt x="15" y="50"/>
                  </a:moveTo>
                  <a:cubicBezTo>
                    <a:pt x="20" y="50"/>
                    <a:pt x="28" y="45"/>
                    <a:pt x="31" y="43"/>
                  </a:cubicBezTo>
                  <a:cubicBezTo>
                    <a:pt x="33" y="42"/>
                    <a:pt x="41" y="41"/>
                    <a:pt x="43" y="41"/>
                  </a:cubicBezTo>
                  <a:cubicBezTo>
                    <a:pt x="45" y="41"/>
                    <a:pt x="49" y="29"/>
                    <a:pt x="49" y="26"/>
                  </a:cubicBezTo>
                  <a:cubicBezTo>
                    <a:pt x="49" y="24"/>
                    <a:pt x="47" y="19"/>
                    <a:pt x="48" y="16"/>
                  </a:cubicBezTo>
                  <a:cubicBezTo>
                    <a:pt x="48" y="16"/>
                    <a:pt x="48" y="15"/>
                    <a:pt x="49" y="15"/>
                  </a:cubicBezTo>
                  <a:cubicBezTo>
                    <a:pt x="49" y="15"/>
                    <a:pt x="49" y="15"/>
                    <a:pt x="49" y="15"/>
                  </a:cubicBezTo>
                  <a:cubicBezTo>
                    <a:pt x="49" y="14"/>
                    <a:pt x="49" y="14"/>
                    <a:pt x="49" y="13"/>
                  </a:cubicBezTo>
                  <a:cubicBezTo>
                    <a:pt x="49" y="13"/>
                    <a:pt x="49" y="13"/>
                    <a:pt x="49" y="13"/>
                  </a:cubicBezTo>
                  <a:cubicBezTo>
                    <a:pt x="50" y="12"/>
                    <a:pt x="50" y="12"/>
                    <a:pt x="50" y="12"/>
                  </a:cubicBezTo>
                  <a:cubicBezTo>
                    <a:pt x="50" y="11"/>
                    <a:pt x="50" y="11"/>
                    <a:pt x="50" y="11"/>
                  </a:cubicBezTo>
                  <a:cubicBezTo>
                    <a:pt x="50" y="10"/>
                    <a:pt x="50" y="10"/>
                    <a:pt x="50" y="10"/>
                  </a:cubicBezTo>
                  <a:cubicBezTo>
                    <a:pt x="50" y="10"/>
                    <a:pt x="50" y="9"/>
                    <a:pt x="50" y="9"/>
                  </a:cubicBezTo>
                  <a:cubicBezTo>
                    <a:pt x="51" y="9"/>
                    <a:pt x="51" y="8"/>
                    <a:pt x="51" y="8"/>
                  </a:cubicBezTo>
                  <a:cubicBezTo>
                    <a:pt x="51" y="8"/>
                    <a:pt x="51" y="7"/>
                    <a:pt x="51" y="7"/>
                  </a:cubicBezTo>
                  <a:cubicBezTo>
                    <a:pt x="51" y="7"/>
                    <a:pt x="51" y="7"/>
                    <a:pt x="51" y="6"/>
                  </a:cubicBezTo>
                  <a:cubicBezTo>
                    <a:pt x="51" y="6"/>
                    <a:pt x="51" y="6"/>
                    <a:pt x="51" y="6"/>
                  </a:cubicBezTo>
                  <a:cubicBezTo>
                    <a:pt x="51" y="5"/>
                    <a:pt x="51" y="5"/>
                    <a:pt x="51" y="5"/>
                  </a:cubicBezTo>
                  <a:cubicBezTo>
                    <a:pt x="51" y="5"/>
                    <a:pt x="51" y="4"/>
                    <a:pt x="51" y="4"/>
                  </a:cubicBezTo>
                  <a:cubicBezTo>
                    <a:pt x="51" y="4"/>
                    <a:pt x="51" y="4"/>
                    <a:pt x="51" y="3"/>
                  </a:cubicBezTo>
                  <a:cubicBezTo>
                    <a:pt x="51" y="3"/>
                    <a:pt x="51" y="3"/>
                    <a:pt x="50" y="3"/>
                  </a:cubicBezTo>
                  <a:cubicBezTo>
                    <a:pt x="50" y="3"/>
                    <a:pt x="50" y="3"/>
                    <a:pt x="50" y="3"/>
                  </a:cubicBezTo>
                  <a:cubicBezTo>
                    <a:pt x="50" y="2"/>
                    <a:pt x="49" y="2"/>
                    <a:pt x="49" y="2"/>
                  </a:cubicBezTo>
                  <a:cubicBezTo>
                    <a:pt x="49" y="2"/>
                    <a:pt x="48" y="2"/>
                    <a:pt x="48" y="2"/>
                  </a:cubicBezTo>
                  <a:cubicBezTo>
                    <a:pt x="48" y="2"/>
                    <a:pt x="47" y="2"/>
                    <a:pt x="47" y="2"/>
                  </a:cubicBezTo>
                  <a:cubicBezTo>
                    <a:pt x="47" y="2"/>
                    <a:pt x="46" y="1"/>
                    <a:pt x="46" y="1"/>
                  </a:cubicBezTo>
                  <a:cubicBezTo>
                    <a:pt x="45" y="1"/>
                    <a:pt x="45" y="1"/>
                    <a:pt x="44" y="1"/>
                  </a:cubicBezTo>
                  <a:cubicBezTo>
                    <a:pt x="44" y="1"/>
                    <a:pt x="44" y="1"/>
                    <a:pt x="44" y="1"/>
                  </a:cubicBezTo>
                  <a:cubicBezTo>
                    <a:pt x="43" y="1"/>
                    <a:pt x="42" y="1"/>
                    <a:pt x="42" y="1"/>
                  </a:cubicBezTo>
                  <a:cubicBezTo>
                    <a:pt x="42" y="1"/>
                    <a:pt x="41" y="1"/>
                    <a:pt x="41" y="1"/>
                  </a:cubicBezTo>
                  <a:cubicBezTo>
                    <a:pt x="40" y="1"/>
                    <a:pt x="40" y="1"/>
                    <a:pt x="39" y="1"/>
                  </a:cubicBezTo>
                  <a:cubicBezTo>
                    <a:pt x="39" y="1"/>
                    <a:pt x="39" y="0"/>
                    <a:pt x="38" y="0"/>
                  </a:cubicBezTo>
                  <a:cubicBezTo>
                    <a:pt x="38" y="0"/>
                    <a:pt x="37" y="0"/>
                    <a:pt x="36" y="0"/>
                  </a:cubicBezTo>
                  <a:cubicBezTo>
                    <a:pt x="36" y="0"/>
                    <a:pt x="36" y="0"/>
                    <a:pt x="36" y="0"/>
                  </a:cubicBezTo>
                  <a:cubicBezTo>
                    <a:pt x="35" y="0"/>
                    <a:pt x="35" y="1"/>
                    <a:pt x="34" y="1"/>
                  </a:cubicBezTo>
                  <a:cubicBezTo>
                    <a:pt x="30" y="1"/>
                    <a:pt x="25" y="6"/>
                    <a:pt x="24" y="7"/>
                  </a:cubicBezTo>
                  <a:cubicBezTo>
                    <a:pt x="23" y="8"/>
                    <a:pt x="27" y="11"/>
                    <a:pt x="26" y="12"/>
                  </a:cubicBezTo>
                  <a:cubicBezTo>
                    <a:pt x="24" y="13"/>
                    <a:pt x="18" y="13"/>
                    <a:pt x="12" y="13"/>
                  </a:cubicBezTo>
                  <a:cubicBezTo>
                    <a:pt x="7" y="14"/>
                    <a:pt x="13" y="15"/>
                    <a:pt x="16" y="18"/>
                  </a:cubicBezTo>
                  <a:cubicBezTo>
                    <a:pt x="18" y="21"/>
                    <a:pt x="16" y="20"/>
                    <a:pt x="12" y="23"/>
                  </a:cubicBezTo>
                  <a:cubicBezTo>
                    <a:pt x="8" y="26"/>
                    <a:pt x="11" y="25"/>
                    <a:pt x="16" y="26"/>
                  </a:cubicBezTo>
                  <a:cubicBezTo>
                    <a:pt x="21" y="26"/>
                    <a:pt x="21" y="27"/>
                    <a:pt x="18" y="29"/>
                  </a:cubicBezTo>
                  <a:cubicBezTo>
                    <a:pt x="16" y="30"/>
                    <a:pt x="12" y="35"/>
                    <a:pt x="15" y="35"/>
                  </a:cubicBezTo>
                  <a:cubicBezTo>
                    <a:pt x="18" y="35"/>
                    <a:pt x="19" y="36"/>
                    <a:pt x="16" y="37"/>
                  </a:cubicBezTo>
                  <a:cubicBezTo>
                    <a:pt x="14" y="38"/>
                    <a:pt x="11" y="39"/>
                    <a:pt x="6" y="42"/>
                  </a:cubicBezTo>
                  <a:cubicBezTo>
                    <a:pt x="0" y="44"/>
                    <a:pt x="11" y="50"/>
                    <a:pt x="15" y="5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 name="Freeform 12"/>
            <p:cNvSpPr>
              <a:spLocks noChangeArrowheads="1"/>
            </p:cNvSpPr>
            <p:nvPr/>
          </p:nvSpPr>
          <p:spPr bwMode="auto">
            <a:xfrm>
              <a:off x="4159656" y="2058788"/>
              <a:ext cx="19357" cy="18093"/>
            </a:xfrm>
            <a:custGeom>
              <a:avLst/>
              <a:gdLst>
                <a:gd name="T0" fmla="*/ 5807961 w 13"/>
                <a:gd name="T1" fmla="*/ 21306594 h 13"/>
                <a:gd name="T2" fmla="*/ 19362187 w 13"/>
                <a:gd name="T3" fmla="*/ 3874686 h 13"/>
                <a:gd name="T4" fmla="*/ 0 w 13"/>
                <a:gd name="T5" fmla="*/ 13558617 h 13"/>
                <a:gd name="T6" fmla="*/ 5807961 w 13"/>
                <a:gd name="T7" fmla="*/ 21306594 h 13"/>
                <a:gd name="T8" fmla="*/ 0 60000 65536"/>
                <a:gd name="T9" fmla="*/ 0 60000 65536"/>
                <a:gd name="T10" fmla="*/ 0 60000 65536"/>
                <a:gd name="T11" fmla="*/ 0 60000 65536"/>
                <a:gd name="T12" fmla="*/ 0 w 13"/>
                <a:gd name="T13" fmla="*/ 0 h 13"/>
                <a:gd name="T14" fmla="*/ 13 w 13"/>
                <a:gd name="T15" fmla="*/ 13 h 13"/>
              </a:gdLst>
              <a:ahLst/>
              <a:cxnLst>
                <a:cxn ang="T8">
                  <a:pos x="T0" y="T1"/>
                </a:cxn>
                <a:cxn ang="T9">
                  <a:pos x="T2" y="T3"/>
                </a:cxn>
                <a:cxn ang="T10">
                  <a:pos x="T4" y="T5"/>
                </a:cxn>
                <a:cxn ang="T11">
                  <a:pos x="T6" y="T7"/>
                </a:cxn>
              </a:cxnLst>
              <a:rect l="T12" t="T13" r="T14" b="T15"/>
              <a:pathLst>
                <a:path w="13" h="13">
                  <a:moveTo>
                    <a:pt x="3" y="11"/>
                  </a:moveTo>
                  <a:cubicBezTo>
                    <a:pt x="6" y="9"/>
                    <a:pt x="13" y="0"/>
                    <a:pt x="10" y="2"/>
                  </a:cubicBezTo>
                  <a:cubicBezTo>
                    <a:pt x="7" y="3"/>
                    <a:pt x="1" y="6"/>
                    <a:pt x="0" y="7"/>
                  </a:cubicBezTo>
                  <a:cubicBezTo>
                    <a:pt x="0" y="9"/>
                    <a:pt x="0" y="13"/>
                    <a:pt x="3"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 name="Freeform 13"/>
            <p:cNvSpPr>
              <a:spLocks noChangeArrowheads="1"/>
            </p:cNvSpPr>
            <p:nvPr/>
          </p:nvSpPr>
          <p:spPr bwMode="auto">
            <a:xfrm>
              <a:off x="4365325" y="2348269"/>
              <a:ext cx="19357" cy="29400"/>
            </a:xfrm>
            <a:custGeom>
              <a:avLst/>
              <a:gdLst>
                <a:gd name="T0" fmla="*/ 21297709 w 13"/>
                <a:gd name="T1" fmla="*/ 21559998 h 21"/>
                <a:gd name="T2" fmla="*/ 19362187 w 13"/>
                <a:gd name="T3" fmla="*/ 1960000 h 21"/>
                <a:gd name="T4" fmla="*/ 3872438 w 13"/>
                <a:gd name="T5" fmla="*/ 15680000 h 21"/>
                <a:gd name="T6" fmla="*/ 9680398 w 13"/>
                <a:gd name="T7" fmla="*/ 39199997 h 21"/>
                <a:gd name="T8" fmla="*/ 21297709 w 13"/>
                <a:gd name="T9" fmla="*/ 21559998 h 21"/>
                <a:gd name="T10" fmla="*/ 0 60000 65536"/>
                <a:gd name="T11" fmla="*/ 0 60000 65536"/>
                <a:gd name="T12" fmla="*/ 0 60000 65536"/>
                <a:gd name="T13" fmla="*/ 0 60000 65536"/>
                <a:gd name="T14" fmla="*/ 0 60000 65536"/>
                <a:gd name="T15" fmla="*/ 0 w 13"/>
                <a:gd name="T16" fmla="*/ 0 h 21"/>
                <a:gd name="T17" fmla="*/ 13 w 13"/>
                <a:gd name="T18" fmla="*/ 21 h 21"/>
              </a:gdLst>
              <a:ahLst/>
              <a:cxnLst>
                <a:cxn ang="T10">
                  <a:pos x="T0" y="T1"/>
                </a:cxn>
                <a:cxn ang="T11">
                  <a:pos x="T2" y="T3"/>
                </a:cxn>
                <a:cxn ang="T12">
                  <a:pos x="T4" y="T5"/>
                </a:cxn>
                <a:cxn ang="T13">
                  <a:pos x="T6" y="T7"/>
                </a:cxn>
                <a:cxn ang="T14">
                  <a:pos x="T8" y="T9"/>
                </a:cxn>
              </a:cxnLst>
              <a:rect l="T15" t="T16" r="T17" b="T18"/>
              <a:pathLst>
                <a:path w="13" h="21">
                  <a:moveTo>
                    <a:pt x="11" y="11"/>
                  </a:moveTo>
                  <a:cubicBezTo>
                    <a:pt x="11" y="8"/>
                    <a:pt x="13" y="0"/>
                    <a:pt x="10" y="1"/>
                  </a:cubicBezTo>
                  <a:cubicBezTo>
                    <a:pt x="8" y="2"/>
                    <a:pt x="4" y="5"/>
                    <a:pt x="2" y="8"/>
                  </a:cubicBezTo>
                  <a:cubicBezTo>
                    <a:pt x="0" y="10"/>
                    <a:pt x="3" y="21"/>
                    <a:pt x="5" y="20"/>
                  </a:cubicBezTo>
                  <a:cubicBezTo>
                    <a:pt x="7" y="20"/>
                    <a:pt x="11" y="15"/>
                    <a:pt x="11"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 name="Freeform 14"/>
            <p:cNvSpPr>
              <a:spLocks noChangeArrowheads="1"/>
            </p:cNvSpPr>
            <p:nvPr/>
          </p:nvSpPr>
          <p:spPr bwMode="auto">
            <a:xfrm>
              <a:off x="4359277" y="2374277"/>
              <a:ext cx="27826" cy="42970"/>
            </a:xfrm>
            <a:custGeom>
              <a:avLst/>
              <a:gdLst>
                <a:gd name="T0" fmla="*/ 5619386 w 19"/>
                <a:gd name="T1" fmla="*/ 57640797 h 31"/>
                <a:gd name="T2" fmla="*/ 28095557 w 19"/>
                <a:gd name="T3" fmla="*/ 44191180 h 31"/>
                <a:gd name="T4" fmla="*/ 20602585 w 19"/>
                <a:gd name="T5" fmla="*/ 9607261 h 31"/>
                <a:gd name="T6" fmla="*/ 5619386 w 19"/>
                <a:gd name="T7" fmla="*/ 30741573 h 31"/>
                <a:gd name="T8" fmla="*/ 5619386 w 19"/>
                <a:gd name="T9" fmla="*/ 57640797 h 31"/>
                <a:gd name="T10" fmla="*/ 0 60000 65536"/>
                <a:gd name="T11" fmla="*/ 0 60000 65536"/>
                <a:gd name="T12" fmla="*/ 0 60000 65536"/>
                <a:gd name="T13" fmla="*/ 0 60000 65536"/>
                <a:gd name="T14" fmla="*/ 0 60000 65536"/>
                <a:gd name="T15" fmla="*/ 0 w 19"/>
                <a:gd name="T16" fmla="*/ 0 h 31"/>
                <a:gd name="T17" fmla="*/ 19 w 19"/>
                <a:gd name="T18" fmla="*/ 31 h 31"/>
              </a:gdLst>
              <a:ahLst/>
              <a:cxnLst>
                <a:cxn ang="T10">
                  <a:pos x="T0" y="T1"/>
                </a:cxn>
                <a:cxn ang="T11">
                  <a:pos x="T2" y="T3"/>
                </a:cxn>
                <a:cxn ang="T12">
                  <a:pos x="T4" y="T5"/>
                </a:cxn>
                <a:cxn ang="T13">
                  <a:pos x="T6" y="T7"/>
                </a:cxn>
                <a:cxn ang="T14">
                  <a:pos x="T8" y="T9"/>
                </a:cxn>
              </a:cxnLst>
              <a:rect l="T15" t="T16" r="T17" b="T18"/>
              <a:pathLst>
                <a:path w="19" h="31">
                  <a:moveTo>
                    <a:pt x="3" y="30"/>
                  </a:moveTo>
                  <a:cubicBezTo>
                    <a:pt x="6" y="31"/>
                    <a:pt x="14" y="27"/>
                    <a:pt x="15" y="23"/>
                  </a:cubicBezTo>
                  <a:cubicBezTo>
                    <a:pt x="15" y="20"/>
                    <a:pt x="19" y="0"/>
                    <a:pt x="11" y="5"/>
                  </a:cubicBezTo>
                  <a:cubicBezTo>
                    <a:pt x="8" y="7"/>
                    <a:pt x="3" y="14"/>
                    <a:pt x="3" y="16"/>
                  </a:cubicBezTo>
                  <a:cubicBezTo>
                    <a:pt x="3" y="18"/>
                    <a:pt x="0" y="28"/>
                    <a:pt x="3" y="3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 name="Freeform 15"/>
            <p:cNvSpPr>
              <a:spLocks noChangeArrowheads="1"/>
            </p:cNvSpPr>
            <p:nvPr/>
          </p:nvSpPr>
          <p:spPr bwMode="auto">
            <a:xfrm>
              <a:off x="4419768" y="2429686"/>
              <a:ext cx="45973" cy="24877"/>
            </a:xfrm>
            <a:custGeom>
              <a:avLst/>
              <a:gdLst>
                <a:gd name="T0" fmla="*/ 40332065 w 31"/>
                <a:gd name="T1" fmla="*/ 5730003 h 18"/>
                <a:gd name="T2" fmla="*/ 15364795 w 31"/>
                <a:gd name="T3" fmla="*/ 3820001 h 18"/>
                <a:gd name="T4" fmla="*/ 1920773 w 31"/>
                <a:gd name="T5" fmla="*/ 5730003 h 18"/>
                <a:gd name="T6" fmla="*/ 24967275 w 31"/>
                <a:gd name="T7" fmla="*/ 19101387 h 18"/>
                <a:gd name="T8" fmla="*/ 48013778 w 31"/>
                <a:gd name="T9" fmla="*/ 30561392 h 18"/>
                <a:gd name="T10" fmla="*/ 55695480 w 31"/>
                <a:gd name="T11" fmla="*/ 17191387 h 18"/>
                <a:gd name="T12" fmla="*/ 57616252 w 31"/>
                <a:gd name="T13" fmla="*/ 3820001 h 18"/>
                <a:gd name="T14" fmla="*/ 40332065 w 31"/>
                <a:gd name="T15" fmla="*/ 5730003 h 18"/>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8"/>
                <a:gd name="T26" fmla="*/ 31 w 31"/>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8">
                  <a:moveTo>
                    <a:pt x="21" y="3"/>
                  </a:moveTo>
                  <a:cubicBezTo>
                    <a:pt x="18" y="4"/>
                    <a:pt x="11" y="3"/>
                    <a:pt x="8" y="2"/>
                  </a:cubicBezTo>
                  <a:cubicBezTo>
                    <a:pt x="5" y="0"/>
                    <a:pt x="2" y="2"/>
                    <a:pt x="1" y="3"/>
                  </a:cubicBezTo>
                  <a:cubicBezTo>
                    <a:pt x="0" y="5"/>
                    <a:pt x="10" y="8"/>
                    <a:pt x="13" y="10"/>
                  </a:cubicBezTo>
                  <a:cubicBezTo>
                    <a:pt x="16" y="11"/>
                    <a:pt x="19" y="14"/>
                    <a:pt x="25" y="16"/>
                  </a:cubicBezTo>
                  <a:cubicBezTo>
                    <a:pt x="30" y="18"/>
                    <a:pt x="29" y="12"/>
                    <a:pt x="29" y="9"/>
                  </a:cubicBezTo>
                  <a:cubicBezTo>
                    <a:pt x="28" y="7"/>
                    <a:pt x="29" y="4"/>
                    <a:pt x="30" y="2"/>
                  </a:cubicBezTo>
                  <a:cubicBezTo>
                    <a:pt x="31" y="1"/>
                    <a:pt x="24" y="2"/>
                    <a:pt x="21"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 name="Freeform 16"/>
            <p:cNvSpPr>
              <a:spLocks noChangeArrowheads="1"/>
            </p:cNvSpPr>
            <p:nvPr/>
          </p:nvSpPr>
          <p:spPr bwMode="auto">
            <a:xfrm>
              <a:off x="4584304" y="2469263"/>
              <a:ext cx="52023" cy="7915"/>
            </a:xfrm>
            <a:custGeom>
              <a:avLst/>
              <a:gdLst>
                <a:gd name="T0" fmla="*/ 55947766 w 35"/>
                <a:gd name="T1" fmla="*/ 10441203 h 6"/>
                <a:gd name="T2" fmla="*/ 25080657 w 35"/>
                <a:gd name="T3" fmla="*/ 1739981 h 6"/>
                <a:gd name="T4" fmla="*/ 1929281 w 35"/>
                <a:gd name="T5" fmla="*/ 3479962 h 6"/>
                <a:gd name="T6" fmla="*/ 23151377 w 35"/>
                <a:gd name="T7" fmla="*/ 8701223 h 6"/>
                <a:gd name="T8" fmla="*/ 55947766 w 35"/>
                <a:gd name="T9" fmla="*/ 10441203 h 6"/>
                <a:gd name="T10" fmla="*/ 0 60000 65536"/>
                <a:gd name="T11" fmla="*/ 0 60000 65536"/>
                <a:gd name="T12" fmla="*/ 0 60000 65536"/>
                <a:gd name="T13" fmla="*/ 0 60000 65536"/>
                <a:gd name="T14" fmla="*/ 0 60000 65536"/>
                <a:gd name="T15" fmla="*/ 0 w 35"/>
                <a:gd name="T16" fmla="*/ 0 h 6"/>
                <a:gd name="T17" fmla="*/ 35 w 35"/>
                <a:gd name="T18" fmla="*/ 6 h 6"/>
              </a:gdLst>
              <a:ahLst/>
              <a:cxnLst>
                <a:cxn ang="T10">
                  <a:pos x="T0" y="T1"/>
                </a:cxn>
                <a:cxn ang="T11">
                  <a:pos x="T2" y="T3"/>
                </a:cxn>
                <a:cxn ang="T12">
                  <a:pos x="T4" y="T5"/>
                </a:cxn>
                <a:cxn ang="T13">
                  <a:pos x="T6" y="T7"/>
                </a:cxn>
                <a:cxn ang="T14">
                  <a:pos x="T8" y="T9"/>
                </a:cxn>
              </a:cxnLst>
              <a:rect l="T15" t="T16" r="T17" b="T18"/>
              <a:pathLst>
                <a:path w="35" h="6">
                  <a:moveTo>
                    <a:pt x="29" y="6"/>
                  </a:moveTo>
                  <a:cubicBezTo>
                    <a:pt x="35" y="5"/>
                    <a:pt x="17" y="1"/>
                    <a:pt x="13" y="1"/>
                  </a:cubicBezTo>
                  <a:cubicBezTo>
                    <a:pt x="8" y="0"/>
                    <a:pt x="3" y="1"/>
                    <a:pt x="1" y="2"/>
                  </a:cubicBezTo>
                  <a:cubicBezTo>
                    <a:pt x="0" y="3"/>
                    <a:pt x="9" y="4"/>
                    <a:pt x="12" y="5"/>
                  </a:cubicBezTo>
                  <a:cubicBezTo>
                    <a:pt x="16" y="6"/>
                    <a:pt x="22" y="6"/>
                    <a:pt x="29"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 name="Freeform 17">
              <a:hlinkClick r:id="rId2"/>
            </p:cNvPr>
            <p:cNvSpPr>
              <a:spLocks noChangeArrowheads="1"/>
            </p:cNvSpPr>
            <p:nvPr/>
          </p:nvSpPr>
          <p:spPr bwMode="auto">
            <a:xfrm>
              <a:off x="3937047" y="1500180"/>
              <a:ext cx="2884225" cy="2116830"/>
            </a:xfrm>
            <a:custGeom>
              <a:avLst/>
              <a:gdLst>
                <a:gd name="T0" fmla="*/ 2147483647 w 1948"/>
                <a:gd name="T1" fmla="*/ 381925779 h 1528"/>
                <a:gd name="T2" fmla="*/ 2147483647 w 1948"/>
                <a:gd name="T3" fmla="*/ 282125779 h 1528"/>
                <a:gd name="T4" fmla="*/ 2147483647 w 1948"/>
                <a:gd name="T5" fmla="*/ 274448117 h 1528"/>
                <a:gd name="T6" fmla="*/ 2147483647 w 1948"/>
                <a:gd name="T7" fmla="*/ 182325866 h 1528"/>
                <a:gd name="T8" fmla="*/ 2101944762 w 1948"/>
                <a:gd name="T9" fmla="*/ 71010779 h 1528"/>
                <a:gd name="T10" fmla="*/ 1828194727 w 1948"/>
                <a:gd name="T11" fmla="*/ 272529394 h 1528"/>
                <a:gd name="T12" fmla="*/ 1707590800 w 1948"/>
                <a:gd name="T13" fmla="*/ 387683333 h 1528"/>
                <a:gd name="T14" fmla="*/ 1671218824 w 1948"/>
                <a:gd name="T15" fmla="*/ 303237273 h 1528"/>
                <a:gd name="T16" fmla="*/ 1443412138 w 1948"/>
                <a:gd name="T17" fmla="*/ 420309935 h 1528"/>
                <a:gd name="T18" fmla="*/ 1213690900 w 1948"/>
                <a:gd name="T19" fmla="*/ 493240801 h 1528"/>
                <a:gd name="T20" fmla="*/ 997371174 w 1948"/>
                <a:gd name="T21" fmla="*/ 485563138 h 1528"/>
                <a:gd name="T22" fmla="*/ 947597686 w 1948"/>
                <a:gd name="T23" fmla="*/ 368490563 h 1528"/>
                <a:gd name="T24" fmla="*/ 832737067 w 1948"/>
                <a:gd name="T25" fmla="*/ 351217814 h 1528"/>
                <a:gd name="T26" fmla="*/ 714049248 w 1948"/>
                <a:gd name="T27" fmla="*/ 435663874 h 1528"/>
                <a:gd name="T28" fmla="*/ 568558577 w 1948"/>
                <a:gd name="T29" fmla="*/ 635262316 h 1528"/>
                <a:gd name="T30" fmla="*/ 610673860 w 1948"/>
                <a:gd name="T31" fmla="*/ 740819956 h 1528"/>
                <a:gd name="T32" fmla="*/ 733191474 w 1948"/>
                <a:gd name="T33" fmla="*/ 677485303 h 1528"/>
                <a:gd name="T34" fmla="*/ 851880503 w 1948"/>
                <a:gd name="T35" fmla="*/ 725465844 h 1528"/>
                <a:gd name="T36" fmla="*/ 794451577 w 1948"/>
                <a:gd name="T37" fmla="*/ 854053701 h 1528"/>
                <a:gd name="T38" fmla="*/ 597273732 w 1948"/>
                <a:gd name="T39" fmla="*/ 882842857 h 1528"/>
                <a:gd name="T40" fmla="*/ 568558577 w 1948"/>
                <a:gd name="T41" fmla="*/ 875165194 h 1528"/>
                <a:gd name="T42" fmla="*/ 438384315 w 1948"/>
                <a:gd name="T43" fmla="*/ 974965108 h 1528"/>
                <a:gd name="T44" fmla="*/ 225891530 w 1948"/>
                <a:gd name="T45" fmla="*/ 1207190151 h 1528"/>
                <a:gd name="T46" fmla="*/ 451784444 w 1948"/>
                <a:gd name="T47" fmla="*/ 1199513874 h 1528"/>
                <a:gd name="T48" fmla="*/ 714049248 w 1948"/>
                <a:gd name="T49" fmla="*/ 1260929631 h 1528"/>
                <a:gd name="T50" fmla="*/ 719791172 w 1948"/>
                <a:gd name="T51" fmla="*/ 1174563549 h 1528"/>
                <a:gd name="T52" fmla="*/ 805936809 w 1948"/>
                <a:gd name="T53" fmla="*/ 1283959848 h 1528"/>
                <a:gd name="T54" fmla="*/ 913140607 w 1948"/>
                <a:gd name="T55" fmla="*/ 1224464198 h 1528"/>
                <a:gd name="T56" fmla="*/ 1050973073 w 1948"/>
                <a:gd name="T57" fmla="*/ 1130421839 h 1528"/>
                <a:gd name="T58" fmla="*/ 1162003898 w 1948"/>
                <a:gd name="T59" fmla="*/ 1168805995 h 1528"/>
                <a:gd name="T60" fmla="*/ 934197557 w 1948"/>
                <a:gd name="T61" fmla="*/ 1312747618 h 1528"/>
                <a:gd name="T62" fmla="*/ 1052886586 w 1948"/>
                <a:gd name="T63" fmla="*/ 1418305086 h 1528"/>
                <a:gd name="T64" fmla="*/ 603017039 w 1948"/>
                <a:gd name="T65" fmla="*/ 1397193592 h 1528"/>
                <a:gd name="T66" fmla="*/ 199091273 w 1948"/>
                <a:gd name="T67" fmla="*/ 1414466254 h 1528"/>
                <a:gd name="T68" fmla="*/ 21058339 w 1948"/>
                <a:gd name="T69" fmla="*/ 1759926774 h 1528"/>
                <a:gd name="T70" fmla="*/ 80402178 w 1948"/>
                <a:gd name="T71" fmla="*/ 1913464782 h 1528"/>
                <a:gd name="T72" fmla="*/ 313951892 w 1948"/>
                <a:gd name="T73" fmla="*/ 1980638094 h 1528"/>
                <a:gd name="T74" fmla="*/ 428812597 w 1948"/>
                <a:gd name="T75" fmla="*/ 1949930215 h 1528"/>
                <a:gd name="T76" fmla="*/ 522614883 w 1948"/>
                <a:gd name="T77" fmla="*/ 2099629393 h 1528"/>
                <a:gd name="T78" fmla="*/ 574301884 w 1948"/>
                <a:gd name="T79" fmla="*/ 2147483647 h 1528"/>
                <a:gd name="T80" fmla="*/ 673847478 w 1948"/>
                <a:gd name="T81" fmla="*/ 2147483647 h 1528"/>
                <a:gd name="T82" fmla="*/ 1091173459 w 1948"/>
                <a:gd name="T83" fmla="*/ 2147483647 h 1528"/>
                <a:gd name="T84" fmla="*/ 1206034078 w 1948"/>
                <a:gd name="T85" fmla="*/ 2116902055 h 1528"/>
                <a:gd name="T86" fmla="*/ 1144775358 w 1948"/>
                <a:gd name="T87" fmla="*/ 1717703787 h 1528"/>
                <a:gd name="T88" fmla="*/ 1217519310 w 1948"/>
                <a:gd name="T89" fmla="*/ 1731139003 h 1528"/>
                <a:gd name="T90" fmla="*/ 1487442664 w 1948"/>
                <a:gd name="T91" fmla="*/ 1708107401 h 1528"/>
                <a:gd name="T92" fmla="*/ 1387896725 w 1948"/>
                <a:gd name="T93" fmla="*/ 1569923332 h 1528"/>
                <a:gd name="T94" fmla="*/ 1338123237 w 1948"/>
                <a:gd name="T95" fmla="*/ 1460528419 h 1528"/>
                <a:gd name="T96" fmla="*/ 1738220852 w 1948"/>
                <a:gd name="T97" fmla="*/ 1617903873 h 1528"/>
                <a:gd name="T98" fmla="*/ 2147483647 w 1948"/>
                <a:gd name="T99" fmla="*/ 1633257813 h 1528"/>
                <a:gd name="T100" fmla="*/ 2147483647 w 1948"/>
                <a:gd name="T101" fmla="*/ 1815583592 h 1528"/>
                <a:gd name="T102" fmla="*/ 2147483647 w 1948"/>
                <a:gd name="T103" fmla="*/ 2051648852 h 1528"/>
                <a:gd name="T104" fmla="*/ 2147483647 w 1948"/>
                <a:gd name="T105" fmla="*/ 1815583592 h 1528"/>
                <a:gd name="T106" fmla="*/ 2147483647 w 1948"/>
                <a:gd name="T107" fmla="*/ 1658208137 h 1528"/>
                <a:gd name="T108" fmla="*/ 2147483647 w 1948"/>
                <a:gd name="T109" fmla="*/ 1502751406 h 1528"/>
                <a:gd name="T110" fmla="*/ 2147483647 w 1948"/>
                <a:gd name="T111" fmla="*/ 1251333246 h 1528"/>
                <a:gd name="T112" fmla="*/ 2147483647 w 1948"/>
                <a:gd name="T113" fmla="*/ 1293556233 h 1528"/>
                <a:gd name="T114" fmla="*/ 2147483647 w 1948"/>
                <a:gd name="T115" fmla="*/ 896276688 h 1528"/>
                <a:gd name="T116" fmla="*/ 2147483647 w 1948"/>
                <a:gd name="T117" fmla="*/ 742738679 h 1528"/>
                <a:gd name="T118" fmla="*/ 2147483647 w 1948"/>
                <a:gd name="T119" fmla="*/ 982641385 h 1528"/>
                <a:gd name="T120" fmla="*/ 2147483647 w 1948"/>
                <a:gd name="T121" fmla="*/ 704354350 h 1528"/>
                <a:gd name="T122" fmla="*/ 2147483647 w 1948"/>
                <a:gd name="T123" fmla="*/ 533543679 h 15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48"/>
                <a:gd name="T187" fmla="*/ 0 h 1528"/>
                <a:gd name="T188" fmla="*/ 1948 w 1948"/>
                <a:gd name="T189" fmla="*/ 1528 h 15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48" h="1528">
                  <a:moveTo>
                    <a:pt x="1940" y="269"/>
                  </a:moveTo>
                  <a:cubicBezTo>
                    <a:pt x="1934" y="268"/>
                    <a:pt x="1933" y="263"/>
                    <a:pt x="1932" y="261"/>
                  </a:cubicBezTo>
                  <a:cubicBezTo>
                    <a:pt x="1930" y="259"/>
                    <a:pt x="1929" y="260"/>
                    <a:pt x="1928" y="261"/>
                  </a:cubicBezTo>
                  <a:cubicBezTo>
                    <a:pt x="1926" y="262"/>
                    <a:pt x="1923" y="254"/>
                    <a:pt x="1921" y="255"/>
                  </a:cubicBezTo>
                  <a:cubicBezTo>
                    <a:pt x="1918" y="255"/>
                    <a:pt x="1914" y="253"/>
                    <a:pt x="1913" y="253"/>
                  </a:cubicBezTo>
                  <a:cubicBezTo>
                    <a:pt x="1912" y="254"/>
                    <a:pt x="1905" y="252"/>
                    <a:pt x="1904" y="254"/>
                  </a:cubicBezTo>
                  <a:cubicBezTo>
                    <a:pt x="1902" y="255"/>
                    <a:pt x="1906" y="265"/>
                    <a:pt x="1904" y="265"/>
                  </a:cubicBezTo>
                  <a:cubicBezTo>
                    <a:pt x="1903" y="266"/>
                    <a:pt x="1897" y="249"/>
                    <a:pt x="1897" y="248"/>
                  </a:cubicBezTo>
                  <a:cubicBezTo>
                    <a:pt x="1896" y="246"/>
                    <a:pt x="1893" y="242"/>
                    <a:pt x="1892" y="242"/>
                  </a:cubicBezTo>
                  <a:cubicBezTo>
                    <a:pt x="1891" y="242"/>
                    <a:pt x="1882" y="241"/>
                    <a:pt x="1877" y="241"/>
                  </a:cubicBezTo>
                  <a:cubicBezTo>
                    <a:pt x="1873" y="240"/>
                    <a:pt x="1869" y="233"/>
                    <a:pt x="1866" y="232"/>
                  </a:cubicBezTo>
                  <a:cubicBezTo>
                    <a:pt x="1862" y="232"/>
                    <a:pt x="1856" y="230"/>
                    <a:pt x="1852" y="228"/>
                  </a:cubicBezTo>
                  <a:cubicBezTo>
                    <a:pt x="1848" y="226"/>
                    <a:pt x="1847" y="225"/>
                    <a:pt x="1840" y="223"/>
                  </a:cubicBezTo>
                  <a:cubicBezTo>
                    <a:pt x="1834" y="220"/>
                    <a:pt x="1833" y="218"/>
                    <a:pt x="1830" y="216"/>
                  </a:cubicBezTo>
                  <a:cubicBezTo>
                    <a:pt x="1827" y="214"/>
                    <a:pt x="1825" y="215"/>
                    <a:pt x="1823" y="214"/>
                  </a:cubicBezTo>
                  <a:cubicBezTo>
                    <a:pt x="1820" y="213"/>
                    <a:pt x="1819" y="208"/>
                    <a:pt x="1816" y="207"/>
                  </a:cubicBezTo>
                  <a:cubicBezTo>
                    <a:pt x="1813" y="206"/>
                    <a:pt x="1806" y="204"/>
                    <a:pt x="1802" y="203"/>
                  </a:cubicBezTo>
                  <a:cubicBezTo>
                    <a:pt x="1798" y="202"/>
                    <a:pt x="1799" y="199"/>
                    <a:pt x="1792" y="196"/>
                  </a:cubicBezTo>
                  <a:cubicBezTo>
                    <a:pt x="1785" y="194"/>
                    <a:pt x="1765" y="196"/>
                    <a:pt x="1758" y="195"/>
                  </a:cubicBezTo>
                  <a:cubicBezTo>
                    <a:pt x="1752" y="195"/>
                    <a:pt x="1747" y="190"/>
                    <a:pt x="1746" y="192"/>
                  </a:cubicBezTo>
                  <a:cubicBezTo>
                    <a:pt x="1744" y="194"/>
                    <a:pt x="1747" y="195"/>
                    <a:pt x="1749" y="197"/>
                  </a:cubicBezTo>
                  <a:cubicBezTo>
                    <a:pt x="1750" y="198"/>
                    <a:pt x="1744" y="198"/>
                    <a:pt x="1745" y="200"/>
                  </a:cubicBezTo>
                  <a:cubicBezTo>
                    <a:pt x="1745" y="202"/>
                    <a:pt x="1747" y="204"/>
                    <a:pt x="1750" y="204"/>
                  </a:cubicBezTo>
                  <a:cubicBezTo>
                    <a:pt x="1753" y="205"/>
                    <a:pt x="1752" y="206"/>
                    <a:pt x="1752" y="208"/>
                  </a:cubicBezTo>
                  <a:cubicBezTo>
                    <a:pt x="1751" y="210"/>
                    <a:pt x="1752" y="212"/>
                    <a:pt x="1755" y="213"/>
                  </a:cubicBezTo>
                  <a:cubicBezTo>
                    <a:pt x="1757" y="214"/>
                    <a:pt x="1755" y="216"/>
                    <a:pt x="1753" y="217"/>
                  </a:cubicBezTo>
                  <a:cubicBezTo>
                    <a:pt x="1752" y="217"/>
                    <a:pt x="1753" y="222"/>
                    <a:pt x="1751" y="222"/>
                  </a:cubicBezTo>
                  <a:cubicBezTo>
                    <a:pt x="1750" y="223"/>
                    <a:pt x="1747" y="219"/>
                    <a:pt x="1746" y="218"/>
                  </a:cubicBezTo>
                  <a:cubicBezTo>
                    <a:pt x="1744" y="218"/>
                    <a:pt x="1746" y="222"/>
                    <a:pt x="1745" y="223"/>
                  </a:cubicBezTo>
                  <a:cubicBezTo>
                    <a:pt x="1745" y="224"/>
                    <a:pt x="1740" y="217"/>
                    <a:pt x="1740" y="215"/>
                  </a:cubicBezTo>
                  <a:cubicBezTo>
                    <a:pt x="1739" y="213"/>
                    <a:pt x="1731" y="210"/>
                    <a:pt x="1729" y="208"/>
                  </a:cubicBezTo>
                  <a:cubicBezTo>
                    <a:pt x="1727" y="206"/>
                    <a:pt x="1726" y="200"/>
                    <a:pt x="1724" y="199"/>
                  </a:cubicBezTo>
                  <a:cubicBezTo>
                    <a:pt x="1721" y="198"/>
                    <a:pt x="1722" y="199"/>
                    <a:pt x="1722" y="201"/>
                  </a:cubicBezTo>
                  <a:cubicBezTo>
                    <a:pt x="1722" y="203"/>
                    <a:pt x="1705" y="202"/>
                    <a:pt x="1699" y="201"/>
                  </a:cubicBezTo>
                  <a:cubicBezTo>
                    <a:pt x="1694" y="199"/>
                    <a:pt x="1682" y="198"/>
                    <a:pt x="1679" y="199"/>
                  </a:cubicBezTo>
                  <a:cubicBezTo>
                    <a:pt x="1675" y="200"/>
                    <a:pt x="1672" y="203"/>
                    <a:pt x="1672" y="206"/>
                  </a:cubicBezTo>
                  <a:cubicBezTo>
                    <a:pt x="1671" y="208"/>
                    <a:pt x="1674" y="216"/>
                    <a:pt x="1673" y="217"/>
                  </a:cubicBezTo>
                  <a:cubicBezTo>
                    <a:pt x="1672" y="218"/>
                    <a:pt x="1668" y="210"/>
                    <a:pt x="1668" y="208"/>
                  </a:cubicBezTo>
                  <a:cubicBezTo>
                    <a:pt x="1669" y="207"/>
                    <a:pt x="1665" y="206"/>
                    <a:pt x="1662" y="204"/>
                  </a:cubicBezTo>
                  <a:cubicBezTo>
                    <a:pt x="1658" y="201"/>
                    <a:pt x="1656" y="199"/>
                    <a:pt x="1653" y="197"/>
                  </a:cubicBezTo>
                  <a:cubicBezTo>
                    <a:pt x="1650" y="195"/>
                    <a:pt x="1652" y="196"/>
                    <a:pt x="1652" y="194"/>
                  </a:cubicBezTo>
                  <a:cubicBezTo>
                    <a:pt x="1652" y="192"/>
                    <a:pt x="1650" y="190"/>
                    <a:pt x="1648" y="187"/>
                  </a:cubicBezTo>
                  <a:cubicBezTo>
                    <a:pt x="1646" y="183"/>
                    <a:pt x="1640" y="176"/>
                    <a:pt x="1634" y="174"/>
                  </a:cubicBezTo>
                  <a:cubicBezTo>
                    <a:pt x="1628" y="172"/>
                    <a:pt x="1613" y="173"/>
                    <a:pt x="1605" y="174"/>
                  </a:cubicBezTo>
                  <a:cubicBezTo>
                    <a:pt x="1598" y="175"/>
                    <a:pt x="1588" y="178"/>
                    <a:pt x="1584" y="178"/>
                  </a:cubicBezTo>
                  <a:cubicBezTo>
                    <a:pt x="1580" y="178"/>
                    <a:pt x="1575" y="175"/>
                    <a:pt x="1572" y="173"/>
                  </a:cubicBezTo>
                  <a:cubicBezTo>
                    <a:pt x="1569" y="172"/>
                    <a:pt x="1560" y="163"/>
                    <a:pt x="1557" y="161"/>
                  </a:cubicBezTo>
                  <a:cubicBezTo>
                    <a:pt x="1555" y="158"/>
                    <a:pt x="1550" y="159"/>
                    <a:pt x="1551" y="157"/>
                  </a:cubicBezTo>
                  <a:cubicBezTo>
                    <a:pt x="1551" y="155"/>
                    <a:pt x="1555" y="157"/>
                    <a:pt x="1557" y="157"/>
                  </a:cubicBezTo>
                  <a:cubicBezTo>
                    <a:pt x="1558" y="158"/>
                    <a:pt x="1556" y="152"/>
                    <a:pt x="1554" y="150"/>
                  </a:cubicBezTo>
                  <a:cubicBezTo>
                    <a:pt x="1552" y="148"/>
                    <a:pt x="1547" y="145"/>
                    <a:pt x="1542" y="145"/>
                  </a:cubicBezTo>
                  <a:cubicBezTo>
                    <a:pt x="1537" y="145"/>
                    <a:pt x="1535" y="143"/>
                    <a:pt x="1530" y="143"/>
                  </a:cubicBezTo>
                  <a:cubicBezTo>
                    <a:pt x="1526" y="143"/>
                    <a:pt x="1528" y="144"/>
                    <a:pt x="1527" y="145"/>
                  </a:cubicBezTo>
                  <a:cubicBezTo>
                    <a:pt x="1525" y="145"/>
                    <a:pt x="1522" y="144"/>
                    <a:pt x="1520" y="144"/>
                  </a:cubicBezTo>
                  <a:cubicBezTo>
                    <a:pt x="1517" y="144"/>
                    <a:pt x="1515" y="147"/>
                    <a:pt x="1514" y="148"/>
                  </a:cubicBezTo>
                  <a:cubicBezTo>
                    <a:pt x="1512" y="149"/>
                    <a:pt x="1507" y="148"/>
                    <a:pt x="1503" y="148"/>
                  </a:cubicBezTo>
                  <a:cubicBezTo>
                    <a:pt x="1499" y="148"/>
                    <a:pt x="1502" y="147"/>
                    <a:pt x="1503" y="145"/>
                  </a:cubicBezTo>
                  <a:cubicBezTo>
                    <a:pt x="1505" y="144"/>
                    <a:pt x="1504" y="143"/>
                    <a:pt x="1503" y="142"/>
                  </a:cubicBezTo>
                  <a:cubicBezTo>
                    <a:pt x="1502" y="141"/>
                    <a:pt x="1504" y="140"/>
                    <a:pt x="1506" y="140"/>
                  </a:cubicBezTo>
                  <a:cubicBezTo>
                    <a:pt x="1509" y="140"/>
                    <a:pt x="1521" y="143"/>
                    <a:pt x="1524" y="143"/>
                  </a:cubicBezTo>
                  <a:cubicBezTo>
                    <a:pt x="1527" y="142"/>
                    <a:pt x="1508" y="137"/>
                    <a:pt x="1502" y="137"/>
                  </a:cubicBezTo>
                  <a:cubicBezTo>
                    <a:pt x="1495" y="137"/>
                    <a:pt x="1479" y="135"/>
                    <a:pt x="1476" y="136"/>
                  </a:cubicBezTo>
                  <a:cubicBezTo>
                    <a:pt x="1473" y="137"/>
                    <a:pt x="1463" y="140"/>
                    <a:pt x="1461" y="140"/>
                  </a:cubicBezTo>
                  <a:cubicBezTo>
                    <a:pt x="1459" y="140"/>
                    <a:pt x="1459" y="144"/>
                    <a:pt x="1461" y="147"/>
                  </a:cubicBezTo>
                  <a:cubicBezTo>
                    <a:pt x="1462" y="150"/>
                    <a:pt x="1462" y="147"/>
                    <a:pt x="1464" y="146"/>
                  </a:cubicBezTo>
                  <a:cubicBezTo>
                    <a:pt x="1465" y="145"/>
                    <a:pt x="1466" y="147"/>
                    <a:pt x="1469" y="148"/>
                  </a:cubicBezTo>
                  <a:cubicBezTo>
                    <a:pt x="1472" y="149"/>
                    <a:pt x="1466" y="148"/>
                    <a:pt x="1467" y="149"/>
                  </a:cubicBezTo>
                  <a:cubicBezTo>
                    <a:pt x="1467" y="150"/>
                    <a:pt x="1466" y="150"/>
                    <a:pt x="1464" y="152"/>
                  </a:cubicBezTo>
                  <a:cubicBezTo>
                    <a:pt x="1463" y="155"/>
                    <a:pt x="1471" y="160"/>
                    <a:pt x="1472" y="162"/>
                  </a:cubicBezTo>
                  <a:cubicBezTo>
                    <a:pt x="1473" y="163"/>
                    <a:pt x="1471" y="162"/>
                    <a:pt x="1469" y="162"/>
                  </a:cubicBezTo>
                  <a:cubicBezTo>
                    <a:pt x="1467" y="162"/>
                    <a:pt x="1467" y="163"/>
                    <a:pt x="1465" y="164"/>
                  </a:cubicBezTo>
                  <a:cubicBezTo>
                    <a:pt x="1464" y="165"/>
                    <a:pt x="1460" y="160"/>
                    <a:pt x="1461" y="159"/>
                  </a:cubicBezTo>
                  <a:cubicBezTo>
                    <a:pt x="1461" y="158"/>
                    <a:pt x="1456" y="158"/>
                    <a:pt x="1454" y="159"/>
                  </a:cubicBezTo>
                  <a:cubicBezTo>
                    <a:pt x="1452" y="160"/>
                    <a:pt x="1456" y="164"/>
                    <a:pt x="1457" y="165"/>
                  </a:cubicBezTo>
                  <a:cubicBezTo>
                    <a:pt x="1459" y="167"/>
                    <a:pt x="1456" y="166"/>
                    <a:pt x="1454" y="166"/>
                  </a:cubicBezTo>
                  <a:cubicBezTo>
                    <a:pt x="1453" y="166"/>
                    <a:pt x="1455" y="171"/>
                    <a:pt x="1453" y="171"/>
                  </a:cubicBezTo>
                  <a:cubicBezTo>
                    <a:pt x="1451" y="171"/>
                    <a:pt x="1447" y="165"/>
                    <a:pt x="1444" y="164"/>
                  </a:cubicBezTo>
                  <a:cubicBezTo>
                    <a:pt x="1440" y="162"/>
                    <a:pt x="1439" y="161"/>
                    <a:pt x="1436" y="161"/>
                  </a:cubicBezTo>
                  <a:cubicBezTo>
                    <a:pt x="1433" y="162"/>
                    <a:pt x="1432" y="159"/>
                    <a:pt x="1427" y="159"/>
                  </a:cubicBezTo>
                  <a:cubicBezTo>
                    <a:pt x="1423" y="158"/>
                    <a:pt x="1422" y="161"/>
                    <a:pt x="1421" y="162"/>
                  </a:cubicBezTo>
                  <a:cubicBezTo>
                    <a:pt x="1420" y="163"/>
                    <a:pt x="1417" y="163"/>
                    <a:pt x="1414" y="163"/>
                  </a:cubicBezTo>
                  <a:cubicBezTo>
                    <a:pt x="1412" y="163"/>
                    <a:pt x="1408" y="155"/>
                    <a:pt x="1405" y="153"/>
                  </a:cubicBezTo>
                  <a:cubicBezTo>
                    <a:pt x="1403" y="151"/>
                    <a:pt x="1404" y="153"/>
                    <a:pt x="1402" y="157"/>
                  </a:cubicBezTo>
                  <a:cubicBezTo>
                    <a:pt x="1400" y="160"/>
                    <a:pt x="1400" y="164"/>
                    <a:pt x="1402" y="169"/>
                  </a:cubicBezTo>
                  <a:cubicBezTo>
                    <a:pt x="1403" y="174"/>
                    <a:pt x="1398" y="178"/>
                    <a:pt x="1397" y="179"/>
                  </a:cubicBezTo>
                  <a:cubicBezTo>
                    <a:pt x="1396" y="180"/>
                    <a:pt x="1395" y="176"/>
                    <a:pt x="1394" y="175"/>
                  </a:cubicBezTo>
                  <a:cubicBezTo>
                    <a:pt x="1393" y="174"/>
                    <a:pt x="1390" y="174"/>
                    <a:pt x="1389" y="174"/>
                  </a:cubicBezTo>
                  <a:cubicBezTo>
                    <a:pt x="1387" y="174"/>
                    <a:pt x="1386" y="171"/>
                    <a:pt x="1385" y="169"/>
                  </a:cubicBezTo>
                  <a:cubicBezTo>
                    <a:pt x="1385" y="167"/>
                    <a:pt x="1383" y="166"/>
                    <a:pt x="1382" y="165"/>
                  </a:cubicBezTo>
                  <a:cubicBezTo>
                    <a:pt x="1380" y="163"/>
                    <a:pt x="1380" y="162"/>
                    <a:pt x="1376" y="160"/>
                  </a:cubicBezTo>
                  <a:cubicBezTo>
                    <a:pt x="1372" y="158"/>
                    <a:pt x="1374" y="158"/>
                    <a:pt x="1372" y="155"/>
                  </a:cubicBezTo>
                  <a:cubicBezTo>
                    <a:pt x="1371" y="153"/>
                    <a:pt x="1370" y="155"/>
                    <a:pt x="1369" y="155"/>
                  </a:cubicBezTo>
                  <a:cubicBezTo>
                    <a:pt x="1368" y="155"/>
                    <a:pt x="1367" y="153"/>
                    <a:pt x="1367" y="152"/>
                  </a:cubicBezTo>
                  <a:cubicBezTo>
                    <a:pt x="1366" y="150"/>
                    <a:pt x="1364" y="151"/>
                    <a:pt x="1363" y="152"/>
                  </a:cubicBezTo>
                  <a:cubicBezTo>
                    <a:pt x="1362" y="152"/>
                    <a:pt x="1359" y="146"/>
                    <a:pt x="1358" y="145"/>
                  </a:cubicBezTo>
                  <a:cubicBezTo>
                    <a:pt x="1356" y="144"/>
                    <a:pt x="1352" y="143"/>
                    <a:pt x="1350" y="143"/>
                  </a:cubicBezTo>
                  <a:cubicBezTo>
                    <a:pt x="1347" y="144"/>
                    <a:pt x="1343" y="140"/>
                    <a:pt x="1343" y="138"/>
                  </a:cubicBezTo>
                  <a:cubicBezTo>
                    <a:pt x="1343" y="137"/>
                    <a:pt x="1353" y="140"/>
                    <a:pt x="1357" y="142"/>
                  </a:cubicBezTo>
                  <a:cubicBezTo>
                    <a:pt x="1361" y="143"/>
                    <a:pt x="1361" y="145"/>
                    <a:pt x="1365" y="148"/>
                  </a:cubicBezTo>
                  <a:cubicBezTo>
                    <a:pt x="1368" y="150"/>
                    <a:pt x="1371" y="151"/>
                    <a:pt x="1371" y="149"/>
                  </a:cubicBezTo>
                  <a:cubicBezTo>
                    <a:pt x="1370" y="147"/>
                    <a:pt x="1369" y="134"/>
                    <a:pt x="1369" y="132"/>
                  </a:cubicBezTo>
                  <a:cubicBezTo>
                    <a:pt x="1368" y="129"/>
                    <a:pt x="1364" y="128"/>
                    <a:pt x="1360" y="126"/>
                  </a:cubicBezTo>
                  <a:cubicBezTo>
                    <a:pt x="1356" y="123"/>
                    <a:pt x="1358" y="120"/>
                    <a:pt x="1354" y="119"/>
                  </a:cubicBezTo>
                  <a:cubicBezTo>
                    <a:pt x="1350" y="118"/>
                    <a:pt x="1352" y="117"/>
                    <a:pt x="1349" y="117"/>
                  </a:cubicBezTo>
                  <a:cubicBezTo>
                    <a:pt x="1346" y="117"/>
                    <a:pt x="1342" y="115"/>
                    <a:pt x="1341" y="116"/>
                  </a:cubicBezTo>
                  <a:cubicBezTo>
                    <a:pt x="1340" y="117"/>
                    <a:pt x="1338" y="117"/>
                    <a:pt x="1333" y="116"/>
                  </a:cubicBezTo>
                  <a:cubicBezTo>
                    <a:pt x="1329" y="115"/>
                    <a:pt x="1326" y="116"/>
                    <a:pt x="1324" y="114"/>
                  </a:cubicBezTo>
                  <a:cubicBezTo>
                    <a:pt x="1322" y="111"/>
                    <a:pt x="1322" y="110"/>
                    <a:pt x="1318" y="110"/>
                  </a:cubicBezTo>
                  <a:cubicBezTo>
                    <a:pt x="1315" y="110"/>
                    <a:pt x="1313" y="108"/>
                    <a:pt x="1311" y="108"/>
                  </a:cubicBezTo>
                  <a:cubicBezTo>
                    <a:pt x="1309" y="108"/>
                    <a:pt x="1307" y="111"/>
                    <a:pt x="1306" y="113"/>
                  </a:cubicBezTo>
                  <a:cubicBezTo>
                    <a:pt x="1306" y="115"/>
                    <a:pt x="1310" y="117"/>
                    <a:pt x="1312" y="119"/>
                  </a:cubicBezTo>
                  <a:cubicBezTo>
                    <a:pt x="1315" y="120"/>
                    <a:pt x="1315" y="121"/>
                    <a:pt x="1312" y="122"/>
                  </a:cubicBezTo>
                  <a:cubicBezTo>
                    <a:pt x="1310" y="123"/>
                    <a:pt x="1311" y="123"/>
                    <a:pt x="1314" y="126"/>
                  </a:cubicBezTo>
                  <a:cubicBezTo>
                    <a:pt x="1317" y="129"/>
                    <a:pt x="1310" y="126"/>
                    <a:pt x="1312" y="129"/>
                  </a:cubicBezTo>
                  <a:cubicBezTo>
                    <a:pt x="1314" y="132"/>
                    <a:pt x="1306" y="131"/>
                    <a:pt x="1300" y="129"/>
                  </a:cubicBezTo>
                  <a:cubicBezTo>
                    <a:pt x="1294" y="127"/>
                    <a:pt x="1289" y="129"/>
                    <a:pt x="1287" y="129"/>
                  </a:cubicBezTo>
                  <a:cubicBezTo>
                    <a:pt x="1284" y="129"/>
                    <a:pt x="1281" y="121"/>
                    <a:pt x="1281" y="120"/>
                  </a:cubicBezTo>
                  <a:cubicBezTo>
                    <a:pt x="1280" y="119"/>
                    <a:pt x="1273" y="118"/>
                    <a:pt x="1269" y="119"/>
                  </a:cubicBezTo>
                  <a:cubicBezTo>
                    <a:pt x="1264" y="119"/>
                    <a:pt x="1258" y="115"/>
                    <a:pt x="1256" y="115"/>
                  </a:cubicBezTo>
                  <a:cubicBezTo>
                    <a:pt x="1253" y="114"/>
                    <a:pt x="1254" y="115"/>
                    <a:pt x="1252" y="116"/>
                  </a:cubicBezTo>
                  <a:cubicBezTo>
                    <a:pt x="1251" y="118"/>
                    <a:pt x="1241" y="112"/>
                    <a:pt x="1237" y="112"/>
                  </a:cubicBezTo>
                  <a:cubicBezTo>
                    <a:pt x="1233" y="112"/>
                    <a:pt x="1229" y="110"/>
                    <a:pt x="1228" y="113"/>
                  </a:cubicBezTo>
                  <a:cubicBezTo>
                    <a:pt x="1227" y="116"/>
                    <a:pt x="1233" y="120"/>
                    <a:pt x="1235" y="123"/>
                  </a:cubicBezTo>
                  <a:cubicBezTo>
                    <a:pt x="1237" y="126"/>
                    <a:pt x="1231" y="129"/>
                    <a:pt x="1229" y="130"/>
                  </a:cubicBezTo>
                  <a:cubicBezTo>
                    <a:pt x="1227" y="131"/>
                    <a:pt x="1230" y="126"/>
                    <a:pt x="1229" y="124"/>
                  </a:cubicBezTo>
                  <a:cubicBezTo>
                    <a:pt x="1229" y="122"/>
                    <a:pt x="1222" y="108"/>
                    <a:pt x="1221" y="106"/>
                  </a:cubicBezTo>
                  <a:cubicBezTo>
                    <a:pt x="1221" y="103"/>
                    <a:pt x="1217" y="104"/>
                    <a:pt x="1214" y="104"/>
                  </a:cubicBezTo>
                  <a:cubicBezTo>
                    <a:pt x="1211" y="105"/>
                    <a:pt x="1210" y="97"/>
                    <a:pt x="1209" y="95"/>
                  </a:cubicBezTo>
                  <a:cubicBezTo>
                    <a:pt x="1209" y="94"/>
                    <a:pt x="1208" y="97"/>
                    <a:pt x="1204" y="98"/>
                  </a:cubicBezTo>
                  <a:cubicBezTo>
                    <a:pt x="1201" y="99"/>
                    <a:pt x="1202" y="99"/>
                    <a:pt x="1198" y="102"/>
                  </a:cubicBezTo>
                  <a:cubicBezTo>
                    <a:pt x="1195" y="106"/>
                    <a:pt x="1193" y="106"/>
                    <a:pt x="1189" y="108"/>
                  </a:cubicBezTo>
                  <a:cubicBezTo>
                    <a:pt x="1185" y="110"/>
                    <a:pt x="1178" y="122"/>
                    <a:pt x="1174" y="125"/>
                  </a:cubicBezTo>
                  <a:cubicBezTo>
                    <a:pt x="1170" y="127"/>
                    <a:pt x="1173" y="119"/>
                    <a:pt x="1173" y="113"/>
                  </a:cubicBezTo>
                  <a:cubicBezTo>
                    <a:pt x="1173" y="107"/>
                    <a:pt x="1171" y="105"/>
                    <a:pt x="1170" y="103"/>
                  </a:cubicBezTo>
                  <a:cubicBezTo>
                    <a:pt x="1170" y="101"/>
                    <a:pt x="1176" y="105"/>
                    <a:pt x="1178" y="104"/>
                  </a:cubicBezTo>
                  <a:cubicBezTo>
                    <a:pt x="1180" y="103"/>
                    <a:pt x="1190" y="90"/>
                    <a:pt x="1193" y="88"/>
                  </a:cubicBezTo>
                  <a:cubicBezTo>
                    <a:pt x="1195" y="87"/>
                    <a:pt x="1196" y="86"/>
                    <a:pt x="1200" y="83"/>
                  </a:cubicBezTo>
                  <a:cubicBezTo>
                    <a:pt x="1204" y="81"/>
                    <a:pt x="1207" y="82"/>
                    <a:pt x="1212" y="78"/>
                  </a:cubicBezTo>
                  <a:cubicBezTo>
                    <a:pt x="1217" y="74"/>
                    <a:pt x="1216" y="60"/>
                    <a:pt x="1216" y="55"/>
                  </a:cubicBezTo>
                  <a:cubicBezTo>
                    <a:pt x="1215" y="50"/>
                    <a:pt x="1215" y="46"/>
                    <a:pt x="1213" y="44"/>
                  </a:cubicBezTo>
                  <a:cubicBezTo>
                    <a:pt x="1210" y="42"/>
                    <a:pt x="1211" y="40"/>
                    <a:pt x="1209" y="37"/>
                  </a:cubicBezTo>
                  <a:cubicBezTo>
                    <a:pt x="1206" y="33"/>
                    <a:pt x="1204" y="32"/>
                    <a:pt x="1202" y="32"/>
                  </a:cubicBezTo>
                  <a:cubicBezTo>
                    <a:pt x="1199" y="32"/>
                    <a:pt x="1196" y="30"/>
                    <a:pt x="1196" y="30"/>
                  </a:cubicBezTo>
                  <a:cubicBezTo>
                    <a:pt x="1195" y="30"/>
                    <a:pt x="1192" y="32"/>
                    <a:pt x="1190" y="32"/>
                  </a:cubicBezTo>
                  <a:cubicBezTo>
                    <a:pt x="1188" y="33"/>
                    <a:pt x="1167" y="31"/>
                    <a:pt x="1160" y="31"/>
                  </a:cubicBezTo>
                  <a:cubicBezTo>
                    <a:pt x="1154" y="32"/>
                    <a:pt x="1156" y="35"/>
                    <a:pt x="1153" y="36"/>
                  </a:cubicBezTo>
                  <a:cubicBezTo>
                    <a:pt x="1150" y="38"/>
                    <a:pt x="1147" y="40"/>
                    <a:pt x="1145" y="41"/>
                  </a:cubicBezTo>
                  <a:cubicBezTo>
                    <a:pt x="1144" y="42"/>
                    <a:pt x="1144" y="35"/>
                    <a:pt x="1144" y="34"/>
                  </a:cubicBezTo>
                  <a:cubicBezTo>
                    <a:pt x="1145" y="32"/>
                    <a:pt x="1147" y="25"/>
                    <a:pt x="1148" y="23"/>
                  </a:cubicBezTo>
                  <a:cubicBezTo>
                    <a:pt x="1149" y="22"/>
                    <a:pt x="1142" y="22"/>
                    <a:pt x="1140" y="22"/>
                  </a:cubicBezTo>
                  <a:cubicBezTo>
                    <a:pt x="1138" y="22"/>
                    <a:pt x="1143" y="19"/>
                    <a:pt x="1144" y="17"/>
                  </a:cubicBezTo>
                  <a:cubicBezTo>
                    <a:pt x="1145" y="16"/>
                    <a:pt x="1146" y="16"/>
                    <a:pt x="1146" y="12"/>
                  </a:cubicBezTo>
                  <a:cubicBezTo>
                    <a:pt x="1145" y="9"/>
                    <a:pt x="1146" y="9"/>
                    <a:pt x="1141" y="7"/>
                  </a:cubicBezTo>
                  <a:cubicBezTo>
                    <a:pt x="1137" y="6"/>
                    <a:pt x="1136" y="3"/>
                    <a:pt x="1132" y="2"/>
                  </a:cubicBezTo>
                  <a:cubicBezTo>
                    <a:pt x="1128" y="0"/>
                    <a:pt x="1128" y="0"/>
                    <a:pt x="1126" y="0"/>
                  </a:cubicBezTo>
                  <a:cubicBezTo>
                    <a:pt x="1124" y="0"/>
                    <a:pt x="1124" y="1"/>
                    <a:pt x="1121" y="2"/>
                  </a:cubicBezTo>
                  <a:cubicBezTo>
                    <a:pt x="1118" y="3"/>
                    <a:pt x="1112" y="5"/>
                    <a:pt x="1112" y="8"/>
                  </a:cubicBezTo>
                  <a:cubicBezTo>
                    <a:pt x="1111" y="10"/>
                    <a:pt x="1111" y="13"/>
                    <a:pt x="1108" y="17"/>
                  </a:cubicBezTo>
                  <a:cubicBezTo>
                    <a:pt x="1104" y="21"/>
                    <a:pt x="1107" y="24"/>
                    <a:pt x="1107" y="29"/>
                  </a:cubicBezTo>
                  <a:cubicBezTo>
                    <a:pt x="1107" y="34"/>
                    <a:pt x="1105" y="36"/>
                    <a:pt x="1098" y="37"/>
                  </a:cubicBezTo>
                  <a:cubicBezTo>
                    <a:pt x="1090" y="39"/>
                    <a:pt x="1090" y="35"/>
                    <a:pt x="1087" y="38"/>
                  </a:cubicBezTo>
                  <a:cubicBezTo>
                    <a:pt x="1085" y="41"/>
                    <a:pt x="1090" y="45"/>
                    <a:pt x="1099" y="50"/>
                  </a:cubicBezTo>
                  <a:cubicBezTo>
                    <a:pt x="1108" y="54"/>
                    <a:pt x="1107" y="52"/>
                    <a:pt x="1107" y="54"/>
                  </a:cubicBezTo>
                  <a:cubicBezTo>
                    <a:pt x="1106" y="56"/>
                    <a:pt x="1101" y="54"/>
                    <a:pt x="1098" y="54"/>
                  </a:cubicBezTo>
                  <a:cubicBezTo>
                    <a:pt x="1096" y="55"/>
                    <a:pt x="1100" y="57"/>
                    <a:pt x="1102" y="57"/>
                  </a:cubicBezTo>
                  <a:cubicBezTo>
                    <a:pt x="1105" y="57"/>
                    <a:pt x="1106" y="58"/>
                    <a:pt x="1108" y="61"/>
                  </a:cubicBezTo>
                  <a:cubicBezTo>
                    <a:pt x="1110" y="65"/>
                    <a:pt x="1107" y="68"/>
                    <a:pt x="1106" y="69"/>
                  </a:cubicBezTo>
                  <a:cubicBezTo>
                    <a:pt x="1106" y="71"/>
                    <a:pt x="1106" y="66"/>
                    <a:pt x="1105" y="63"/>
                  </a:cubicBezTo>
                  <a:cubicBezTo>
                    <a:pt x="1104" y="61"/>
                    <a:pt x="1102" y="61"/>
                    <a:pt x="1098" y="62"/>
                  </a:cubicBezTo>
                  <a:cubicBezTo>
                    <a:pt x="1095" y="63"/>
                    <a:pt x="1093" y="60"/>
                    <a:pt x="1092" y="58"/>
                  </a:cubicBezTo>
                  <a:cubicBezTo>
                    <a:pt x="1091" y="55"/>
                    <a:pt x="1088" y="52"/>
                    <a:pt x="1084" y="51"/>
                  </a:cubicBezTo>
                  <a:cubicBezTo>
                    <a:pt x="1079" y="50"/>
                    <a:pt x="1079" y="51"/>
                    <a:pt x="1075" y="52"/>
                  </a:cubicBezTo>
                  <a:cubicBezTo>
                    <a:pt x="1072" y="53"/>
                    <a:pt x="1074" y="49"/>
                    <a:pt x="1071" y="47"/>
                  </a:cubicBezTo>
                  <a:cubicBezTo>
                    <a:pt x="1069" y="45"/>
                    <a:pt x="1069" y="45"/>
                    <a:pt x="1066" y="45"/>
                  </a:cubicBezTo>
                  <a:cubicBezTo>
                    <a:pt x="1063" y="46"/>
                    <a:pt x="1062" y="47"/>
                    <a:pt x="1058" y="46"/>
                  </a:cubicBezTo>
                  <a:cubicBezTo>
                    <a:pt x="1053" y="46"/>
                    <a:pt x="1053" y="48"/>
                    <a:pt x="1049" y="48"/>
                  </a:cubicBezTo>
                  <a:cubicBezTo>
                    <a:pt x="1046" y="48"/>
                    <a:pt x="1048" y="46"/>
                    <a:pt x="1048" y="44"/>
                  </a:cubicBezTo>
                  <a:cubicBezTo>
                    <a:pt x="1048" y="43"/>
                    <a:pt x="1044" y="47"/>
                    <a:pt x="1040" y="48"/>
                  </a:cubicBezTo>
                  <a:cubicBezTo>
                    <a:pt x="1037" y="48"/>
                    <a:pt x="1033" y="51"/>
                    <a:pt x="1031" y="53"/>
                  </a:cubicBezTo>
                  <a:cubicBezTo>
                    <a:pt x="1029" y="54"/>
                    <a:pt x="1018" y="56"/>
                    <a:pt x="1012" y="60"/>
                  </a:cubicBezTo>
                  <a:cubicBezTo>
                    <a:pt x="1006" y="63"/>
                    <a:pt x="1004" y="69"/>
                    <a:pt x="1001" y="72"/>
                  </a:cubicBezTo>
                  <a:cubicBezTo>
                    <a:pt x="997" y="74"/>
                    <a:pt x="999" y="76"/>
                    <a:pt x="996" y="77"/>
                  </a:cubicBezTo>
                  <a:cubicBezTo>
                    <a:pt x="992" y="79"/>
                    <a:pt x="988" y="80"/>
                    <a:pt x="985" y="82"/>
                  </a:cubicBezTo>
                  <a:cubicBezTo>
                    <a:pt x="982" y="84"/>
                    <a:pt x="983" y="86"/>
                    <a:pt x="979" y="87"/>
                  </a:cubicBezTo>
                  <a:cubicBezTo>
                    <a:pt x="976" y="89"/>
                    <a:pt x="977" y="92"/>
                    <a:pt x="978" y="95"/>
                  </a:cubicBezTo>
                  <a:cubicBezTo>
                    <a:pt x="978" y="97"/>
                    <a:pt x="983" y="98"/>
                    <a:pt x="981" y="99"/>
                  </a:cubicBezTo>
                  <a:cubicBezTo>
                    <a:pt x="980" y="101"/>
                    <a:pt x="981" y="104"/>
                    <a:pt x="975" y="104"/>
                  </a:cubicBezTo>
                  <a:cubicBezTo>
                    <a:pt x="970" y="104"/>
                    <a:pt x="969" y="107"/>
                    <a:pt x="962" y="109"/>
                  </a:cubicBezTo>
                  <a:cubicBezTo>
                    <a:pt x="954" y="111"/>
                    <a:pt x="949" y="110"/>
                    <a:pt x="946" y="111"/>
                  </a:cubicBezTo>
                  <a:cubicBezTo>
                    <a:pt x="943" y="113"/>
                    <a:pt x="946" y="121"/>
                    <a:pt x="945" y="124"/>
                  </a:cubicBezTo>
                  <a:cubicBezTo>
                    <a:pt x="944" y="128"/>
                    <a:pt x="946" y="130"/>
                    <a:pt x="948" y="134"/>
                  </a:cubicBezTo>
                  <a:cubicBezTo>
                    <a:pt x="950" y="138"/>
                    <a:pt x="952" y="140"/>
                    <a:pt x="955" y="142"/>
                  </a:cubicBezTo>
                  <a:cubicBezTo>
                    <a:pt x="958" y="143"/>
                    <a:pt x="963" y="146"/>
                    <a:pt x="966" y="148"/>
                  </a:cubicBezTo>
                  <a:cubicBezTo>
                    <a:pt x="968" y="151"/>
                    <a:pt x="971" y="151"/>
                    <a:pt x="973" y="153"/>
                  </a:cubicBezTo>
                  <a:cubicBezTo>
                    <a:pt x="976" y="154"/>
                    <a:pt x="976" y="162"/>
                    <a:pt x="975" y="164"/>
                  </a:cubicBezTo>
                  <a:cubicBezTo>
                    <a:pt x="975" y="166"/>
                    <a:pt x="974" y="176"/>
                    <a:pt x="974" y="178"/>
                  </a:cubicBezTo>
                  <a:cubicBezTo>
                    <a:pt x="973" y="181"/>
                    <a:pt x="970" y="173"/>
                    <a:pt x="969" y="173"/>
                  </a:cubicBezTo>
                  <a:cubicBezTo>
                    <a:pt x="969" y="172"/>
                    <a:pt x="966" y="172"/>
                    <a:pt x="964" y="173"/>
                  </a:cubicBezTo>
                  <a:cubicBezTo>
                    <a:pt x="962" y="175"/>
                    <a:pt x="966" y="168"/>
                    <a:pt x="968" y="166"/>
                  </a:cubicBezTo>
                  <a:cubicBezTo>
                    <a:pt x="970" y="164"/>
                    <a:pt x="970" y="160"/>
                    <a:pt x="971" y="158"/>
                  </a:cubicBezTo>
                  <a:cubicBezTo>
                    <a:pt x="972" y="156"/>
                    <a:pt x="956" y="154"/>
                    <a:pt x="952" y="152"/>
                  </a:cubicBezTo>
                  <a:cubicBezTo>
                    <a:pt x="948" y="151"/>
                    <a:pt x="940" y="136"/>
                    <a:pt x="938" y="132"/>
                  </a:cubicBezTo>
                  <a:cubicBezTo>
                    <a:pt x="936" y="129"/>
                    <a:pt x="931" y="128"/>
                    <a:pt x="929" y="129"/>
                  </a:cubicBezTo>
                  <a:cubicBezTo>
                    <a:pt x="928" y="129"/>
                    <a:pt x="922" y="133"/>
                    <a:pt x="922" y="134"/>
                  </a:cubicBezTo>
                  <a:cubicBezTo>
                    <a:pt x="921" y="136"/>
                    <a:pt x="925" y="137"/>
                    <a:pt x="927" y="138"/>
                  </a:cubicBezTo>
                  <a:cubicBezTo>
                    <a:pt x="930" y="139"/>
                    <a:pt x="930" y="142"/>
                    <a:pt x="928" y="143"/>
                  </a:cubicBezTo>
                  <a:cubicBezTo>
                    <a:pt x="927" y="144"/>
                    <a:pt x="926" y="139"/>
                    <a:pt x="924" y="141"/>
                  </a:cubicBezTo>
                  <a:cubicBezTo>
                    <a:pt x="922" y="142"/>
                    <a:pt x="919" y="139"/>
                    <a:pt x="916" y="138"/>
                  </a:cubicBezTo>
                  <a:cubicBezTo>
                    <a:pt x="913" y="138"/>
                    <a:pt x="907" y="138"/>
                    <a:pt x="908" y="140"/>
                  </a:cubicBezTo>
                  <a:cubicBezTo>
                    <a:pt x="910" y="141"/>
                    <a:pt x="908" y="144"/>
                    <a:pt x="909" y="146"/>
                  </a:cubicBezTo>
                  <a:cubicBezTo>
                    <a:pt x="910" y="149"/>
                    <a:pt x="916" y="153"/>
                    <a:pt x="918" y="154"/>
                  </a:cubicBezTo>
                  <a:cubicBezTo>
                    <a:pt x="920" y="155"/>
                    <a:pt x="926" y="155"/>
                    <a:pt x="927" y="157"/>
                  </a:cubicBezTo>
                  <a:cubicBezTo>
                    <a:pt x="929" y="159"/>
                    <a:pt x="930" y="164"/>
                    <a:pt x="928" y="165"/>
                  </a:cubicBezTo>
                  <a:cubicBezTo>
                    <a:pt x="927" y="167"/>
                    <a:pt x="922" y="162"/>
                    <a:pt x="919" y="163"/>
                  </a:cubicBezTo>
                  <a:cubicBezTo>
                    <a:pt x="915" y="164"/>
                    <a:pt x="911" y="164"/>
                    <a:pt x="909" y="164"/>
                  </a:cubicBezTo>
                  <a:cubicBezTo>
                    <a:pt x="906" y="164"/>
                    <a:pt x="904" y="162"/>
                    <a:pt x="904" y="158"/>
                  </a:cubicBezTo>
                  <a:cubicBezTo>
                    <a:pt x="904" y="155"/>
                    <a:pt x="904" y="136"/>
                    <a:pt x="902" y="133"/>
                  </a:cubicBezTo>
                  <a:cubicBezTo>
                    <a:pt x="899" y="131"/>
                    <a:pt x="896" y="129"/>
                    <a:pt x="896" y="129"/>
                  </a:cubicBezTo>
                  <a:cubicBezTo>
                    <a:pt x="895" y="130"/>
                    <a:pt x="896" y="140"/>
                    <a:pt x="896" y="143"/>
                  </a:cubicBezTo>
                  <a:cubicBezTo>
                    <a:pt x="896" y="146"/>
                    <a:pt x="886" y="150"/>
                    <a:pt x="887" y="154"/>
                  </a:cubicBezTo>
                  <a:cubicBezTo>
                    <a:pt x="887" y="157"/>
                    <a:pt x="884" y="159"/>
                    <a:pt x="883" y="162"/>
                  </a:cubicBezTo>
                  <a:cubicBezTo>
                    <a:pt x="882" y="165"/>
                    <a:pt x="892" y="172"/>
                    <a:pt x="894" y="174"/>
                  </a:cubicBezTo>
                  <a:cubicBezTo>
                    <a:pt x="896" y="176"/>
                    <a:pt x="893" y="180"/>
                    <a:pt x="893" y="181"/>
                  </a:cubicBezTo>
                  <a:cubicBezTo>
                    <a:pt x="893" y="182"/>
                    <a:pt x="892" y="197"/>
                    <a:pt x="892" y="202"/>
                  </a:cubicBezTo>
                  <a:cubicBezTo>
                    <a:pt x="893" y="207"/>
                    <a:pt x="894" y="212"/>
                    <a:pt x="896" y="213"/>
                  </a:cubicBezTo>
                  <a:cubicBezTo>
                    <a:pt x="898" y="214"/>
                    <a:pt x="899" y="212"/>
                    <a:pt x="901" y="212"/>
                  </a:cubicBezTo>
                  <a:cubicBezTo>
                    <a:pt x="904" y="212"/>
                    <a:pt x="905" y="209"/>
                    <a:pt x="908" y="209"/>
                  </a:cubicBezTo>
                  <a:cubicBezTo>
                    <a:pt x="911" y="209"/>
                    <a:pt x="918" y="208"/>
                    <a:pt x="923" y="209"/>
                  </a:cubicBezTo>
                  <a:cubicBezTo>
                    <a:pt x="928" y="211"/>
                    <a:pt x="928" y="214"/>
                    <a:pt x="929" y="217"/>
                  </a:cubicBezTo>
                  <a:cubicBezTo>
                    <a:pt x="931" y="221"/>
                    <a:pt x="935" y="225"/>
                    <a:pt x="937" y="228"/>
                  </a:cubicBezTo>
                  <a:cubicBezTo>
                    <a:pt x="939" y="232"/>
                    <a:pt x="932" y="232"/>
                    <a:pt x="932" y="238"/>
                  </a:cubicBezTo>
                  <a:cubicBezTo>
                    <a:pt x="932" y="245"/>
                    <a:pt x="936" y="247"/>
                    <a:pt x="941" y="248"/>
                  </a:cubicBezTo>
                  <a:cubicBezTo>
                    <a:pt x="945" y="250"/>
                    <a:pt x="939" y="250"/>
                    <a:pt x="937" y="250"/>
                  </a:cubicBezTo>
                  <a:cubicBezTo>
                    <a:pt x="934" y="250"/>
                    <a:pt x="932" y="252"/>
                    <a:pt x="931" y="254"/>
                  </a:cubicBezTo>
                  <a:cubicBezTo>
                    <a:pt x="930" y="255"/>
                    <a:pt x="928" y="252"/>
                    <a:pt x="926" y="250"/>
                  </a:cubicBezTo>
                  <a:cubicBezTo>
                    <a:pt x="924" y="249"/>
                    <a:pt x="924" y="236"/>
                    <a:pt x="923" y="231"/>
                  </a:cubicBezTo>
                  <a:cubicBezTo>
                    <a:pt x="922" y="226"/>
                    <a:pt x="920" y="219"/>
                    <a:pt x="917" y="218"/>
                  </a:cubicBezTo>
                  <a:cubicBezTo>
                    <a:pt x="914" y="216"/>
                    <a:pt x="899" y="226"/>
                    <a:pt x="899" y="228"/>
                  </a:cubicBezTo>
                  <a:cubicBezTo>
                    <a:pt x="898" y="230"/>
                    <a:pt x="900" y="231"/>
                    <a:pt x="902" y="234"/>
                  </a:cubicBezTo>
                  <a:cubicBezTo>
                    <a:pt x="904" y="237"/>
                    <a:pt x="900" y="244"/>
                    <a:pt x="897" y="251"/>
                  </a:cubicBezTo>
                  <a:cubicBezTo>
                    <a:pt x="895" y="257"/>
                    <a:pt x="889" y="266"/>
                    <a:pt x="887" y="267"/>
                  </a:cubicBezTo>
                  <a:cubicBezTo>
                    <a:pt x="884" y="269"/>
                    <a:pt x="890" y="272"/>
                    <a:pt x="893" y="276"/>
                  </a:cubicBezTo>
                  <a:cubicBezTo>
                    <a:pt x="896" y="279"/>
                    <a:pt x="896" y="282"/>
                    <a:pt x="894" y="285"/>
                  </a:cubicBezTo>
                  <a:cubicBezTo>
                    <a:pt x="892" y="288"/>
                    <a:pt x="886" y="274"/>
                    <a:pt x="884" y="271"/>
                  </a:cubicBezTo>
                  <a:cubicBezTo>
                    <a:pt x="881" y="269"/>
                    <a:pt x="874" y="269"/>
                    <a:pt x="869" y="269"/>
                  </a:cubicBezTo>
                  <a:cubicBezTo>
                    <a:pt x="863" y="269"/>
                    <a:pt x="858" y="266"/>
                    <a:pt x="855" y="263"/>
                  </a:cubicBezTo>
                  <a:cubicBezTo>
                    <a:pt x="852" y="260"/>
                    <a:pt x="851" y="262"/>
                    <a:pt x="849" y="263"/>
                  </a:cubicBezTo>
                  <a:cubicBezTo>
                    <a:pt x="847" y="264"/>
                    <a:pt x="847" y="261"/>
                    <a:pt x="848" y="259"/>
                  </a:cubicBezTo>
                  <a:cubicBezTo>
                    <a:pt x="850" y="257"/>
                    <a:pt x="862" y="259"/>
                    <a:pt x="867" y="259"/>
                  </a:cubicBezTo>
                  <a:cubicBezTo>
                    <a:pt x="873" y="259"/>
                    <a:pt x="874" y="258"/>
                    <a:pt x="879" y="256"/>
                  </a:cubicBezTo>
                  <a:cubicBezTo>
                    <a:pt x="883" y="253"/>
                    <a:pt x="889" y="230"/>
                    <a:pt x="889" y="228"/>
                  </a:cubicBezTo>
                  <a:cubicBezTo>
                    <a:pt x="890" y="226"/>
                    <a:pt x="888" y="222"/>
                    <a:pt x="885" y="220"/>
                  </a:cubicBezTo>
                  <a:cubicBezTo>
                    <a:pt x="882" y="218"/>
                    <a:pt x="879" y="207"/>
                    <a:pt x="879" y="199"/>
                  </a:cubicBezTo>
                  <a:cubicBezTo>
                    <a:pt x="878" y="192"/>
                    <a:pt x="879" y="183"/>
                    <a:pt x="879" y="179"/>
                  </a:cubicBezTo>
                  <a:cubicBezTo>
                    <a:pt x="878" y="176"/>
                    <a:pt x="872" y="169"/>
                    <a:pt x="870" y="166"/>
                  </a:cubicBezTo>
                  <a:cubicBezTo>
                    <a:pt x="869" y="163"/>
                    <a:pt x="871" y="160"/>
                    <a:pt x="873" y="158"/>
                  </a:cubicBezTo>
                  <a:cubicBezTo>
                    <a:pt x="874" y="156"/>
                    <a:pt x="875" y="141"/>
                    <a:pt x="875" y="139"/>
                  </a:cubicBezTo>
                  <a:cubicBezTo>
                    <a:pt x="875" y="136"/>
                    <a:pt x="878" y="135"/>
                    <a:pt x="878" y="133"/>
                  </a:cubicBezTo>
                  <a:cubicBezTo>
                    <a:pt x="878" y="131"/>
                    <a:pt x="874" y="129"/>
                    <a:pt x="871" y="129"/>
                  </a:cubicBezTo>
                  <a:cubicBezTo>
                    <a:pt x="868" y="129"/>
                    <a:pt x="864" y="130"/>
                    <a:pt x="859" y="130"/>
                  </a:cubicBezTo>
                  <a:cubicBezTo>
                    <a:pt x="853" y="130"/>
                    <a:pt x="852" y="129"/>
                    <a:pt x="851" y="128"/>
                  </a:cubicBezTo>
                  <a:cubicBezTo>
                    <a:pt x="850" y="127"/>
                    <a:pt x="847" y="129"/>
                    <a:pt x="845" y="131"/>
                  </a:cubicBezTo>
                  <a:cubicBezTo>
                    <a:pt x="844" y="132"/>
                    <a:pt x="846" y="136"/>
                    <a:pt x="841" y="150"/>
                  </a:cubicBezTo>
                  <a:cubicBezTo>
                    <a:pt x="837" y="164"/>
                    <a:pt x="826" y="165"/>
                    <a:pt x="826" y="167"/>
                  </a:cubicBezTo>
                  <a:cubicBezTo>
                    <a:pt x="826" y="170"/>
                    <a:pt x="824" y="172"/>
                    <a:pt x="823" y="174"/>
                  </a:cubicBezTo>
                  <a:cubicBezTo>
                    <a:pt x="822" y="177"/>
                    <a:pt x="824" y="176"/>
                    <a:pt x="826" y="176"/>
                  </a:cubicBezTo>
                  <a:cubicBezTo>
                    <a:pt x="829" y="176"/>
                    <a:pt x="829" y="190"/>
                    <a:pt x="829" y="193"/>
                  </a:cubicBezTo>
                  <a:cubicBezTo>
                    <a:pt x="829" y="195"/>
                    <a:pt x="827" y="193"/>
                    <a:pt x="826" y="193"/>
                  </a:cubicBezTo>
                  <a:cubicBezTo>
                    <a:pt x="825" y="194"/>
                    <a:pt x="825" y="202"/>
                    <a:pt x="828" y="204"/>
                  </a:cubicBezTo>
                  <a:cubicBezTo>
                    <a:pt x="830" y="206"/>
                    <a:pt x="830" y="203"/>
                    <a:pt x="832" y="202"/>
                  </a:cubicBezTo>
                  <a:cubicBezTo>
                    <a:pt x="834" y="202"/>
                    <a:pt x="835" y="210"/>
                    <a:pt x="837" y="213"/>
                  </a:cubicBezTo>
                  <a:cubicBezTo>
                    <a:pt x="840" y="216"/>
                    <a:pt x="844" y="217"/>
                    <a:pt x="846" y="216"/>
                  </a:cubicBezTo>
                  <a:cubicBezTo>
                    <a:pt x="849" y="215"/>
                    <a:pt x="847" y="229"/>
                    <a:pt x="845" y="231"/>
                  </a:cubicBezTo>
                  <a:cubicBezTo>
                    <a:pt x="843" y="233"/>
                    <a:pt x="841" y="223"/>
                    <a:pt x="836" y="219"/>
                  </a:cubicBezTo>
                  <a:cubicBezTo>
                    <a:pt x="830" y="216"/>
                    <a:pt x="824" y="212"/>
                    <a:pt x="822" y="211"/>
                  </a:cubicBezTo>
                  <a:cubicBezTo>
                    <a:pt x="820" y="210"/>
                    <a:pt x="810" y="202"/>
                    <a:pt x="804" y="202"/>
                  </a:cubicBezTo>
                  <a:cubicBezTo>
                    <a:pt x="799" y="202"/>
                    <a:pt x="793" y="199"/>
                    <a:pt x="787" y="199"/>
                  </a:cubicBezTo>
                  <a:cubicBezTo>
                    <a:pt x="781" y="199"/>
                    <a:pt x="780" y="197"/>
                    <a:pt x="778" y="196"/>
                  </a:cubicBezTo>
                  <a:cubicBezTo>
                    <a:pt x="776" y="194"/>
                    <a:pt x="773" y="196"/>
                    <a:pt x="774" y="198"/>
                  </a:cubicBezTo>
                  <a:cubicBezTo>
                    <a:pt x="774" y="199"/>
                    <a:pt x="770" y="202"/>
                    <a:pt x="772" y="206"/>
                  </a:cubicBezTo>
                  <a:cubicBezTo>
                    <a:pt x="774" y="210"/>
                    <a:pt x="776" y="213"/>
                    <a:pt x="778" y="216"/>
                  </a:cubicBezTo>
                  <a:cubicBezTo>
                    <a:pt x="779" y="219"/>
                    <a:pt x="774" y="220"/>
                    <a:pt x="771" y="220"/>
                  </a:cubicBezTo>
                  <a:cubicBezTo>
                    <a:pt x="768" y="221"/>
                    <a:pt x="770" y="224"/>
                    <a:pt x="770" y="228"/>
                  </a:cubicBezTo>
                  <a:cubicBezTo>
                    <a:pt x="770" y="232"/>
                    <a:pt x="767" y="227"/>
                    <a:pt x="765" y="226"/>
                  </a:cubicBezTo>
                  <a:cubicBezTo>
                    <a:pt x="762" y="226"/>
                    <a:pt x="763" y="225"/>
                    <a:pt x="764" y="225"/>
                  </a:cubicBezTo>
                  <a:cubicBezTo>
                    <a:pt x="766" y="224"/>
                    <a:pt x="765" y="222"/>
                    <a:pt x="765" y="221"/>
                  </a:cubicBezTo>
                  <a:cubicBezTo>
                    <a:pt x="766" y="220"/>
                    <a:pt x="764" y="218"/>
                    <a:pt x="762" y="217"/>
                  </a:cubicBezTo>
                  <a:cubicBezTo>
                    <a:pt x="760" y="216"/>
                    <a:pt x="758" y="217"/>
                    <a:pt x="754" y="219"/>
                  </a:cubicBezTo>
                  <a:cubicBezTo>
                    <a:pt x="750" y="222"/>
                    <a:pt x="749" y="222"/>
                    <a:pt x="743" y="223"/>
                  </a:cubicBezTo>
                  <a:cubicBezTo>
                    <a:pt x="737" y="224"/>
                    <a:pt x="737" y="222"/>
                    <a:pt x="733" y="223"/>
                  </a:cubicBezTo>
                  <a:cubicBezTo>
                    <a:pt x="729" y="225"/>
                    <a:pt x="728" y="225"/>
                    <a:pt x="727" y="227"/>
                  </a:cubicBezTo>
                  <a:cubicBezTo>
                    <a:pt x="725" y="229"/>
                    <a:pt x="728" y="230"/>
                    <a:pt x="725" y="231"/>
                  </a:cubicBezTo>
                  <a:cubicBezTo>
                    <a:pt x="722" y="232"/>
                    <a:pt x="722" y="229"/>
                    <a:pt x="720" y="232"/>
                  </a:cubicBezTo>
                  <a:cubicBezTo>
                    <a:pt x="719" y="235"/>
                    <a:pt x="717" y="235"/>
                    <a:pt x="715" y="236"/>
                  </a:cubicBezTo>
                  <a:cubicBezTo>
                    <a:pt x="713" y="237"/>
                    <a:pt x="714" y="236"/>
                    <a:pt x="711" y="236"/>
                  </a:cubicBezTo>
                  <a:cubicBezTo>
                    <a:pt x="709" y="237"/>
                    <a:pt x="710" y="234"/>
                    <a:pt x="708" y="235"/>
                  </a:cubicBezTo>
                  <a:cubicBezTo>
                    <a:pt x="705" y="236"/>
                    <a:pt x="707" y="233"/>
                    <a:pt x="708" y="232"/>
                  </a:cubicBezTo>
                  <a:cubicBezTo>
                    <a:pt x="709" y="231"/>
                    <a:pt x="715" y="228"/>
                    <a:pt x="716" y="227"/>
                  </a:cubicBezTo>
                  <a:cubicBezTo>
                    <a:pt x="717" y="226"/>
                    <a:pt x="717" y="219"/>
                    <a:pt x="716" y="218"/>
                  </a:cubicBezTo>
                  <a:cubicBezTo>
                    <a:pt x="716" y="217"/>
                    <a:pt x="720" y="215"/>
                    <a:pt x="721" y="214"/>
                  </a:cubicBezTo>
                  <a:cubicBezTo>
                    <a:pt x="722" y="214"/>
                    <a:pt x="716" y="216"/>
                    <a:pt x="713" y="217"/>
                  </a:cubicBezTo>
                  <a:cubicBezTo>
                    <a:pt x="710" y="218"/>
                    <a:pt x="705" y="222"/>
                    <a:pt x="702" y="224"/>
                  </a:cubicBezTo>
                  <a:cubicBezTo>
                    <a:pt x="700" y="225"/>
                    <a:pt x="697" y="226"/>
                    <a:pt x="691" y="227"/>
                  </a:cubicBezTo>
                  <a:cubicBezTo>
                    <a:pt x="684" y="229"/>
                    <a:pt x="682" y="235"/>
                    <a:pt x="680" y="236"/>
                  </a:cubicBezTo>
                  <a:cubicBezTo>
                    <a:pt x="679" y="236"/>
                    <a:pt x="675" y="235"/>
                    <a:pt x="673" y="235"/>
                  </a:cubicBezTo>
                  <a:cubicBezTo>
                    <a:pt x="671" y="235"/>
                    <a:pt x="674" y="238"/>
                    <a:pt x="675" y="239"/>
                  </a:cubicBezTo>
                  <a:cubicBezTo>
                    <a:pt x="676" y="240"/>
                    <a:pt x="668" y="241"/>
                    <a:pt x="667" y="242"/>
                  </a:cubicBezTo>
                  <a:cubicBezTo>
                    <a:pt x="665" y="242"/>
                    <a:pt x="667" y="247"/>
                    <a:pt x="666" y="252"/>
                  </a:cubicBezTo>
                  <a:cubicBezTo>
                    <a:pt x="665" y="258"/>
                    <a:pt x="656" y="255"/>
                    <a:pt x="651" y="256"/>
                  </a:cubicBezTo>
                  <a:cubicBezTo>
                    <a:pt x="646" y="257"/>
                    <a:pt x="647" y="253"/>
                    <a:pt x="645" y="250"/>
                  </a:cubicBezTo>
                  <a:cubicBezTo>
                    <a:pt x="643" y="248"/>
                    <a:pt x="641" y="248"/>
                    <a:pt x="639" y="247"/>
                  </a:cubicBezTo>
                  <a:cubicBezTo>
                    <a:pt x="637" y="246"/>
                    <a:pt x="639" y="242"/>
                    <a:pt x="641" y="240"/>
                  </a:cubicBezTo>
                  <a:cubicBezTo>
                    <a:pt x="643" y="238"/>
                    <a:pt x="650" y="236"/>
                    <a:pt x="651" y="235"/>
                  </a:cubicBezTo>
                  <a:cubicBezTo>
                    <a:pt x="653" y="234"/>
                    <a:pt x="647" y="230"/>
                    <a:pt x="646" y="227"/>
                  </a:cubicBezTo>
                  <a:cubicBezTo>
                    <a:pt x="645" y="225"/>
                    <a:pt x="640" y="224"/>
                    <a:pt x="636" y="223"/>
                  </a:cubicBezTo>
                  <a:cubicBezTo>
                    <a:pt x="631" y="223"/>
                    <a:pt x="628" y="222"/>
                    <a:pt x="624" y="221"/>
                  </a:cubicBezTo>
                  <a:cubicBezTo>
                    <a:pt x="620" y="220"/>
                    <a:pt x="623" y="223"/>
                    <a:pt x="624" y="224"/>
                  </a:cubicBezTo>
                  <a:cubicBezTo>
                    <a:pt x="625" y="226"/>
                    <a:pt x="629" y="229"/>
                    <a:pt x="630" y="233"/>
                  </a:cubicBezTo>
                  <a:cubicBezTo>
                    <a:pt x="631" y="236"/>
                    <a:pt x="624" y="247"/>
                    <a:pt x="624" y="249"/>
                  </a:cubicBezTo>
                  <a:cubicBezTo>
                    <a:pt x="624" y="252"/>
                    <a:pt x="632" y="253"/>
                    <a:pt x="634" y="257"/>
                  </a:cubicBezTo>
                  <a:cubicBezTo>
                    <a:pt x="637" y="261"/>
                    <a:pt x="630" y="269"/>
                    <a:pt x="628" y="271"/>
                  </a:cubicBezTo>
                  <a:cubicBezTo>
                    <a:pt x="627" y="272"/>
                    <a:pt x="623" y="271"/>
                    <a:pt x="623" y="270"/>
                  </a:cubicBezTo>
                  <a:cubicBezTo>
                    <a:pt x="623" y="269"/>
                    <a:pt x="620" y="266"/>
                    <a:pt x="618" y="267"/>
                  </a:cubicBezTo>
                  <a:cubicBezTo>
                    <a:pt x="615" y="267"/>
                    <a:pt x="615" y="265"/>
                    <a:pt x="614" y="264"/>
                  </a:cubicBezTo>
                  <a:cubicBezTo>
                    <a:pt x="613" y="264"/>
                    <a:pt x="609" y="268"/>
                    <a:pt x="607" y="270"/>
                  </a:cubicBezTo>
                  <a:cubicBezTo>
                    <a:pt x="605" y="272"/>
                    <a:pt x="599" y="273"/>
                    <a:pt x="597" y="276"/>
                  </a:cubicBezTo>
                  <a:cubicBezTo>
                    <a:pt x="595" y="278"/>
                    <a:pt x="591" y="281"/>
                    <a:pt x="589" y="283"/>
                  </a:cubicBezTo>
                  <a:cubicBezTo>
                    <a:pt x="588" y="285"/>
                    <a:pt x="595" y="292"/>
                    <a:pt x="597" y="294"/>
                  </a:cubicBezTo>
                  <a:cubicBezTo>
                    <a:pt x="599" y="295"/>
                    <a:pt x="598" y="297"/>
                    <a:pt x="596" y="299"/>
                  </a:cubicBezTo>
                  <a:cubicBezTo>
                    <a:pt x="595" y="301"/>
                    <a:pt x="585" y="297"/>
                    <a:pt x="583" y="296"/>
                  </a:cubicBezTo>
                  <a:cubicBezTo>
                    <a:pt x="580" y="294"/>
                    <a:pt x="579" y="295"/>
                    <a:pt x="577" y="296"/>
                  </a:cubicBezTo>
                  <a:cubicBezTo>
                    <a:pt x="575" y="297"/>
                    <a:pt x="571" y="293"/>
                    <a:pt x="570" y="291"/>
                  </a:cubicBezTo>
                  <a:cubicBezTo>
                    <a:pt x="568" y="288"/>
                    <a:pt x="566" y="290"/>
                    <a:pt x="564" y="289"/>
                  </a:cubicBezTo>
                  <a:cubicBezTo>
                    <a:pt x="562" y="288"/>
                    <a:pt x="563" y="289"/>
                    <a:pt x="562" y="291"/>
                  </a:cubicBezTo>
                  <a:cubicBezTo>
                    <a:pt x="562" y="292"/>
                    <a:pt x="561" y="293"/>
                    <a:pt x="559" y="293"/>
                  </a:cubicBezTo>
                  <a:cubicBezTo>
                    <a:pt x="558" y="294"/>
                    <a:pt x="559" y="298"/>
                    <a:pt x="563" y="303"/>
                  </a:cubicBezTo>
                  <a:cubicBezTo>
                    <a:pt x="567" y="307"/>
                    <a:pt x="567" y="304"/>
                    <a:pt x="570" y="303"/>
                  </a:cubicBezTo>
                  <a:cubicBezTo>
                    <a:pt x="574" y="302"/>
                    <a:pt x="572" y="309"/>
                    <a:pt x="574" y="311"/>
                  </a:cubicBezTo>
                  <a:cubicBezTo>
                    <a:pt x="576" y="313"/>
                    <a:pt x="571" y="313"/>
                    <a:pt x="569" y="314"/>
                  </a:cubicBezTo>
                  <a:cubicBezTo>
                    <a:pt x="567" y="314"/>
                    <a:pt x="561" y="313"/>
                    <a:pt x="558" y="311"/>
                  </a:cubicBezTo>
                  <a:cubicBezTo>
                    <a:pt x="554" y="308"/>
                    <a:pt x="555" y="305"/>
                    <a:pt x="553" y="305"/>
                  </a:cubicBezTo>
                  <a:cubicBezTo>
                    <a:pt x="550" y="305"/>
                    <a:pt x="548" y="304"/>
                    <a:pt x="546" y="302"/>
                  </a:cubicBezTo>
                  <a:cubicBezTo>
                    <a:pt x="544" y="300"/>
                    <a:pt x="542" y="299"/>
                    <a:pt x="543" y="298"/>
                  </a:cubicBezTo>
                  <a:cubicBezTo>
                    <a:pt x="544" y="297"/>
                    <a:pt x="544" y="291"/>
                    <a:pt x="543" y="287"/>
                  </a:cubicBezTo>
                  <a:cubicBezTo>
                    <a:pt x="542" y="284"/>
                    <a:pt x="539" y="285"/>
                    <a:pt x="541" y="284"/>
                  </a:cubicBezTo>
                  <a:cubicBezTo>
                    <a:pt x="543" y="284"/>
                    <a:pt x="544" y="278"/>
                    <a:pt x="543" y="277"/>
                  </a:cubicBezTo>
                  <a:cubicBezTo>
                    <a:pt x="542" y="276"/>
                    <a:pt x="534" y="270"/>
                    <a:pt x="533" y="270"/>
                  </a:cubicBezTo>
                  <a:cubicBezTo>
                    <a:pt x="532" y="270"/>
                    <a:pt x="529" y="266"/>
                    <a:pt x="529" y="265"/>
                  </a:cubicBezTo>
                  <a:cubicBezTo>
                    <a:pt x="529" y="264"/>
                    <a:pt x="526" y="261"/>
                    <a:pt x="524" y="261"/>
                  </a:cubicBezTo>
                  <a:cubicBezTo>
                    <a:pt x="523" y="261"/>
                    <a:pt x="519" y="261"/>
                    <a:pt x="516" y="260"/>
                  </a:cubicBezTo>
                  <a:cubicBezTo>
                    <a:pt x="514" y="258"/>
                    <a:pt x="517" y="257"/>
                    <a:pt x="519" y="256"/>
                  </a:cubicBezTo>
                  <a:cubicBezTo>
                    <a:pt x="520" y="256"/>
                    <a:pt x="520" y="253"/>
                    <a:pt x="521" y="253"/>
                  </a:cubicBezTo>
                  <a:cubicBezTo>
                    <a:pt x="523" y="252"/>
                    <a:pt x="526" y="257"/>
                    <a:pt x="529" y="259"/>
                  </a:cubicBezTo>
                  <a:cubicBezTo>
                    <a:pt x="532" y="261"/>
                    <a:pt x="542" y="264"/>
                    <a:pt x="545" y="266"/>
                  </a:cubicBezTo>
                  <a:cubicBezTo>
                    <a:pt x="548" y="267"/>
                    <a:pt x="558" y="269"/>
                    <a:pt x="563" y="270"/>
                  </a:cubicBezTo>
                  <a:cubicBezTo>
                    <a:pt x="568" y="271"/>
                    <a:pt x="575" y="273"/>
                    <a:pt x="578" y="273"/>
                  </a:cubicBezTo>
                  <a:cubicBezTo>
                    <a:pt x="582" y="273"/>
                    <a:pt x="586" y="270"/>
                    <a:pt x="589" y="270"/>
                  </a:cubicBezTo>
                  <a:cubicBezTo>
                    <a:pt x="593" y="270"/>
                    <a:pt x="596" y="268"/>
                    <a:pt x="599" y="263"/>
                  </a:cubicBezTo>
                  <a:cubicBezTo>
                    <a:pt x="603" y="259"/>
                    <a:pt x="603" y="251"/>
                    <a:pt x="602" y="250"/>
                  </a:cubicBezTo>
                  <a:cubicBezTo>
                    <a:pt x="601" y="249"/>
                    <a:pt x="602" y="240"/>
                    <a:pt x="599" y="238"/>
                  </a:cubicBezTo>
                  <a:cubicBezTo>
                    <a:pt x="597" y="237"/>
                    <a:pt x="596" y="236"/>
                    <a:pt x="594" y="234"/>
                  </a:cubicBezTo>
                  <a:cubicBezTo>
                    <a:pt x="591" y="232"/>
                    <a:pt x="589" y="231"/>
                    <a:pt x="587" y="232"/>
                  </a:cubicBezTo>
                  <a:cubicBezTo>
                    <a:pt x="586" y="233"/>
                    <a:pt x="585" y="230"/>
                    <a:pt x="582" y="228"/>
                  </a:cubicBezTo>
                  <a:cubicBezTo>
                    <a:pt x="580" y="227"/>
                    <a:pt x="579" y="227"/>
                    <a:pt x="576" y="226"/>
                  </a:cubicBezTo>
                  <a:cubicBezTo>
                    <a:pt x="572" y="226"/>
                    <a:pt x="572" y="225"/>
                    <a:pt x="569" y="222"/>
                  </a:cubicBezTo>
                  <a:cubicBezTo>
                    <a:pt x="566" y="219"/>
                    <a:pt x="555" y="213"/>
                    <a:pt x="553" y="212"/>
                  </a:cubicBezTo>
                  <a:cubicBezTo>
                    <a:pt x="550" y="210"/>
                    <a:pt x="545" y="209"/>
                    <a:pt x="542" y="209"/>
                  </a:cubicBezTo>
                  <a:cubicBezTo>
                    <a:pt x="538" y="210"/>
                    <a:pt x="537" y="208"/>
                    <a:pt x="534" y="208"/>
                  </a:cubicBezTo>
                  <a:cubicBezTo>
                    <a:pt x="532" y="209"/>
                    <a:pt x="530" y="208"/>
                    <a:pt x="530" y="206"/>
                  </a:cubicBezTo>
                  <a:cubicBezTo>
                    <a:pt x="530" y="205"/>
                    <a:pt x="527" y="206"/>
                    <a:pt x="524" y="208"/>
                  </a:cubicBezTo>
                  <a:cubicBezTo>
                    <a:pt x="521" y="210"/>
                    <a:pt x="526" y="205"/>
                    <a:pt x="523" y="205"/>
                  </a:cubicBezTo>
                  <a:cubicBezTo>
                    <a:pt x="521" y="205"/>
                    <a:pt x="518" y="202"/>
                    <a:pt x="520" y="203"/>
                  </a:cubicBezTo>
                  <a:cubicBezTo>
                    <a:pt x="522" y="203"/>
                    <a:pt x="529" y="200"/>
                    <a:pt x="525" y="198"/>
                  </a:cubicBezTo>
                  <a:cubicBezTo>
                    <a:pt x="521" y="196"/>
                    <a:pt x="516" y="195"/>
                    <a:pt x="514" y="197"/>
                  </a:cubicBezTo>
                  <a:cubicBezTo>
                    <a:pt x="514" y="197"/>
                    <a:pt x="513" y="198"/>
                    <a:pt x="513" y="198"/>
                  </a:cubicBezTo>
                  <a:cubicBezTo>
                    <a:pt x="513" y="198"/>
                    <a:pt x="512" y="198"/>
                    <a:pt x="512" y="198"/>
                  </a:cubicBezTo>
                  <a:cubicBezTo>
                    <a:pt x="512" y="198"/>
                    <a:pt x="511" y="199"/>
                    <a:pt x="511" y="199"/>
                  </a:cubicBezTo>
                  <a:cubicBezTo>
                    <a:pt x="510" y="199"/>
                    <a:pt x="510" y="199"/>
                    <a:pt x="510" y="199"/>
                  </a:cubicBezTo>
                  <a:cubicBezTo>
                    <a:pt x="509" y="199"/>
                    <a:pt x="509" y="199"/>
                    <a:pt x="508" y="199"/>
                  </a:cubicBezTo>
                  <a:cubicBezTo>
                    <a:pt x="508" y="199"/>
                    <a:pt x="507" y="199"/>
                    <a:pt x="506" y="199"/>
                  </a:cubicBezTo>
                  <a:cubicBezTo>
                    <a:pt x="506" y="199"/>
                    <a:pt x="505" y="199"/>
                    <a:pt x="504" y="199"/>
                  </a:cubicBezTo>
                  <a:cubicBezTo>
                    <a:pt x="499" y="199"/>
                    <a:pt x="495" y="197"/>
                    <a:pt x="495" y="195"/>
                  </a:cubicBezTo>
                  <a:cubicBezTo>
                    <a:pt x="495" y="194"/>
                    <a:pt x="488" y="193"/>
                    <a:pt x="487" y="191"/>
                  </a:cubicBezTo>
                  <a:cubicBezTo>
                    <a:pt x="485" y="190"/>
                    <a:pt x="491" y="191"/>
                    <a:pt x="495" y="192"/>
                  </a:cubicBezTo>
                  <a:cubicBezTo>
                    <a:pt x="499" y="192"/>
                    <a:pt x="499" y="192"/>
                    <a:pt x="501" y="191"/>
                  </a:cubicBezTo>
                  <a:cubicBezTo>
                    <a:pt x="503" y="190"/>
                    <a:pt x="506" y="188"/>
                    <a:pt x="507" y="186"/>
                  </a:cubicBezTo>
                  <a:cubicBezTo>
                    <a:pt x="508" y="185"/>
                    <a:pt x="507" y="183"/>
                    <a:pt x="505" y="183"/>
                  </a:cubicBezTo>
                  <a:cubicBezTo>
                    <a:pt x="502" y="183"/>
                    <a:pt x="502" y="180"/>
                    <a:pt x="498" y="180"/>
                  </a:cubicBezTo>
                  <a:cubicBezTo>
                    <a:pt x="495" y="179"/>
                    <a:pt x="496" y="178"/>
                    <a:pt x="494" y="178"/>
                  </a:cubicBezTo>
                  <a:cubicBezTo>
                    <a:pt x="491" y="179"/>
                    <a:pt x="493" y="176"/>
                    <a:pt x="491" y="174"/>
                  </a:cubicBezTo>
                  <a:cubicBezTo>
                    <a:pt x="488" y="172"/>
                    <a:pt x="487" y="175"/>
                    <a:pt x="485" y="176"/>
                  </a:cubicBezTo>
                  <a:cubicBezTo>
                    <a:pt x="484" y="178"/>
                    <a:pt x="484" y="180"/>
                    <a:pt x="482" y="181"/>
                  </a:cubicBezTo>
                  <a:cubicBezTo>
                    <a:pt x="480" y="182"/>
                    <a:pt x="481" y="180"/>
                    <a:pt x="482" y="179"/>
                  </a:cubicBezTo>
                  <a:cubicBezTo>
                    <a:pt x="483" y="178"/>
                    <a:pt x="481" y="179"/>
                    <a:pt x="480" y="179"/>
                  </a:cubicBezTo>
                  <a:cubicBezTo>
                    <a:pt x="478" y="179"/>
                    <a:pt x="478" y="178"/>
                    <a:pt x="480" y="177"/>
                  </a:cubicBezTo>
                  <a:cubicBezTo>
                    <a:pt x="482" y="176"/>
                    <a:pt x="484" y="173"/>
                    <a:pt x="484" y="172"/>
                  </a:cubicBezTo>
                  <a:cubicBezTo>
                    <a:pt x="484" y="171"/>
                    <a:pt x="482" y="168"/>
                    <a:pt x="481" y="169"/>
                  </a:cubicBezTo>
                  <a:cubicBezTo>
                    <a:pt x="479" y="171"/>
                    <a:pt x="476" y="169"/>
                    <a:pt x="475" y="170"/>
                  </a:cubicBezTo>
                  <a:cubicBezTo>
                    <a:pt x="474" y="171"/>
                    <a:pt x="471" y="176"/>
                    <a:pt x="471" y="179"/>
                  </a:cubicBezTo>
                  <a:cubicBezTo>
                    <a:pt x="471" y="182"/>
                    <a:pt x="469" y="182"/>
                    <a:pt x="468" y="182"/>
                  </a:cubicBezTo>
                  <a:cubicBezTo>
                    <a:pt x="466" y="182"/>
                    <a:pt x="469" y="170"/>
                    <a:pt x="470" y="169"/>
                  </a:cubicBezTo>
                  <a:cubicBezTo>
                    <a:pt x="470" y="168"/>
                    <a:pt x="467" y="170"/>
                    <a:pt x="465" y="172"/>
                  </a:cubicBezTo>
                  <a:cubicBezTo>
                    <a:pt x="462" y="175"/>
                    <a:pt x="460" y="178"/>
                    <a:pt x="459" y="180"/>
                  </a:cubicBezTo>
                  <a:cubicBezTo>
                    <a:pt x="458" y="183"/>
                    <a:pt x="456" y="188"/>
                    <a:pt x="454" y="191"/>
                  </a:cubicBezTo>
                  <a:cubicBezTo>
                    <a:pt x="452" y="193"/>
                    <a:pt x="453" y="186"/>
                    <a:pt x="454" y="185"/>
                  </a:cubicBezTo>
                  <a:cubicBezTo>
                    <a:pt x="456" y="183"/>
                    <a:pt x="456" y="179"/>
                    <a:pt x="458" y="177"/>
                  </a:cubicBezTo>
                  <a:cubicBezTo>
                    <a:pt x="459" y="176"/>
                    <a:pt x="462" y="172"/>
                    <a:pt x="460" y="173"/>
                  </a:cubicBezTo>
                  <a:cubicBezTo>
                    <a:pt x="457" y="173"/>
                    <a:pt x="456" y="170"/>
                    <a:pt x="454" y="171"/>
                  </a:cubicBezTo>
                  <a:cubicBezTo>
                    <a:pt x="452" y="172"/>
                    <a:pt x="451" y="171"/>
                    <a:pt x="450" y="170"/>
                  </a:cubicBezTo>
                  <a:cubicBezTo>
                    <a:pt x="448" y="169"/>
                    <a:pt x="448" y="172"/>
                    <a:pt x="449" y="174"/>
                  </a:cubicBezTo>
                  <a:cubicBezTo>
                    <a:pt x="450" y="175"/>
                    <a:pt x="447" y="176"/>
                    <a:pt x="447" y="178"/>
                  </a:cubicBezTo>
                  <a:cubicBezTo>
                    <a:pt x="447" y="179"/>
                    <a:pt x="446" y="178"/>
                    <a:pt x="445" y="177"/>
                  </a:cubicBezTo>
                  <a:cubicBezTo>
                    <a:pt x="444" y="177"/>
                    <a:pt x="444" y="180"/>
                    <a:pt x="445" y="182"/>
                  </a:cubicBezTo>
                  <a:cubicBezTo>
                    <a:pt x="446" y="183"/>
                    <a:pt x="442" y="181"/>
                    <a:pt x="442" y="180"/>
                  </a:cubicBezTo>
                  <a:cubicBezTo>
                    <a:pt x="441" y="179"/>
                    <a:pt x="439" y="180"/>
                    <a:pt x="437" y="180"/>
                  </a:cubicBezTo>
                  <a:cubicBezTo>
                    <a:pt x="435" y="181"/>
                    <a:pt x="435" y="182"/>
                    <a:pt x="435" y="183"/>
                  </a:cubicBezTo>
                  <a:cubicBezTo>
                    <a:pt x="435" y="185"/>
                    <a:pt x="440" y="188"/>
                    <a:pt x="439" y="189"/>
                  </a:cubicBezTo>
                  <a:cubicBezTo>
                    <a:pt x="438" y="189"/>
                    <a:pt x="438" y="192"/>
                    <a:pt x="438" y="195"/>
                  </a:cubicBezTo>
                  <a:cubicBezTo>
                    <a:pt x="438" y="197"/>
                    <a:pt x="435" y="192"/>
                    <a:pt x="434" y="193"/>
                  </a:cubicBezTo>
                  <a:cubicBezTo>
                    <a:pt x="433" y="194"/>
                    <a:pt x="432" y="190"/>
                    <a:pt x="434" y="189"/>
                  </a:cubicBezTo>
                  <a:cubicBezTo>
                    <a:pt x="435" y="188"/>
                    <a:pt x="434" y="185"/>
                    <a:pt x="431" y="186"/>
                  </a:cubicBezTo>
                  <a:cubicBezTo>
                    <a:pt x="428" y="188"/>
                    <a:pt x="429" y="184"/>
                    <a:pt x="425" y="185"/>
                  </a:cubicBezTo>
                  <a:cubicBezTo>
                    <a:pt x="421" y="186"/>
                    <a:pt x="418" y="187"/>
                    <a:pt x="417" y="189"/>
                  </a:cubicBezTo>
                  <a:cubicBezTo>
                    <a:pt x="417" y="190"/>
                    <a:pt x="423" y="192"/>
                    <a:pt x="426" y="193"/>
                  </a:cubicBezTo>
                  <a:cubicBezTo>
                    <a:pt x="428" y="194"/>
                    <a:pt x="426" y="197"/>
                    <a:pt x="427" y="198"/>
                  </a:cubicBezTo>
                  <a:cubicBezTo>
                    <a:pt x="428" y="199"/>
                    <a:pt x="422" y="194"/>
                    <a:pt x="420" y="194"/>
                  </a:cubicBezTo>
                  <a:cubicBezTo>
                    <a:pt x="418" y="193"/>
                    <a:pt x="420" y="196"/>
                    <a:pt x="420" y="198"/>
                  </a:cubicBezTo>
                  <a:cubicBezTo>
                    <a:pt x="420" y="199"/>
                    <a:pt x="419" y="196"/>
                    <a:pt x="417" y="195"/>
                  </a:cubicBezTo>
                  <a:cubicBezTo>
                    <a:pt x="416" y="194"/>
                    <a:pt x="416" y="200"/>
                    <a:pt x="414" y="200"/>
                  </a:cubicBezTo>
                  <a:cubicBezTo>
                    <a:pt x="411" y="201"/>
                    <a:pt x="413" y="196"/>
                    <a:pt x="413" y="195"/>
                  </a:cubicBezTo>
                  <a:cubicBezTo>
                    <a:pt x="414" y="194"/>
                    <a:pt x="412" y="197"/>
                    <a:pt x="410" y="199"/>
                  </a:cubicBezTo>
                  <a:cubicBezTo>
                    <a:pt x="408" y="201"/>
                    <a:pt x="408" y="199"/>
                    <a:pt x="409" y="197"/>
                  </a:cubicBezTo>
                  <a:cubicBezTo>
                    <a:pt x="409" y="195"/>
                    <a:pt x="407" y="194"/>
                    <a:pt x="404" y="194"/>
                  </a:cubicBezTo>
                  <a:cubicBezTo>
                    <a:pt x="400" y="194"/>
                    <a:pt x="403" y="191"/>
                    <a:pt x="403" y="189"/>
                  </a:cubicBezTo>
                  <a:cubicBezTo>
                    <a:pt x="403" y="187"/>
                    <a:pt x="400" y="190"/>
                    <a:pt x="399" y="192"/>
                  </a:cubicBezTo>
                  <a:cubicBezTo>
                    <a:pt x="397" y="195"/>
                    <a:pt x="396" y="194"/>
                    <a:pt x="398" y="198"/>
                  </a:cubicBezTo>
                  <a:cubicBezTo>
                    <a:pt x="399" y="201"/>
                    <a:pt x="394" y="199"/>
                    <a:pt x="393" y="201"/>
                  </a:cubicBezTo>
                  <a:cubicBezTo>
                    <a:pt x="392" y="203"/>
                    <a:pt x="394" y="203"/>
                    <a:pt x="397" y="204"/>
                  </a:cubicBezTo>
                  <a:cubicBezTo>
                    <a:pt x="399" y="205"/>
                    <a:pt x="398" y="208"/>
                    <a:pt x="398" y="209"/>
                  </a:cubicBezTo>
                  <a:cubicBezTo>
                    <a:pt x="399" y="210"/>
                    <a:pt x="393" y="209"/>
                    <a:pt x="392" y="210"/>
                  </a:cubicBezTo>
                  <a:cubicBezTo>
                    <a:pt x="392" y="212"/>
                    <a:pt x="390" y="213"/>
                    <a:pt x="388" y="214"/>
                  </a:cubicBezTo>
                  <a:cubicBezTo>
                    <a:pt x="385" y="214"/>
                    <a:pt x="386" y="215"/>
                    <a:pt x="388" y="216"/>
                  </a:cubicBezTo>
                  <a:cubicBezTo>
                    <a:pt x="390" y="218"/>
                    <a:pt x="388" y="218"/>
                    <a:pt x="386" y="218"/>
                  </a:cubicBezTo>
                  <a:cubicBezTo>
                    <a:pt x="385" y="217"/>
                    <a:pt x="382" y="219"/>
                    <a:pt x="380" y="220"/>
                  </a:cubicBezTo>
                  <a:cubicBezTo>
                    <a:pt x="379" y="221"/>
                    <a:pt x="376" y="222"/>
                    <a:pt x="375" y="220"/>
                  </a:cubicBezTo>
                  <a:cubicBezTo>
                    <a:pt x="373" y="219"/>
                    <a:pt x="370" y="219"/>
                    <a:pt x="370" y="221"/>
                  </a:cubicBezTo>
                  <a:cubicBezTo>
                    <a:pt x="370" y="224"/>
                    <a:pt x="367" y="226"/>
                    <a:pt x="367" y="227"/>
                  </a:cubicBezTo>
                  <a:cubicBezTo>
                    <a:pt x="367" y="228"/>
                    <a:pt x="370" y="228"/>
                    <a:pt x="373" y="227"/>
                  </a:cubicBezTo>
                  <a:cubicBezTo>
                    <a:pt x="376" y="226"/>
                    <a:pt x="372" y="229"/>
                    <a:pt x="370" y="232"/>
                  </a:cubicBezTo>
                  <a:cubicBezTo>
                    <a:pt x="368" y="234"/>
                    <a:pt x="371" y="233"/>
                    <a:pt x="374" y="232"/>
                  </a:cubicBezTo>
                  <a:cubicBezTo>
                    <a:pt x="376" y="231"/>
                    <a:pt x="375" y="234"/>
                    <a:pt x="373" y="235"/>
                  </a:cubicBezTo>
                  <a:cubicBezTo>
                    <a:pt x="370" y="236"/>
                    <a:pt x="367" y="236"/>
                    <a:pt x="366" y="239"/>
                  </a:cubicBezTo>
                  <a:cubicBezTo>
                    <a:pt x="364" y="241"/>
                    <a:pt x="369" y="241"/>
                    <a:pt x="372" y="241"/>
                  </a:cubicBezTo>
                  <a:cubicBezTo>
                    <a:pt x="376" y="242"/>
                    <a:pt x="361" y="240"/>
                    <a:pt x="362" y="243"/>
                  </a:cubicBezTo>
                  <a:cubicBezTo>
                    <a:pt x="363" y="245"/>
                    <a:pt x="359" y="247"/>
                    <a:pt x="359" y="248"/>
                  </a:cubicBezTo>
                  <a:cubicBezTo>
                    <a:pt x="359" y="250"/>
                    <a:pt x="363" y="249"/>
                    <a:pt x="365" y="249"/>
                  </a:cubicBezTo>
                  <a:cubicBezTo>
                    <a:pt x="367" y="249"/>
                    <a:pt x="360" y="252"/>
                    <a:pt x="358" y="252"/>
                  </a:cubicBezTo>
                  <a:cubicBezTo>
                    <a:pt x="356" y="252"/>
                    <a:pt x="352" y="255"/>
                    <a:pt x="353" y="257"/>
                  </a:cubicBezTo>
                  <a:cubicBezTo>
                    <a:pt x="353" y="259"/>
                    <a:pt x="350" y="260"/>
                    <a:pt x="348" y="262"/>
                  </a:cubicBezTo>
                  <a:cubicBezTo>
                    <a:pt x="346" y="264"/>
                    <a:pt x="344" y="267"/>
                    <a:pt x="344" y="269"/>
                  </a:cubicBezTo>
                  <a:cubicBezTo>
                    <a:pt x="345" y="270"/>
                    <a:pt x="346" y="269"/>
                    <a:pt x="350" y="272"/>
                  </a:cubicBezTo>
                  <a:cubicBezTo>
                    <a:pt x="354" y="274"/>
                    <a:pt x="347" y="272"/>
                    <a:pt x="344" y="272"/>
                  </a:cubicBezTo>
                  <a:cubicBezTo>
                    <a:pt x="342" y="272"/>
                    <a:pt x="340" y="275"/>
                    <a:pt x="342" y="276"/>
                  </a:cubicBezTo>
                  <a:cubicBezTo>
                    <a:pt x="344" y="277"/>
                    <a:pt x="342" y="278"/>
                    <a:pt x="342" y="281"/>
                  </a:cubicBezTo>
                  <a:cubicBezTo>
                    <a:pt x="342" y="284"/>
                    <a:pt x="339" y="286"/>
                    <a:pt x="337" y="288"/>
                  </a:cubicBezTo>
                  <a:cubicBezTo>
                    <a:pt x="335" y="291"/>
                    <a:pt x="339" y="290"/>
                    <a:pt x="341" y="289"/>
                  </a:cubicBezTo>
                  <a:cubicBezTo>
                    <a:pt x="343" y="288"/>
                    <a:pt x="337" y="293"/>
                    <a:pt x="335" y="294"/>
                  </a:cubicBezTo>
                  <a:cubicBezTo>
                    <a:pt x="333" y="296"/>
                    <a:pt x="331" y="296"/>
                    <a:pt x="331" y="299"/>
                  </a:cubicBezTo>
                  <a:cubicBezTo>
                    <a:pt x="331" y="301"/>
                    <a:pt x="328" y="299"/>
                    <a:pt x="325" y="299"/>
                  </a:cubicBezTo>
                  <a:cubicBezTo>
                    <a:pt x="322" y="299"/>
                    <a:pt x="319" y="307"/>
                    <a:pt x="317" y="308"/>
                  </a:cubicBezTo>
                  <a:cubicBezTo>
                    <a:pt x="316" y="310"/>
                    <a:pt x="313" y="313"/>
                    <a:pt x="312" y="314"/>
                  </a:cubicBezTo>
                  <a:cubicBezTo>
                    <a:pt x="311" y="315"/>
                    <a:pt x="316" y="317"/>
                    <a:pt x="318" y="317"/>
                  </a:cubicBezTo>
                  <a:cubicBezTo>
                    <a:pt x="321" y="317"/>
                    <a:pt x="325" y="315"/>
                    <a:pt x="326" y="314"/>
                  </a:cubicBezTo>
                  <a:cubicBezTo>
                    <a:pt x="328" y="313"/>
                    <a:pt x="321" y="319"/>
                    <a:pt x="318" y="320"/>
                  </a:cubicBezTo>
                  <a:cubicBezTo>
                    <a:pt x="316" y="321"/>
                    <a:pt x="315" y="318"/>
                    <a:pt x="314" y="318"/>
                  </a:cubicBezTo>
                  <a:cubicBezTo>
                    <a:pt x="313" y="318"/>
                    <a:pt x="312" y="320"/>
                    <a:pt x="311" y="321"/>
                  </a:cubicBezTo>
                  <a:cubicBezTo>
                    <a:pt x="310" y="322"/>
                    <a:pt x="305" y="321"/>
                    <a:pt x="303" y="322"/>
                  </a:cubicBezTo>
                  <a:cubicBezTo>
                    <a:pt x="302" y="323"/>
                    <a:pt x="300" y="325"/>
                    <a:pt x="301" y="327"/>
                  </a:cubicBezTo>
                  <a:cubicBezTo>
                    <a:pt x="302" y="329"/>
                    <a:pt x="301" y="330"/>
                    <a:pt x="302" y="332"/>
                  </a:cubicBezTo>
                  <a:cubicBezTo>
                    <a:pt x="303" y="335"/>
                    <a:pt x="300" y="331"/>
                    <a:pt x="297" y="331"/>
                  </a:cubicBezTo>
                  <a:cubicBezTo>
                    <a:pt x="294" y="330"/>
                    <a:pt x="294" y="332"/>
                    <a:pt x="291" y="334"/>
                  </a:cubicBezTo>
                  <a:cubicBezTo>
                    <a:pt x="289" y="335"/>
                    <a:pt x="284" y="334"/>
                    <a:pt x="282" y="335"/>
                  </a:cubicBezTo>
                  <a:cubicBezTo>
                    <a:pt x="280" y="336"/>
                    <a:pt x="283" y="337"/>
                    <a:pt x="285" y="338"/>
                  </a:cubicBezTo>
                  <a:cubicBezTo>
                    <a:pt x="288" y="340"/>
                    <a:pt x="284" y="339"/>
                    <a:pt x="280" y="338"/>
                  </a:cubicBezTo>
                  <a:cubicBezTo>
                    <a:pt x="276" y="338"/>
                    <a:pt x="278" y="340"/>
                    <a:pt x="277" y="342"/>
                  </a:cubicBezTo>
                  <a:cubicBezTo>
                    <a:pt x="277" y="344"/>
                    <a:pt x="272" y="343"/>
                    <a:pt x="271" y="344"/>
                  </a:cubicBezTo>
                  <a:cubicBezTo>
                    <a:pt x="269" y="346"/>
                    <a:pt x="274" y="347"/>
                    <a:pt x="272" y="347"/>
                  </a:cubicBezTo>
                  <a:cubicBezTo>
                    <a:pt x="270" y="347"/>
                    <a:pt x="266" y="348"/>
                    <a:pt x="268" y="350"/>
                  </a:cubicBezTo>
                  <a:cubicBezTo>
                    <a:pt x="270" y="353"/>
                    <a:pt x="269" y="353"/>
                    <a:pt x="271" y="357"/>
                  </a:cubicBezTo>
                  <a:cubicBezTo>
                    <a:pt x="273" y="361"/>
                    <a:pt x="276" y="360"/>
                    <a:pt x="272" y="360"/>
                  </a:cubicBezTo>
                  <a:cubicBezTo>
                    <a:pt x="267" y="360"/>
                    <a:pt x="268" y="361"/>
                    <a:pt x="270" y="364"/>
                  </a:cubicBezTo>
                  <a:cubicBezTo>
                    <a:pt x="272" y="366"/>
                    <a:pt x="271" y="365"/>
                    <a:pt x="267" y="367"/>
                  </a:cubicBezTo>
                  <a:cubicBezTo>
                    <a:pt x="262" y="368"/>
                    <a:pt x="267" y="368"/>
                    <a:pt x="269" y="370"/>
                  </a:cubicBezTo>
                  <a:cubicBezTo>
                    <a:pt x="271" y="372"/>
                    <a:pt x="267" y="373"/>
                    <a:pt x="269" y="374"/>
                  </a:cubicBezTo>
                  <a:cubicBezTo>
                    <a:pt x="272" y="374"/>
                    <a:pt x="266" y="377"/>
                    <a:pt x="269" y="379"/>
                  </a:cubicBezTo>
                  <a:cubicBezTo>
                    <a:pt x="273" y="381"/>
                    <a:pt x="272" y="379"/>
                    <a:pt x="275" y="376"/>
                  </a:cubicBezTo>
                  <a:cubicBezTo>
                    <a:pt x="278" y="374"/>
                    <a:pt x="275" y="378"/>
                    <a:pt x="273" y="382"/>
                  </a:cubicBezTo>
                  <a:cubicBezTo>
                    <a:pt x="271" y="385"/>
                    <a:pt x="271" y="381"/>
                    <a:pt x="267" y="382"/>
                  </a:cubicBezTo>
                  <a:cubicBezTo>
                    <a:pt x="263" y="383"/>
                    <a:pt x="268" y="385"/>
                    <a:pt x="269" y="389"/>
                  </a:cubicBezTo>
                  <a:cubicBezTo>
                    <a:pt x="269" y="392"/>
                    <a:pt x="269" y="391"/>
                    <a:pt x="272" y="391"/>
                  </a:cubicBezTo>
                  <a:cubicBezTo>
                    <a:pt x="275" y="391"/>
                    <a:pt x="275" y="390"/>
                    <a:pt x="277" y="389"/>
                  </a:cubicBezTo>
                  <a:cubicBezTo>
                    <a:pt x="278" y="387"/>
                    <a:pt x="276" y="392"/>
                    <a:pt x="276" y="395"/>
                  </a:cubicBezTo>
                  <a:cubicBezTo>
                    <a:pt x="277" y="397"/>
                    <a:pt x="274" y="394"/>
                    <a:pt x="271" y="396"/>
                  </a:cubicBezTo>
                  <a:cubicBezTo>
                    <a:pt x="269" y="397"/>
                    <a:pt x="271" y="400"/>
                    <a:pt x="272" y="402"/>
                  </a:cubicBezTo>
                  <a:cubicBezTo>
                    <a:pt x="274" y="403"/>
                    <a:pt x="278" y="406"/>
                    <a:pt x="280" y="408"/>
                  </a:cubicBezTo>
                  <a:cubicBezTo>
                    <a:pt x="283" y="410"/>
                    <a:pt x="287" y="410"/>
                    <a:pt x="291" y="409"/>
                  </a:cubicBezTo>
                  <a:cubicBezTo>
                    <a:pt x="294" y="407"/>
                    <a:pt x="293" y="410"/>
                    <a:pt x="296" y="408"/>
                  </a:cubicBezTo>
                  <a:cubicBezTo>
                    <a:pt x="299" y="406"/>
                    <a:pt x="303" y="403"/>
                    <a:pt x="307" y="397"/>
                  </a:cubicBezTo>
                  <a:cubicBezTo>
                    <a:pt x="311" y="392"/>
                    <a:pt x="312" y="392"/>
                    <a:pt x="315" y="392"/>
                  </a:cubicBezTo>
                  <a:cubicBezTo>
                    <a:pt x="318" y="391"/>
                    <a:pt x="318" y="390"/>
                    <a:pt x="318" y="386"/>
                  </a:cubicBezTo>
                  <a:cubicBezTo>
                    <a:pt x="319" y="386"/>
                    <a:pt x="319" y="386"/>
                    <a:pt x="319" y="386"/>
                  </a:cubicBezTo>
                  <a:cubicBezTo>
                    <a:pt x="319" y="386"/>
                    <a:pt x="319" y="386"/>
                    <a:pt x="319" y="386"/>
                  </a:cubicBezTo>
                  <a:cubicBezTo>
                    <a:pt x="319" y="386"/>
                    <a:pt x="319" y="386"/>
                    <a:pt x="319" y="386"/>
                  </a:cubicBezTo>
                  <a:cubicBezTo>
                    <a:pt x="319" y="386"/>
                    <a:pt x="319" y="386"/>
                    <a:pt x="319" y="386"/>
                  </a:cubicBezTo>
                  <a:cubicBezTo>
                    <a:pt x="319" y="386"/>
                    <a:pt x="319" y="387"/>
                    <a:pt x="319" y="387"/>
                  </a:cubicBezTo>
                  <a:cubicBezTo>
                    <a:pt x="319" y="387"/>
                    <a:pt x="319" y="387"/>
                    <a:pt x="319" y="387"/>
                  </a:cubicBezTo>
                  <a:cubicBezTo>
                    <a:pt x="319" y="388"/>
                    <a:pt x="320" y="388"/>
                    <a:pt x="320" y="388"/>
                  </a:cubicBezTo>
                  <a:cubicBezTo>
                    <a:pt x="320" y="389"/>
                    <a:pt x="320" y="389"/>
                    <a:pt x="320" y="390"/>
                  </a:cubicBezTo>
                  <a:cubicBezTo>
                    <a:pt x="320" y="390"/>
                    <a:pt x="320" y="390"/>
                    <a:pt x="320" y="390"/>
                  </a:cubicBezTo>
                  <a:cubicBezTo>
                    <a:pt x="320" y="391"/>
                    <a:pt x="321" y="391"/>
                    <a:pt x="321" y="392"/>
                  </a:cubicBezTo>
                  <a:cubicBezTo>
                    <a:pt x="321" y="392"/>
                    <a:pt x="321" y="392"/>
                    <a:pt x="321" y="392"/>
                  </a:cubicBezTo>
                  <a:cubicBezTo>
                    <a:pt x="321" y="393"/>
                    <a:pt x="321" y="393"/>
                    <a:pt x="322" y="394"/>
                  </a:cubicBezTo>
                  <a:cubicBezTo>
                    <a:pt x="322" y="394"/>
                    <a:pt x="322" y="394"/>
                    <a:pt x="322" y="394"/>
                  </a:cubicBezTo>
                  <a:cubicBezTo>
                    <a:pt x="322" y="394"/>
                    <a:pt x="322" y="395"/>
                    <a:pt x="322" y="395"/>
                  </a:cubicBezTo>
                  <a:cubicBezTo>
                    <a:pt x="324" y="398"/>
                    <a:pt x="323" y="405"/>
                    <a:pt x="325" y="407"/>
                  </a:cubicBezTo>
                  <a:cubicBezTo>
                    <a:pt x="326" y="409"/>
                    <a:pt x="327" y="409"/>
                    <a:pt x="330" y="407"/>
                  </a:cubicBezTo>
                  <a:cubicBezTo>
                    <a:pt x="333" y="405"/>
                    <a:pt x="329" y="415"/>
                    <a:pt x="328" y="417"/>
                  </a:cubicBezTo>
                  <a:cubicBezTo>
                    <a:pt x="328" y="420"/>
                    <a:pt x="333" y="426"/>
                    <a:pt x="334" y="429"/>
                  </a:cubicBezTo>
                  <a:cubicBezTo>
                    <a:pt x="336" y="432"/>
                    <a:pt x="337" y="437"/>
                    <a:pt x="338" y="439"/>
                  </a:cubicBezTo>
                  <a:cubicBezTo>
                    <a:pt x="338" y="441"/>
                    <a:pt x="335" y="447"/>
                    <a:pt x="336" y="447"/>
                  </a:cubicBezTo>
                  <a:cubicBezTo>
                    <a:pt x="338" y="447"/>
                    <a:pt x="342" y="450"/>
                    <a:pt x="346" y="450"/>
                  </a:cubicBezTo>
                  <a:cubicBezTo>
                    <a:pt x="350" y="450"/>
                    <a:pt x="351" y="449"/>
                    <a:pt x="352" y="447"/>
                  </a:cubicBezTo>
                  <a:cubicBezTo>
                    <a:pt x="353" y="444"/>
                    <a:pt x="352" y="442"/>
                    <a:pt x="358" y="439"/>
                  </a:cubicBezTo>
                  <a:cubicBezTo>
                    <a:pt x="363" y="435"/>
                    <a:pt x="365" y="438"/>
                    <a:pt x="367" y="437"/>
                  </a:cubicBezTo>
                  <a:cubicBezTo>
                    <a:pt x="369" y="437"/>
                    <a:pt x="374" y="423"/>
                    <a:pt x="375" y="419"/>
                  </a:cubicBezTo>
                  <a:cubicBezTo>
                    <a:pt x="376" y="414"/>
                    <a:pt x="376" y="409"/>
                    <a:pt x="376" y="407"/>
                  </a:cubicBezTo>
                  <a:cubicBezTo>
                    <a:pt x="377" y="405"/>
                    <a:pt x="383" y="397"/>
                    <a:pt x="384" y="396"/>
                  </a:cubicBezTo>
                  <a:cubicBezTo>
                    <a:pt x="386" y="394"/>
                    <a:pt x="387" y="396"/>
                    <a:pt x="388" y="396"/>
                  </a:cubicBezTo>
                  <a:cubicBezTo>
                    <a:pt x="389" y="395"/>
                    <a:pt x="392" y="388"/>
                    <a:pt x="394" y="387"/>
                  </a:cubicBezTo>
                  <a:cubicBezTo>
                    <a:pt x="395" y="386"/>
                    <a:pt x="397" y="384"/>
                    <a:pt x="397" y="382"/>
                  </a:cubicBezTo>
                  <a:cubicBezTo>
                    <a:pt x="397" y="380"/>
                    <a:pt x="395" y="376"/>
                    <a:pt x="394" y="373"/>
                  </a:cubicBezTo>
                  <a:cubicBezTo>
                    <a:pt x="394" y="370"/>
                    <a:pt x="390" y="369"/>
                    <a:pt x="386" y="369"/>
                  </a:cubicBezTo>
                  <a:cubicBezTo>
                    <a:pt x="383" y="369"/>
                    <a:pt x="382" y="366"/>
                    <a:pt x="380" y="363"/>
                  </a:cubicBezTo>
                  <a:cubicBezTo>
                    <a:pt x="378" y="360"/>
                    <a:pt x="381" y="355"/>
                    <a:pt x="383" y="353"/>
                  </a:cubicBezTo>
                  <a:cubicBezTo>
                    <a:pt x="384" y="351"/>
                    <a:pt x="384" y="344"/>
                    <a:pt x="384" y="342"/>
                  </a:cubicBezTo>
                  <a:cubicBezTo>
                    <a:pt x="385" y="340"/>
                    <a:pt x="381" y="338"/>
                    <a:pt x="381" y="336"/>
                  </a:cubicBezTo>
                  <a:cubicBezTo>
                    <a:pt x="381" y="334"/>
                    <a:pt x="384" y="337"/>
                    <a:pt x="386" y="337"/>
                  </a:cubicBezTo>
                  <a:cubicBezTo>
                    <a:pt x="389" y="337"/>
                    <a:pt x="394" y="330"/>
                    <a:pt x="396" y="328"/>
                  </a:cubicBezTo>
                  <a:cubicBezTo>
                    <a:pt x="397" y="326"/>
                    <a:pt x="399" y="321"/>
                    <a:pt x="400" y="320"/>
                  </a:cubicBezTo>
                  <a:cubicBezTo>
                    <a:pt x="400" y="319"/>
                    <a:pt x="407" y="316"/>
                    <a:pt x="409" y="315"/>
                  </a:cubicBezTo>
                  <a:cubicBezTo>
                    <a:pt x="410" y="314"/>
                    <a:pt x="415" y="313"/>
                    <a:pt x="416" y="310"/>
                  </a:cubicBezTo>
                  <a:cubicBezTo>
                    <a:pt x="416" y="307"/>
                    <a:pt x="421" y="303"/>
                    <a:pt x="423" y="301"/>
                  </a:cubicBezTo>
                  <a:cubicBezTo>
                    <a:pt x="425" y="299"/>
                    <a:pt x="421" y="298"/>
                    <a:pt x="420" y="295"/>
                  </a:cubicBezTo>
                  <a:cubicBezTo>
                    <a:pt x="418" y="293"/>
                    <a:pt x="420" y="293"/>
                    <a:pt x="421" y="291"/>
                  </a:cubicBezTo>
                  <a:cubicBezTo>
                    <a:pt x="423" y="290"/>
                    <a:pt x="423" y="289"/>
                    <a:pt x="423" y="288"/>
                  </a:cubicBezTo>
                  <a:cubicBezTo>
                    <a:pt x="424" y="287"/>
                    <a:pt x="426" y="286"/>
                    <a:pt x="429" y="284"/>
                  </a:cubicBezTo>
                  <a:cubicBezTo>
                    <a:pt x="431" y="282"/>
                    <a:pt x="429" y="282"/>
                    <a:pt x="429" y="280"/>
                  </a:cubicBezTo>
                  <a:cubicBezTo>
                    <a:pt x="430" y="278"/>
                    <a:pt x="434" y="279"/>
                    <a:pt x="438" y="280"/>
                  </a:cubicBezTo>
                  <a:cubicBezTo>
                    <a:pt x="439" y="280"/>
                    <a:pt x="439" y="280"/>
                    <a:pt x="440" y="280"/>
                  </a:cubicBezTo>
                  <a:cubicBezTo>
                    <a:pt x="440" y="280"/>
                    <a:pt x="441" y="280"/>
                    <a:pt x="441" y="280"/>
                  </a:cubicBezTo>
                  <a:cubicBezTo>
                    <a:pt x="441" y="280"/>
                    <a:pt x="442" y="280"/>
                    <a:pt x="442" y="280"/>
                  </a:cubicBezTo>
                  <a:cubicBezTo>
                    <a:pt x="443" y="280"/>
                    <a:pt x="443" y="280"/>
                    <a:pt x="443" y="280"/>
                  </a:cubicBezTo>
                  <a:cubicBezTo>
                    <a:pt x="444" y="280"/>
                    <a:pt x="445" y="279"/>
                    <a:pt x="445" y="279"/>
                  </a:cubicBezTo>
                  <a:cubicBezTo>
                    <a:pt x="446" y="279"/>
                    <a:pt x="447" y="279"/>
                    <a:pt x="447" y="279"/>
                  </a:cubicBezTo>
                  <a:cubicBezTo>
                    <a:pt x="451" y="279"/>
                    <a:pt x="453" y="282"/>
                    <a:pt x="454" y="284"/>
                  </a:cubicBezTo>
                  <a:cubicBezTo>
                    <a:pt x="456" y="286"/>
                    <a:pt x="455" y="293"/>
                    <a:pt x="452" y="293"/>
                  </a:cubicBezTo>
                  <a:cubicBezTo>
                    <a:pt x="450" y="294"/>
                    <a:pt x="444" y="302"/>
                    <a:pt x="443" y="305"/>
                  </a:cubicBezTo>
                  <a:cubicBezTo>
                    <a:pt x="442" y="307"/>
                    <a:pt x="432" y="315"/>
                    <a:pt x="431" y="318"/>
                  </a:cubicBezTo>
                  <a:cubicBezTo>
                    <a:pt x="429" y="322"/>
                    <a:pt x="421" y="329"/>
                    <a:pt x="419" y="331"/>
                  </a:cubicBezTo>
                  <a:cubicBezTo>
                    <a:pt x="416" y="334"/>
                    <a:pt x="418" y="334"/>
                    <a:pt x="419" y="338"/>
                  </a:cubicBezTo>
                  <a:cubicBezTo>
                    <a:pt x="420" y="342"/>
                    <a:pt x="423" y="353"/>
                    <a:pt x="422" y="355"/>
                  </a:cubicBezTo>
                  <a:cubicBezTo>
                    <a:pt x="421" y="358"/>
                    <a:pt x="420" y="362"/>
                    <a:pt x="420" y="364"/>
                  </a:cubicBezTo>
                  <a:cubicBezTo>
                    <a:pt x="420" y="366"/>
                    <a:pt x="421" y="369"/>
                    <a:pt x="424" y="369"/>
                  </a:cubicBezTo>
                  <a:cubicBezTo>
                    <a:pt x="426" y="369"/>
                    <a:pt x="430" y="371"/>
                    <a:pt x="430" y="373"/>
                  </a:cubicBezTo>
                  <a:cubicBezTo>
                    <a:pt x="430" y="375"/>
                    <a:pt x="431" y="377"/>
                    <a:pt x="434" y="378"/>
                  </a:cubicBezTo>
                  <a:cubicBezTo>
                    <a:pt x="437" y="379"/>
                    <a:pt x="443" y="379"/>
                    <a:pt x="445" y="378"/>
                  </a:cubicBezTo>
                  <a:cubicBezTo>
                    <a:pt x="446" y="377"/>
                    <a:pt x="448" y="375"/>
                    <a:pt x="454" y="375"/>
                  </a:cubicBezTo>
                  <a:cubicBezTo>
                    <a:pt x="459" y="374"/>
                    <a:pt x="465" y="374"/>
                    <a:pt x="468" y="372"/>
                  </a:cubicBezTo>
                  <a:cubicBezTo>
                    <a:pt x="470" y="370"/>
                    <a:pt x="473" y="370"/>
                    <a:pt x="474" y="371"/>
                  </a:cubicBezTo>
                  <a:cubicBezTo>
                    <a:pt x="475" y="371"/>
                    <a:pt x="476" y="371"/>
                    <a:pt x="476" y="371"/>
                  </a:cubicBezTo>
                  <a:cubicBezTo>
                    <a:pt x="476" y="371"/>
                    <a:pt x="477" y="371"/>
                    <a:pt x="477" y="371"/>
                  </a:cubicBezTo>
                  <a:cubicBezTo>
                    <a:pt x="478" y="371"/>
                    <a:pt x="480" y="371"/>
                    <a:pt x="482" y="370"/>
                  </a:cubicBezTo>
                  <a:cubicBezTo>
                    <a:pt x="485" y="369"/>
                    <a:pt x="487" y="368"/>
                    <a:pt x="486" y="372"/>
                  </a:cubicBezTo>
                  <a:cubicBezTo>
                    <a:pt x="485" y="376"/>
                    <a:pt x="490" y="374"/>
                    <a:pt x="492" y="375"/>
                  </a:cubicBezTo>
                  <a:cubicBezTo>
                    <a:pt x="495" y="376"/>
                    <a:pt x="496" y="380"/>
                    <a:pt x="492" y="380"/>
                  </a:cubicBezTo>
                  <a:cubicBezTo>
                    <a:pt x="488" y="381"/>
                    <a:pt x="482" y="381"/>
                    <a:pt x="482" y="383"/>
                  </a:cubicBezTo>
                  <a:cubicBezTo>
                    <a:pt x="483" y="383"/>
                    <a:pt x="483" y="384"/>
                    <a:pt x="483" y="384"/>
                  </a:cubicBezTo>
                  <a:cubicBezTo>
                    <a:pt x="483" y="384"/>
                    <a:pt x="483" y="384"/>
                    <a:pt x="483" y="384"/>
                  </a:cubicBezTo>
                  <a:cubicBezTo>
                    <a:pt x="483" y="385"/>
                    <a:pt x="483" y="386"/>
                    <a:pt x="481" y="386"/>
                  </a:cubicBezTo>
                  <a:cubicBezTo>
                    <a:pt x="480" y="386"/>
                    <a:pt x="480" y="386"/>
                    <a:pt x="479" y="386"/>
                  </a:cubicBezTo>
                  <a:cubicBezTo>
                    <a:pt x="479" y="386"/>
                    <a:pt x="478" y="386"/>
                    <a:pt x="478" y="386"/>
                  </a:cubicBezTo>
                  <a:cubicBezTo>
                    <a:pt x="472" y="386"/>
                    <a:pt x="460" y="386"/>
                    <a:pt x="455" y="386"/>
                  </a:cubicBezTo>
                  <a:cubicBezTo>
                    <a:pt x="450" y="386"/>
                    <a:pt x="441" y="390"/>
                    <a:pt x="440" y="394"/>
                  </a:cubicBezTo>
                  <a:cubicBezTo>
                    <a:pt x="440" y="398"/>
                    <a:pt x="442" y="402"/>
                    <a:pt x="445" y="404"/>
                  </a:cubicBezTo>
                  <a:cubicBezTo>
                    <a:pt x="445" y="404"/>
                    <a:pt x="446" y="404"/>
                    <a:pt x="446" y="405"/>
                  </a:cubicBezTo>
                  <a:cubicBezTo>
                    <a:pt x="446" y="405"/>
                    <a:pt x="446" y="405"/>
                    <a:pt x="446" y="405"/>
                  </a:cubicBezTo>
                  <a:cubicBezTo>
                    <a:pt x="447" y="406"/>
                    <a:pt x="447" y="406"/>
                    <a:pt x="447" y="407"/>
                  </a:cubicBezTo>
                  <a:cubicBezTo>
                    <a:pt x="447" y="407"/>
                    <a:pt x="447" y="407"/>
                    <a:pt x="447" y="407"/>
                  </a:cubicBezTo>
                  <a:cubicBezTo>
                    <a:pt x="448" y="409"/>
                    <a:pt x="448" y="410"/>
                    <a:pt x="448" y="412"/>
                  </a:cubicBezTo>
                  <a:cubicBezTo>
                    <a:pt x="448" y="413"/>
                    <a:pt x="448" y="415"/>
                    <a:pt x="448" y="416"/>
                  </a:cubicBezTo>
                  <a:cubicBezTo>
                    <a:pt x="448" y="421"/>
                    <a:pt x="444" y="426"/>
                    <a:pt x="441" y="425"/>
                  </a:cubicBezTo>
                  <a:cubicBezTo>
                    <a:pt x="438" y="425"/>
                    <a:pt x="431" y="415"/>
                    <a:pt x="429" y="414"/>
                  </a:cubicBezTo>
                  <a:cubicBezTo>
                    <a:pt x="426" y="414"/>
                    <a:pt x="421" y="417"/>
                    <a:pt x="421" y="419"/>
                  </a:cubicBezTo>
                  <a:cubicBezTo>
                    <a:pt x="420" y="421"/>
                    <a:pt x="419" y="425"/>
                    <a:pt x="417" y="427"/>
                  </a:cubicBezTo>
                  <a:cubicBezTo>
                    <a:pt x="416" y="428"/>
                    <a:pt x="416" y="431"/>
                    <a:pt x="416" y="434"/>
                  </a:cubicBezTo>
                  <a:cubicBezTo>
                    <a:pt x="416" y="436"/>
                    <a:pt x="416" y="438"/>
                    <a:pt x="415" y="439"/>
                  </a:cubicBezTo>
                  <a:cubicBezTo>
                    <a:pt x="415" y="439"/>
                    <a:pt x="415" y="439"/>
                    <a:pt x="415" y="439"/>
                  </a:cubicBezTo>
                  <a:cubicBezTo>
                    <a:pt x="415" y="441"/>
                    <a:pt x="415" y="443"/>
                    <a:pt x="415" y="445"/>
                  </a:cubicBezTo>
                  <a:cubicBezTo>
                    <a:pt x="415" y="446"/>
                    <a:pt x="414" y="447"/>
                    <a:pt x="413" y="448"/>
                  </a:cubicBezTo>
                  <a:cubicBezTo>
                    <a:pt x="413" y="448"/>
                    <a:pt x="413" y="448"/>
                    <a:pt x="413" y="448"/>
                  </a:cubicBezTo>
                  <a:cubicBezTo>
                    <a:pt x="413" y="449"/>
                    <a:pt x="412" y="450"/>
                    <a:pt x="411" y="451"/>
                  </a:cubicBezTo>
                  <a:cubicBezTo>
                    <a:pt x="411" y="451"/>
                    <a:pt x="411" y="451"/>
                    <a:pt x="411" y="451"/>
                  </a:cubicBezTo>
                  <a:cubicBezTo>
                    <a:pt x="410" y="452"/>
                    <a:pt x="408" y="453"/>
                    <a:pt x="407" y="454"/>
                  </a:cubicBezTo>
                  <a:cubicBezTo>
                    <a:pt x="407" y="455"/>
                    <a:pt x="407" y="455"/>
                    <a:pt x="407" y="455"/>
                  </a:cubicBezTo>
                  <a:cubicBezTo>
                    <a:pt x="406" y="455"/>
                    <a:pt x="406" y="456"/>
                    <a:pt x="406" y="456"/>
                  </a:cubicBezTo>
                  <a:cubicBezTo>
                    <a:pt x="406" y="456"/>
                    <a:pt x="406" y="456"/>
                    <a:pt x="405" y="457"/>
                  </a:cubicBezTo>
                  <a:cubicBezTo>
                    <a:pt x="405" y="457"/>
                    <a:pt x="405" y="458"/>
                    <a:pt x="405" y="459"/>
                  </a:cubicBezTo>
                  <a:cubicBezTo>
                    <a:pt x="404" y="459"/>
                    <a:pt x="404" y="459"/>
                    <a:pt x="404" y="459"/>
                  </a:cubicBezTo>
                  <a:cubicBezTo>
                    <a:pt x="404" y="460"/>
                    <a:pt x="403" y="460"/>
                    <a:pt x="403" y="461"/>
                  </a:cubicBezTo>
                  <a:cubicBezTo>
                    <a:pt x="403" y="461"/>
                    <a:pt x="403" y="461"/>
                    <a:pt x="402" y="461"/>
                  </a:cubicBezTo>
                  <a:cubicBezTo>
                    <a:pt x="402" y="461"/>
                    <a:pt x="401" y="462"/>
                    <a:pt x="400" y="462"/>
                  </a:cubicBezTo>
                  <a:cubicBezTo>
                    <a:pt x="400" y="462"/>
                    <a:pt x="400" y="462"/>
                    <a:pt x="400" y="462"/>
                  </a:cubicBezTo>
                  <a:cubicBezTo>
                    <a:pt x="399" y="463"/>
                    <a:pt x="398" y="463"/>
                    <a:pt x="397" y="463"/>
                  </a:cubicBezTo>
                  <a:cubicBezTo>
                    <a:pt x="394" y="463"/>
                    <a:pt x="395" y="458"/>
                    <a:pt x="390" y="458"/>
                  </a:cubicBezTo>
                  <a:cubicBezTo>
                    <a:pt x="384" y="458"/>
                    <a:pt x="370" y="461"/>
                    <a:pt x="365" y="464"/>
                  </a:cubicBezTo>
                  <a:cubicBezTo>
                    <a:pt x="364" y="464"/>
                    <a:pt x="362" y="465"/>
                    <a:pt x="361" y="465"/>
                  </a:cubicBezTo>
                  <a:cubicBezTo>
                    <a:pt x="361" y="466"/>
                    <a:pt x="360" y="466"/>
                    <a:pt x="360" y="466"/>
                  </a:cubicBezTo>
                  <a:cubicBezTo>
                    <a:pt x="359" y="466"/>
                    <a:pt x="358" y="466"/>
                    <a:pt x="358" y="466"/>
                  </a:cubicBezTo>
                  <a:cubicBezTo>
                    <a:pt x="357" y="467"/>
                    <a:pt x="357" y="467"/>
                    <a:pt x="356" y="467"/>
                  </a:cubicBezTo>
                  <a:cubicBezTo>
                    <a:pt x="356" y="467"/>
                    <a:pt x="355" y="467"/>
                    <a:pt x="354" y="467"/>
                  </a:cubicBezTo>
                  <a:cubicBezTo>
                    <a:pt x="354" y="467"/>
                    <a:pt x="353" y="467"/>
                    <a:pt x="353" y="467"/>
                  </a:cubicBezTo>
                  <a:cubicBezTo>
                    <a:pt x="352" y="467"/>
                    <a:pt x="351" y="467"/>
                    <a:pt x="350" y="467"/>
                  </a:cubicBezTo>
                  <a:cubicBezTo>
                    <a:pt x="346" y="467"/>
                    <a:pt x="347" y="462"/>
                    <a:pt x="346" y="461"/>
                  </a:cubicBezTo>
                  <a:cubicBezTo>
                    <a:pt x="346" y="461"/>
                    <a:pt x="344" y="463"/>
                    <a:pt x="343" y="465"/>
                  </a:cubicBezTo>
                  <a:cubicBezTo>
                    <a:pt x="341" y="467"/>
                    <a:pt x="339" y="462"/>
                    <a:pt x="336" y="462"/>
                  </a:cubicBezTo>
                  <a:cubicBezTo>
                    <a:pt x="332" y="462"/>
                    <a:pt x="326" y="467"/>
                    <a:pt x="323" y="467"/>
                  </a:cubicBezTo>
                  <a:cubicBezTo>
                    <a:pt x="320" y="468"/>
                    <a:pt x="323" y="464"/>
                    <a:pt x="322" y="462"/>
                  </a:cubicBezTo>
                  <a:cubicBezTo>
                    <a:pt x="322" y="460"/>
                    <a:pt x="314" y="465"/>
                    <a:pt x="313" y="464"/>
                  </a:cubicBezTo>
                  <a:cubicBezTo>
                    <a:pt x="312" y="464"/>
                    <a:pt x="310" y="461"/>
                    <a:pt x="312" y="460"/>
                  </a:cubicBezTo>
                  <a:cubicBezTo>
                    <a:pt x="312" y="460"/>
                    <a:pt x="312" y="460"/>
                    <a:pt x="312" y="460"/>
                  </a:cubicBezTo>
                  <a:cubicBezTo>
                    <a:pt x="312" y="459"/>
                    <a:pt x="312" y="459"/>
                    <a:pt x="312" y="459"/>
                  </a:cubicBezTo>
                  <a:cubicBezTo>
                    <a:pt x="312" y="459"/>
                    <a:pt x="312" y="459"/>
                    <a:pt x="312" y="459"/>
                  </a:cubicBezTo>
                  <a:cubicBezTo>
                    <a:pt x="312" y="458"/>
                    <a:pt x="311" y="458"/>
                    <a:pt x="311" y="458"/>
                  </a:cubicBezTo>
                  <a:cubicBezTo>
                    <a:pt x="311" y="458"/>
                    <a:pt x="311" y="458"/>
                    <a:pt x="311" y="457"/>
                  </a:cubicBezTo>
                  <a:cubicBezTo>
                    <a:pt x="311" y="457"/>
                    <a:pt x="311" y="457"/>
                    <a:pt x="310" y="456"/>
                  </a:cubicBezTo>
                  <a:cubicBezTo>
                    <a:pt x="310" y="456"/>
                    <a:pt x="310" y="456"/>
                    <a:pt x="310" y="456"/>
                  </a:cubicBezTo>
                  <a:cubicBezTo>
                    <a:pt x="310" y="456"/>
                    <a:pt x="310" y="456"/>
                    <a:pt x="310" y="456"/>
                  </a:cubicBezTo>
                  <a:cubicBezTo>
                    <a:pt x="310" y="455"/>
                    <a:pt x="309" y="455"/>
                    <a:pt x="309" y="455"/>
                  </a:cubicBezTo>
                  <a:cubicBezTo>
                    <a:pt x="309" y="454"/>
                    <a:pt x="309" y="454"/>
                    <a:pt x="309" y="454"/>
                  </a:cubicBezTo>
                  <a:cubicBezTo>
                    <a:pt x="308" y="454"/>
                    <a:pt x="308" y="454"/>
                    <a:pt x="308" y="453"/>
                  </a:cubicBezTo>
                  <a:cubicBezTo>
                    <a:pt x="308" y="453"/>
                    <a:pt x="308" y="453"/>
                    <a:pt x="308" y="453"/>
                  </a:cubicBezTo>
                  <a:cubicBezTo>
                    <a:pt x="308" y="453"/>
                    <a:pt x="308" y="452"/>
                    <a:pt x="308" y="452"/>
                  </a:cubicBezTo>
                  <a:cubicBezTo>
                    <a:pt x="308" y="452"/>
                    <a:pt x="307" y="452"/>
                    <a:pt x="308" y="452"/>
                  </a:cubicBezTo>
                  <a:cubicBezTo>
                    <a:pt x="308" y="450"/>
                    <a:pt x="313" y="452"/>
                    <a:pt x="316" y="450"/>
                  </a:cubicBezTo>
                  <a:cubicBezTo>
                    <a:pt x="319" y="449"/>
                    <a:pt x="311" y="447"/>
                    <a:pt x="309" y="447"/>
                  </a:cubicBezTo>
                  <a:cubicBezTo>
                    <a:pt x="306" y="446"/>
                    <a:pt x="311" y="442"/>
                    <a:pt x="314" y="439"/>
                  </a:cubicBezTo>
                  <a:cubicBezTo>
                    <a:pt x="317" y="435"/>
                    <a:pt x="319" y="436"/>
                    <a:pt x="320" y="434"/>
                  </a:cubicBezTo>
                  <a:cubicBezTo>
                    <a:pt x="321" y="432"/>
                    <a:pt x="317" y="432"/>
                    <a:pt x="315" y="434"/>
                  </a:cubicBezTo>
                  <a:cubicBezTo>
                    <a:pt x="312" y="435"/>
                    <a:pt x="312" y="425"/>
                    <a:pt x="314" y="425"/>
                  </a:cubicBezTo>
                  <a:cubicBezTo>
                    <a:pt x="316" y="424"/>
                    <a:pt x="317" y="418"/>
                    <a:pt x="317" y="416"/>
                  </a:cubicBezTo>
                  <a:cubicBezTo>
                    <a:pt x="317" y="413"/>
                    <a:pt x="312" y="418"/>
                    <a:pt x="310" y="419"/>
                  </a:cubicBezTo>
                  <a:cubicBezTo>
                    <a:pt x="308" y="421"/>
                    <a:pt x="305" y="424"/>
                    <a:pt x="307" y="425"/>
                  </a:cubicBezTo>
                  <a:cubicBezTo>
                    <a:pt x="309" y="427"/>
                    <a:pt x="305" y="430"/>
                    <a:pt x="304" y="430"/>
                  </a:cubicBezTo>
                  <a:cubicBezTo>
                    <a:pt x="302" y="431"/>
                    <a:pt x="301" y="426"/>
                    <a:pt x="300" y="425"/>
                  </a:cubicBezTo>
                  <a:cubicBezTo>
                    <a:pt x="298" y="423"/>
                    <a:pt x="297" y="427"/>
                    <a:pt x="296" y="429"/>
                  </a:cubicBezTo>
                  <a:cubicBezTo>
                    <a:pt x="294" y="430"/>
                    <a:pt x="295" y="438"/>
                    <a:pt x="294" y="440"/>
                  </a:cubicBezTo>
                  <a:cubicBezTo>
                    <a:pt x="293" y="442"/>
                    <a:pt x="295" y="445"/>
                    <a:pt x="295" y="449"/>
                  </a:cubicBezTo>
                  <a:cubicBezTo>
                    <a:pt x="295" y="450"/>
                    <a:pt x="296" y="450"/>
                    <a:pt x="296" y="451"/>
                  </a:cubicBezTo>
                  <a:cubicBezTo>
                    <a:pt x="296" y="451"/>
                    <a:pt x="296" y="451"/>
                    <a:pt x="296" y="451"/>
                  </a:cubicBezTo>
                  <a:cubicBezTo>
                    <a:pt x="296" y="452"/>
                    <a:pt x="296" y="452"/>
                    <a:pt x="296" y="453"/>
                  </a:cubicBezTo>
                  <a:cubicBezTo>
                    <a:pt x="296" y="454"/>
                    <a:pt x="296" y="455"/>
                    <a:pt x="297" y="456"/>
                  </a:cubicBezTo>
                  <a:cubicBezTo>
                    <a:pt x="297" y="456"/>
                    <a:pt x="297" y="456"/>
                    <a:pt x="297" y="456"/>
                  </a:cubicBezTo>
                  <a:cubicBezTo>
                    <a:pt x="297" y="457"/>
                    <a:pt x="297" y="458"/>
                    <a:pt x="297" y="459"/>
                  </a:cubicBezTo>
                  <a:cubicBezTo>
                    <a:pt x="297" y="459"/>
                    <a:pt x="298" y="460"/>
                    <a:pt x="298" y="460"/>
                  </a:cubicBezTo>
                  <a:cubicBezTo>
                    <a:pt x="298" y="461"/>
                    <a:pt x="298" y="462"/>
                    <a:pt x="298" y="462"/>
                  </a:cubicBezTo>
                  <a:cubicBezTo>
                    <a:pt x="298" y="463"/>
                    <a:pt x="298" y="463"/>
                    <a:pt x="298" y="463"/>
                  </a:cubicBezTo>
                  <a:cubicBezTo>
                    <a:pt x="298" y="464"/>
                    <a:pt x="298" y="465"/>
                    <a:pt x="299" y="465"/>
                  </a:cubicBezTo>
                  <a:cubicBezTo>
                    <a:pt x="299" y="465"/>
                    <a:pt x="299" y="466"/>
                    <a:pt x="299" y="466"/>
                  </a:cubicBezTo>
                  <a:cubicBezTo>
                    <a:pt x="299" y="467"/>
                    <a:pt x="299" y="467"/>
                    <a:pt x="299" y="468"/>
                  </a:cubicBezTo>
                  <a:cubicBezTo>
                    <a:pt x="299" y="470"/>
                    <a:pt x="298" y="472"/>
                    <a:pt x="295" y="474"/>
                  </a:cubicBezTo>
                  <a:cubicBezTo>
                    <a:pt x="293" y="476"/>
                    <a:pt x="287" y="469"/>
                    <a:pt x="284" y="472"/>
                  </a:cubicBezTo>
                  <a:cubicBezTo>
                    <a:pt x="283" y="473"/>
                    <a:pt x="282" y="473"/>
                    <a:pt x="281" y="474"/>
                  </a:cubicBezTo>
                  <a:cubicBezTo>
                    <a:pt x="281" y="474"/>
                    <a:pt x="280" y="474"/>
                    <a:pt x="280" y="475"/>
                  </a:cubicBezTo>
                  <a:cubicBezTo>
                    <a:pt x="279" y="475"/>
                    <a:pt x="279" y="475"/>
                    <a:pt x="278" y="476"/>
                  </a:cubicBezTo>
                  <a:cubicBezTo>
                    <a:pt x="278" y="476"/>
                    <a:pt x="278" y="476"/>
                    <a:pt x="277" y="476"/>
                  </a:cubicBezTo>
                  <a:cubicBezTo>
                    <a:pt x="276" y="476"/>
                    <a:pt x="275" y="476"/>
                    <a:pt x="275" y="476"/>
                  </a:cubicBezTo>
                  <a:cubicBezTo>
                    <a:pt x="272" y="476"/>
                    <a:pt x="269" y="477"/>
                    <a:pt x="266" y="480"/>
                  </a:cubicBezTo>
                  <a:cubicBezTo>
                    <a:pt x="263" y="483"/>
                    <a:pt x="263" y="483"/>
                    <a:pt x="261" y="483"/>
                  </a:cubicBezTo>
                  <a:cubicBezTo>
                    <a:pt x="259" y="483"/>
                    <a:pt x="253" y="494"/>
                    <a:pt x="251" y="499"/>
                  </a:cubicBezTo>
                  <a:cubicBezTo>
                    <a:pt x="251" y="500"/>
                    <a:pt x="250" y="500"/>
                    <a:pt x="250" y="501"/>
                  </a:cubicBezTo>
                  <a:cubicBezTo>
                    <a:pt x="250" y="501"/>
                    <a:pt x="250" y="501"/>
                    <a:pt x="249" y="501"/>
                  </a:cubicBezTo>
                  <a:cubicBezTo>
                    <a:pt x="249" y="502"/>
                    <a:pt x="248" y="503"/>
                    <a:pt x="248" y="503"/>
                  </a:cubicBezTo>
                  <a:cubicBezTo>
                    <a:pt x="248" y="503"/>
                    <a:pt x="248" y="503"/>
                    <a:pt x="248" y="503"/>
                  </a:cubicBezTo>
                  <a:cubicBezTo>
                    <a:pt x="247" y="503"/>
                    <a:pt x="247" y="504"/>
                    <a:pt x="246" y="504"/>
                  </a:cubicBezTo>
                  <a:cubicBezTo>
                    <a:pt x="246" y="504"/>
                    <a:pt x="246" y="504"/>
                    <a:pt x="246" y="504"/>
                  </a:cubicBezTo>
                  <a:cubicBezTo>
                    <a:pt x="245" y="504"/>
                    <a:pt x="245" y="504"/>
                    <a:pt x="245" y="505"/>
                  </a:cubicBezTo>
                  <a:cubicBezTo>
                    <a:pt x="244" y="505"/>
                    <a:pt x="244" y="505"/>
                    <a:pt x="244" y="505"/>
                  </a:cubicBezTo>
                  <a:cubicBezTo>
                    <a:pt x="244" y="505"/>
                    <a:pt x="243" y="505"/>
                    <a:pt x="243" y="505"/>
                  </a:cubicBezTo>
                  <a:cubicBezTo>
                    <a:pt x="243" y="505"/>
                    <a:pt x="243" y="505"/>
                    <a:pt x="243" y="505"/>
                  </a:cubicBezTo>
                  <a:cubicBezTo>
                    <a:pt x="242" y="505"/>
                    <a:pt x="242" y="505"/>
                    <a:pt x="242" y="505"/>
                  </a:cubicBezTo>
                  <a:cubicBezTo>
                    <a:pt x="240" y="505"/>
                    <a:pt x="238" y="505"/>
                    <a:pt x="236" y="505"/>
                  </a:cubicBezTo>
                  <a:cubicBezTo>
                    <a:pt x="234" y="505"/>
                    <a:pt x="233" y="505"/>
                    <a:pt x="231" y="506"/>
                  </a:cubicBezTo>
                  <a:cubicBezTo>
                    <a:pt x="231" y="506"/>
                    <a:pt x="231" y="506"/>
                    <a:pt x="231" y="506"/>
                  </a:cubicBezTo>
                  <a:cubicBezTo>
                    <a:pt x="230" y="507"/>
                    <a:pt x="229" y="507"/>
                    <a:pt x="229" y="508"/>
                  </a:cubicBezTo>
                  <a:cubicBezTo>
                    <a:pt x="227" y="511"/>
                    <a:pt x="228" y="516"/>
                    <a:pt x="228" y="518"/>
                  </a:cubicBezTo>
                  <a:cubicBezTo>
                    <a:pt x="228" y="519"/>
                    <a:pt x="224" y="523"/>
                    <a:pt x="222" y="524"/>
                  </a:cubicBezTo>
                  <a:cubicBezTo>
                    <a:pt x="221" y="525"/>
                    <a:pt x="218" y="524"/>
                    <a:pt x="215" y="526"/>
                  </a:cubicBezTo>
                  <a:cubicBezTo>
                    <a:pt x="212" y="528"/>
                    <a:pt x="213" y="530"/>
                    <a:pt x="209" y="533"/>
                  </a:cubicBezTo>
                  <a:cubicBezTo>
                    <a:pt x="205" y="535"/>
                    <a:pt x="203" y="533"/>
                    <a:pt x="199" y="531"/>
                  </a:cubicBezTo>
                  <a:cubicBezTo>
                    <a:pt x="195" y="529"/>
                    <a:pt x="193" y="529"/>
                    <a:pt x="194" y="531"/>
                  </a:cubicBezTo>
                  <a:cubicBezTo>
                    <a:pt x="195" y="534"/>
                    <a:pt x="196" y="538"/>
                    <a:pt x="197" y="540"/>
                  </a:cubicBezTo>
                  <a:cubicBezTo>
                    <a:pt x="197" y="542"/>
                    <a:pt x="194" y="542"/>
                    <a:pt x="190" y="543"/>
                  </a:cubicBezTo>
                  <a:cubicBezTo>
                    <a:pt x="185" y="544"/>
                    <a:pt x="181" y="539"/>
                    <a:pt x="173" y="540"/>
                  </a:cubicBezTo>
                  <a:cubicBezTo>
                    <a:pt x="166" y="541"/>
                    <a:pt x="163" y="542"/>
                    <a:pt x="164" y="543"/>
                  </a:cubicBezTo>
                  <a:cubicBezTo>
                    <a:pt x="166" y="544"/>
                    <a:pt x="165" y="548"/>
                    <a:pt x="166" y="550"/>
                  </a:cubicBezTo>
                  <a:cubicBezTo>
                    <a:pt x="167" y="553"/>
                    <a:pt x="184" y="559"/>
                    <a:pt x="187" y="559"/>
                  </a:cubicBezTo>
                  <a:cubicBezTo>
                    <a:pt x="190" y="560"/>
                    <a:pt x="188" y="563"/>
                    <a:pt x="189" y="566"/>
                  </a:cubicBezTo>
                  <a:cubicBezTo>
                    <a:pt x="189" y="568"/>
                    <a:pt x="195" y="570"/>
                    <a:pt x="197" y="581"/>
                  </a:cubicBezTo>
                  <a:cubicBezTo>
                    <a:pt x="199" y="592"/>
                    <a:pt x="194" y="594"/>
                    <a:pt x="194" y="598"/>
                  </a:cubicBezTo>
                  <a:cubicBezTo>
                    <a:pt x="194" y="599"/>
                    <a:pt x="194" y="600"/>
                    <a:pt x="194" y="601"/>
                  </a:cubicBezTo>
                  <a:cubicBezTo>
                    <a:pt x="194" y="602"/>
                    <a:pt x="194" y="602"/>
                    <a:pt x="193" y="602"/>
                  </a:cubicBezTo>
                  <a:cubicBezTo>
                    <a:pt x="193" y="603"/>
                    <a:pt x="193" y="603"/>
                    <a:pt x="193" y="604"/>
                  </a:cubicBezTo>
                  <a:cubicBezTo>
                    <a:pt x="193" y="604"/>
                    <a:pt x="193" y="605"/>
                    <a:pt x="192" y="605"/>
                  </a:cubicBezTo>
                  <a:cubicBezTo>
                    <a:pt x="192" y="605"/>
                    <a:pt x="192" y="606"/>
                    <a:pt x="191" y="606"/>
                  </a:cubicBezTo>
                  <a:cubicBezTo>
                    <a:pt x="191" y="607"/>
                    <a:pt x="191" y="607"/>
                    <a:pt x="190" y="607"/>
                  </a:cubicBezTo>
                  <a:cubicBezTo>
                    <a:pt x="190" y="608"/>
                    <a:pt x="189" y="608"/>
                    <a:pt x="188" y="609"/>
                  </a:cubicBezTo>
                  <a:cubicBezTo>
                    <a:pt x="183" y="610"/>
                    <a:pt x="171" y="605"/>
                    <a:pt x="165" y="606"/>
                  </a:cubicBezTo>
                  <a:cubicBezTo>
                    <a:pt x="158" y="607"/>
                    <a:pt x="145" y="606"/>
                    <a:pt x="139" y="606"/>
                  </a:cubicBezTo>
                  <a:cubicBezTo>
                    <a:pt x="133" y="605"/>
                    <a:pt x="128" y="606"/>
                    <a:pt x="126" y="608"/>
                  </a:cubicBezTo>
                  <a:cubicBezTo>
                    <a:pt x="124" y="610"/>
                    <a:pt x="120" y="609"/>
                    <a:pt x="116" y="612"/>
                  </a:cubicBezTo>
                  <a:cubicBezTo>
                    <a:pt x="111" y="614"/>
                    <a:pt x="116" y="616"/>
                    <a:pt x="117" y="621"/>
                  </a:cubicBezTo>
                  <a:cubicBezTo>
                    <a:pt x="117" y="621"/>
                    <a:pt x="117" y="622"/>
                    <a:pt x="117" y="623"/>
                  </a:cubicBezTo>
                  <a:cubicBezTo>
                    <a:pt x="117" y="623"/>
                    <a:pt x="117" y="624"/>
                    <a:pt x="117" y="625"/>
                  </a:cubicBezTo>
                  <a:cubicBezTo>
                    <a:pt x="117" y="626"/>
                    <a:pt x="117" y="626"/>
                    <a:pt x="118" y="627"/>
                  </a:cubicBezTo>
                  <a:cubicBezTo>
                    <a:pt x="118" y="627"/>
                    <a:pt x="118" y="627"/>
                    <a:pt x="118" y="628"/>
                  </a:cubicBezTo>
                  <a:cubicBezTo>
                    <a:pt x="118" y="628"/>
                    <a:pt x="118" y="629"/>
                    <a:pt x="118" y="629"/>
                  </a:cubicBezTo>
                  <a:cubicBezTo>
                    <a:pt x="118" y="630"/>
                    <a:pt x="118" y="630"/>
                    <a:pt x="118" y="631"/>
                  </a:cubicBezTo>
                  <a:cubicBezTo>
                    <a:pt x="118" y="631"/>
                    <a:pt x="118" y="632"/>
                    <a:pt x="118" y="632"/>
                  </a:cubicBezTo>
                  <a:cubicBezTo>
                    <a:pt x="118" y="633"/>
                    <a:pt x="118" y="635"/>
                    <a:pt x="118" y="636"/>
                  </a:cubicBezTo>
                  <a:cubicBezTo>
                    <a:pt x="118" y="637"/>
                    <a:pt x="118" y="637"/>
                    <a:pt x="118" y="637"/>
                  </a:cubicBezTo>
                  <a:cubicBezTo>
                    <a:pt x="118" y="637"/>
                    <a:pt x="118" y="638"/>
                    <a:pt x="119" y="638"/>
                  </a:cubicBezTo>
                  <a:cubicBezTo>
                    <a:pt x="119" y="639"/>
                    <a:pt x="119" y="639"/>
                    <a:pt x="119" y="639"/>
                  </a:cubicBezTo>
                  <a:cubicBezTo>
                    <a:pt x="119" y="640"/>
                    <a:pt x="119" y="640"/>
                    <a:pt x="119" y="640"/>
                  </a:cubicBezTo>
                  <a:cubicBezTo>
                    <a:pt x="119" y="641"/>
                    <a:pt x="119" y="642"/>
                    <a:pt x="119" y="642"/>
                  </a:cubicBezTo>
                  <a:cubicBezTo>
                    <a:pt x="119" y="646"/>
                    <a:pt x="112" y="656"/>
                    <a:pt x="109" y="661"/>
                  </a:cubicBezTo>
                  <a:cubicBezTo>
                    <a:pt x="106" y="666"/>
                    <a:pt x="111" y="664"/>
                    <a:pt x="112" y="665"/>
                  </a:cubicBezTo>
                  <a:cubicBezTo>
                    <a:pt x="114" y="666"/>
                    <a:pt x="114" y="672"/>
                    <a:pt x="114" y="676"/>
                  </a:cubicBezTo>
                  <a:cubicBezTo>
                    <a:pt x="113" y="680"/>
                    <a:pt x="113" y="682"/>
                    <a:pt x="118" y="683"/>
                  </a:cubicBezTo>
                  <a:cubicBezTo>
                    <a:pt x="119" y="683"/>
                    <a:pt x="120" y="683"/>
                    <a:pt x="121" y="683"/>
                  </a:cubicBezTo>
                  <a:cubicBezTo>
                    <a:pt x="121" y="683"/>
                    <a:pt x="122" y="683"/>
                    <a:pt x="122" y="683"/>
                  </a:cubicBezTo>
                  <a:cubicBezTo>
                    <a:pt x="122" y="683"/>
                    <a:pt x="123" y="683"/>
                    <a:pt x="123" y="682"/>
                  </a:cubicBezTo>
                  <a:cubicBezTo>
                    <a:pt x="124" y="682"/>
                    <a:pt x="124" y="682"/>
                    <a:pt x="124" y="682"/>
                  </a:cubicBezTo>
                  <a:cubicBezTo>
                    <a:pt x="125" y="682"/>
                    <a:pt x="125" y="682"/>
                    <a:pt x="126" y="682"/>
                  </a:cubicBezTo>
                  <a:cubicBezTo>
                    <a:pt x="126" y="682"/>
                    <a:pt x="127" y="681"/>
                    <a:pt x="128" y="681"/>
                  </a:cubicBezTo>
                  <a:cubicBezTo>
                    <a:pt x="131" y="681"/>
                    <a:pt x="140" y="692"/>
                    <a:pt x="141" y="694"/>
                  </a:cubicBezTo>
                  <a:cubicBezTo>
                    <a:pt x="142" y="696"/>
                    <a:pt x="145" y="696"/>
                    <a:pt x="147" y="694"/>
                  </a:cubicBezTo>
                  <a:cubicBezTo>
                    <a:pt x="149" y="692"/>
                    <a:pt x="150" y="691"/>
                    <a:pt x="156" y="689"/>
                  </a:cubicBezTo>
                  <a:cubicBezTo>
                    <a:pt x="162" y="687"/>
                    <a:pt x="159" y="689"/>
                    <a:pt x="163" y="689"/>
                  </a:cubicBezTo>
                  <a:cubicBezTo>
                    <a:pt x="167" y="689"/>
                    <a:pt x="188" y="681"/>
                    <a:pt x="192" y="679"/>
                  </a:cubicBezTo>
                  <a:cubicBezTo>
                    <a:pt x="196" y="677"/>
                    <a:pt x="196" y="675"/>
                    <a:pt x="197" y="673"/>
                  </a:cubicBezTo>
                  <a:cubicBezTo>
                    <a:pt x="198" y="671"/>
                    <a:pt x="202" y="667"/>
                    <a:pt x="204" y="664"/>
                  </a:cubicBezTo>
                  <a:cubicBezTo>
                    <a:pt x="205" y="662"/>
                    <a:pt x="203" y="660"/>
                    <a:pt x="202" y="654"/>
                  </a:cubicBezTo>
                  <a:cubicBezTo>
                    <a:pt x="201" y="649"/>
                    <a:pt x="209" y="642"/>
                    <a:pt x="210" y="641"/>
                  </a:cubicBezTo>
                  <a:cubicBezTo>
                    <a:pt x="210" y="639"/>
                    <a:pt x="215" y="637"/>
                    <a:pt x="219" y="634"/>
                  </a:cubicBezTo>
                  <a:cubicBezTo>
                    <a:pt x="223" y="632"/>
                    <a:pt x="221" y="634"/>
                    <a:pt x="223" y="634"/>
                  </a:cubicBezTo>
                  <a:cubicBezTo>
                    <a:pt x="224" y="634"/>
                    <a:pt x="233" y="629"/>
                    <a:pt x="235" y="626"/>
                  </a:cubicBezTo>
                  <a:cubicBezTo>
                    <a:pt x="236" y="626"/>
                    <a:pt x="236" y="626"/>
                    <a:pt x="236" y="625"/>
                  </a:cubicBezTo>
                  <a:cubicBezTo>
                    <a:pt x="236" y="625"/>
                    <a:pt x="236" y="625"/>
                    <a:pt x="236" y="625"/>
                  </a:cubicBezTo>
                  <a:cubicBezTo>
                    <a:pt x="236" y="625"/>
                    <a:pt x="237" y="624"/>
                    <a:pt x="237" y="624"/>
                  </a:cubicBezTo>
                  <a:cubicBezTo>
                    <a:pt x="237" y="624"/>
                    <a:pt x="237" y="624"/>
                    <a:pt x="237" y="624"/>
                  </a:cubicBezTo>
                  <a:cubicBezTo>
                    <a:pt x="237" y="623"/>
                    <a:pt x="237" y="623"/>
                    <a:pt x="237" y="623"/>
                  </a:cubicBezTo>
                  <a:cubicBezTo>
                    <a:pt x="237" y="623"/>
                    <a:pt x="237" y="622"/>
                    <a:pt x="237" y="622"/>
                  </a:cubicBezTo>
                  <a:cubicBezTo>
                    <a:pt x="237" y="621"/>
                    <a:pt x="236" y="620"/>
                    <a:pt x="236" y="619"/>
                  </a:cubicBezTo>
                  <a:cubicBezTo>
                    <a:pt x="236" y="618"/>
                    <a:pt x="235" y="618"/>
                    <a:pt x="235" y="618"/>
                  </a:cubicBezTo>
                  <a:cubicBezTo>
                    <a:pt x="235" y="616"/>
                    <a:pt x="245" y="607"/>
                    <a:pt x="248" y="606"/>
                  </a:cubicBezTo>
                  <a:cubicBezTo>
                    <a:pt x="251" y="606"/>
                    <a:pt x="260" y="611"/>
                    <a:pt x="267" y="611"/>
                  </a:cubicBezTo>
                  <a:cubicBezTo>
                    <a:pt x="268" y="611"/>
                    <a:pt x="269" y="610"/>
                    <a:pt x="271" y="610"/>
                  </a:cubicBezTo>
                  <a:cubicBezTo>
                    <a:pt x="271" y="609"/>
                    <a:pt x="272" y="609"/>
                    <a:pt x="273" y="609"/>
                  </a:cubicBezTo>
                  <a:cubicBezTo>
                    <a:pt x="273" y="608"/>
                    <a:pt x="274" y="608"/>
                    <a:pt x="274" y="608"/>
                  </a:cubicBezTo>
                  <a:cubicBezTo>
                    <a:pt x="275" y="608"/>
                    <a:pt x="275" y="607"/>
                    <a:pt x="275" y="607"/>
                  </a:cubicBezTo>
                  <a:cubicBezTo>
                    <a:pt x="276" y="607"/>
                    <a:pt x="276" y="607"/>
                    <a:pt x="276" y="607"/>
                  </a:cubicBezTo>
                  <a:cubicBezTo>
                    <a:pt x="277" y="606"/>
                    <a:pt x="278" y="606"/>
                    <a:pt x="278" y="605"/>
                  </a:cubicBezTo>
                  <a:cubicBezTo>
                    <a:pt x="278" y="605"/>
                    <a:pt x="278" y="605"/>
                    <a:pt x="279" y="605"/>
                  </a:cubicBezTo>
                  <a:cubicBezTo>
                    <a:pt x="279" y="605"/>
                    <a:pt x="279" y="605"/>
                    <a:pt x="279" y="605"/>
                  </a:cubicBezTo>
                  <a:cubicBezTo>
                    <a:pt x="281" y="604"/>
                    <a:pt x="282" y="603"/>
                    <a:pt x="283" y="602"/>
                  </a:cubicBezTo>
                  <a:cubicBezTo>
                    <a:pt x="283" y="602"/>
                    <a:pt x="284" y="602"/>
                    <a:pt x="284" y="602"/>
                  </a:cubicBezTo>
                  <a:cubicBezTo>
                    <a:pt x="285" y="601"/>
                    <a:pt x="286" y="600"/>
                    <a:pt x="287" y="599"/>
                  </a:cubicBezTo>
                  <a:cubicBezTo>
                    <a:pt x="287" y="599"/>
                    <a:pt x="288" y="599"/>
                    <a:pt x="288" y="599"/>
                  </a:cubicBezTo>
                  <a:cubicBezTo>
                    <a:pt x="289" y="598"/>
                    <a:pt x="290" y="597"/>
                    <a:pt x="291" y="596"/>
                  </a:cubicBezTo>
                  <a:cubicBezTo>
                    <a:pt x="292" y="596"/>
                    <a:pt x="292" y="595"/>
                    <a:pt x="293" y="595"/>
                  </a:cubicBezTo>
                  <a:cubicBezTo>
                    <a:pt x="295" y="593"/>
                    <a:pt x="302" y="597"/>
                    <a:pt x="305" y="599"/>
                  </a:cubicBezTo>
                  <a:cubicBezTo>
                    <a:pt x="309" y="600"/>
                    <a:pt x="309" y="604"/>
                    <a:pt x="313" y="610"/>
                  </a:cubicBezTo>
                  <a:cubicBezTo>
                    <a:pt x="316" y="616"/>
                    <a:pt x="325" y="623"/>
                    <a:pt x="327" y="625"/>
                  </a:cubicBezTo>
                  <a:cubicBezTo>
                    <a:pt x="329" y="627"/>
                    <a:pt x="346" y="637"/>
                    <a:pt x="350" y="640"/>
                  </a:cubicBezTo>
                  <a:cubicBezTo>
                    <a:pt x="353" y="642"/>
                    <a:pt x="355" y="647"/>
                    <a:pt x="357" y="648"/>
                  </a:cubicBezTo>
                  <a:cubicBezTo>
                    <a:pt x="360" y="649"/>
                    <a:pt x="362" y="651"/>
                    <a:pt x="363" y="654"/>
                  </a:cubicBezTo>
                  <a:cubicBezTo>
                    <a:pt x="364" y="657"/>
                    <a:pt x="367" y="659"/>
                    <a:pt x="366" y="663"/>
                  </a:cubicBezTo>
                  <a:cubicBezTo>
                    <a:pt x="365" y="666"/>
                    <a:pt x="361" y="673"/>
                    <a:pt x="362" y="674"/>
                  </a:cubicBezTo>
                  <a:cubicBezTo>
                    <a:pt x="364" y="676"/>
                    <a:pt x="368" y="668"/>
                    <a:pt x="369" y="667"/>
                  </a:cubicBezTo>
                  <a:cubicBezTo>
                    <a:pt x="370" y="665"/>
                    <a:pt x="372" y="659"/>
                    <a:pt x="373" y="657"/>
                  </a:cubicBezTo>
                  <a:cubicBezTo>
                    <a:pt x="374" y="654"/>
                    <a:pt x="370" y="653"/>
                    <a:pt x="369" y="651"/>
                  </a:cubicBezTo>
                  <a:cubicBezTo>
                    <a:pt x="368" y="650"/>
                    <a:pt x="372" y="645"/>
                    <a:pt x="373" y="645"/>
                  </a:cubicBezTo>
                  <a:cubicBezTo>
                    <a:pt x="374" y="644"/>
                    <a:pt x="378" y="645"/>
                    <a:pt x="381" y="647"/>
                  </a:cubicBezTo>
                  <a:cubicBezTo>
                    <a:pt x="385" y="649"/>
                    <a:pt x="387" y="648"/>
                    <a:pt x="388" y="646"/>
                  </a:cubicBezTo>
                  <a:cubicBezTo>
                    <a:pt x="389" y="645"/>
                    <a:pt x="384" y="639"/>
                    <a:pt x="380" y="636"/>
                  </a:cubicBezTo>
                  <a:cubicBezTo>
                    <a:pt x="377" y="634"/>
                    <a:pt x="368" y="633"/>
                    <a:pt x="365" y="632"/>
                  </a:cubicBezTo>
                  <a:cubicBezTo>
                    <a:pt x="363" y="631"/>
                    <a:pt x="364" y="627"/>
                    <a:pt x="365" y="625"/>
                  </a:cubicBezTo>
                  <a:cubicBezTo>
                    <a:pt x="365" y="624"/>
                    <a:pt x="360" y="624"/>
                    <a:pt x="357" y="625"/>
                  </a:cubicBezTo>
                  <a:cubicBezTo>
                    <a:pt x="354" y="625"/>
                    <a:pt x="353" y="622"/>
                    <a:pt x="350" y="620"/>
                  </a:cubicBezTo>
                  <a:cubicBezTo>
                    <a:pt x="347" y="617"/>
                    <a:pt x="342" y="609"/>
                    <a:pt x="342" y="607"/>
                  </a:cubicBezTo>
                  <a:cubicBezTo>
                    <a:pt x="341" y="604"/>
                    <a:pt x="337" y="601"/>
                    <a:pt x="335" y="601"/>
                  </a:cubicBezTo>
                  <a:cubicBezTo>
                    <a:pt x="332" y="600"/>
                    <a:pt x="332" y="595"/>
                    <a:pt x="329" y="595"/>
                  </a:cubicBezTo>
                  <a:cubicBezTo>
                    <a:pt x="326" y="594"/>
                    <a:pt x="329" y="591"/>
                    <a:pt x="331" y="588"/>
                  </a:cubicBezTo>
                  <a:cubicBezTo>
                    <a:pt x="333" y="586"/>
                    <a:pt x="331" y="587"/>
                    <a:pt x="329" y="586"/>
                  </a:cubicBezTo>
                  <a:cubicBezTo>
                    <a:pt x="327" y="584"/>
                    <a:pt x="329" y="584"/>
                    <a:pt x="331" y="583"/>
                  </a:cubicBezTo>
                  <a:cubicBezTo>
                    <a:pt x="333" y="582"/>
                    <a:pt x="338" y="579"/>
                    <a:pt x="340" y="579"/>
                  </a:cubicBezTo>
                  <a:cubicBezTo>
                    <a:pt x="340" y="579"/>
                    <a:pt x="340" y="579"/>
                    <a:pt x="340" y="579"/>
                  </a:cubicBezTo>
                  <a:cubicBezTo>
                    <a:pt x="340" y="579"/>
                    <a:pt x="340" y="579"/>
                    <a:pt x="341" y="579"/>
                  </a:cubicBezTo>
                  <a:cubicBezTo>
                    <a:pt x="341" y="579"/>
                    <a:pt x="341" y="579"/>
                    <a:pt x="341" y="579"/>
                  </a:cubicBezTo>
                  <a:cubicBezTo>
                    <a:pt x="341" y="579"/>
                    <a:pt x="341" y="580"/>
                    <a:pt x="341" y="580"/>
                  </a:cubicBezTo>
                  <a:cubicBezTo>
                    <a:pt x="341" y="580"/>
                    <a:pt x="341" y="580"/>
                    <a:pt x="341" y="580"/>
                  </a:cubicBezTo>
                  <a:cubicBezTo>
                    <a:pt x="341" y="581"/>
                    <a:pt x="342" y="582"/>
                    <a:pt x="342" y="583"/>
                  </a:cubicBezTo>
                  <a:cubicBezTo>
                    <a:pt x="342" y="583"/>
                    <a:pt x="342" y="583"/>
                    <a:pt x="342" y="583"/>
                  </a:cubicBezTo>
                  <a:cubicBezTo>
                    <a:pt x="342" y="584"/>
                    <a:pt x="343" y="585"/>
                    <a:pt x="343" y="585"/>
                  </a:cubicBezTo>
                  <a:cubicBezTo>
                    <a:pt x="343" y="586"/>
                    <a:pt x="343" y="586"/>
                    <a:pt x="343" y="586"/>
                  </a:cubicBezTo>
                  <a:cubicBezTo>
                    <a:pt x="343" y="587"/>
                    <a:pt x="344" y="587"/>
                    <a:pt x="344" y="588"/>
                  </a:cubicBezTo>
                  <a:cubicBezTo>
                    <a:pt x="347" y="591"/>
                    <a:pt x="348" y="587"/>
                    <a:pt x="350" y="586"/>
                  </a:cubicBezTo>
                  <a:cubicBezTo>
                    <a:pt x="352" y="584"/>
                    <a:pt x="350" y="588"/>
                    <a:pt x="350" y="592"/>
                  </a:cubicBezTo>
                  <a:cubicBezTo>
                    <a:pt x="350" y="596"/>
                    <a:pt x="351" y="594"/>
                    <a:pt x="355" y="596"/>
                  </a:cubicBezTo>
                  <a:cubicBezTo>
                    <a:pt x="359" y="598"/>
                    <a:pt x="356" y="599"/>
                    <a:pt x="358" y="602"/>
                  </a:cubicBezTo>
                  <a:cubicBezTo>
                    <a:pt x="360" y="605"/>
                    <a:pt x="366" y="606"/>
                    <a:pt x="369" y="607"/>
                  </a:cubicBezTo>
                  <a:cubicBezTo>
                    <a:pt x="372" y="608"/>
                    <a:pt x="374" y="611"/>
                    <a:pt x="376" y="612"/>
                  </a:cubicBezTo>
                  <a:cubicBezTo>
                    <a:pt x="376" y="613"/>
                    <a:pt x="377" y="613"/>
                    <a:pt x="377" y="613"/>
                  </a:cubicBezTo>
                  <a:cubicBezTo>
                    <a:pt x="377" y="613"/>
                    <a:pt x="377" y="613"/>
                    <a:pt x="377" y="613"/>
                  </a:cubicBezTo>
                  <a:cubicBezTo>
                    <a:pt x="377" y="613"/>
                    <a:pt x="377" y="613"/>
                    <a:pt x="378" y="613"/>
                  </a:cubicBezTo>
                  <a:cubicBezTo>
                    <a:pt x="378" y="613"/>
                    <a:pt x="379" y="614"/>
                    <a:pt x="379" y="614"/>
                  </a:cubicBezTo>
                  <a:cubicBezTo>
                    <a:pt x="380" y="614"/>
                    <a:pt x="381" y="614"/>
                    <a:pt x="382" y="615"/>
                  </a:cubicBezTo>
                  <a:cubicBezTo>
                    <a:pt x="383" y="615"/>
                    <a:pt x="384" y="616"/>
                    <a:pt x="385" y="617"/>
                  </a:cubicBezTo>
                  <a:cubicBezTo>
                    <a:pt x="386" y="617"/>
                    <a:pt x="387" y="618"/>
                    <a:pt x="388" y="619"/>
                  </a:cubicBezTo>
                  <a:cubicBezTo>
                    <a:pt x="388" y="619"/>
                    <a:pt x="388" y="619"/>
                    <a:pt x="388" y="619"/>
                  </a:cubicBezTo>
                  <a:cubicBezTo>
                    <a:pt x="389" y="620"/>
                    <a:pt x="390" y="621"/>
                    <a:pt x="391" y="622"/>
                  </a:cubicBezTo>
                  <a:cubicBezTo>
                    <a:pt x="391" y="623"/>
                    <a:pt x="392" y="623"/>
                    <a:pt x="392" y="623"/>
                  </a:cubicBezTo>
                  <a:cubicBezTo>
                    <a:pt x="393" y="624"/>
                    <a:pt x="393" y="624"/>
                    <a:pt x="393" y="624"/>
                  </a:cubicBezTo>
                  <a:cubicBezTo>
                    <a:pt x="394" y="624"/>
                    <a:pt x="394" y="624"/>
                    <a:pt x="395" y="625"/>
                  </a:cubicBezTo>
                  <a:cubicBezTo>
                    <a:pt x="395" y="625"/>
                    <a:pt x="396" y="625"/>
                    <a:pt x="396" y="626"/>
                  </a:cubicBezTo>
                  <a:cubicBezTo>
                    <a:pt x="397" y="626"/>
                    <a:pt x="397" y="626"/>
                    <a:pt x="397" y="626"/>
                  </a:cubicBezTo>
                  <a:cubicBezTo>
                    <a:pt x="397" y="626"/>
                    <a:pt x="398" y="627"/>
                    <a:pt x="398" y="628"/>
                  </a:cubicBezTo>
                  <a:cubicBezTo>
                    <a:pt x="399" y="631"/>
                    <a:pt x="397" y="640"/>
                    <a:pt x="398" y="646"/>
                  </a:cubicBezTo>
                  <a:cubicBezTo>
                    <a:pt x="399" y="647"/>
                    <a:pt x="399" y="648"/>
                    <a:pt x="399" y="649"/>
                  </a:cubicBezTo>
                  <a:cubicBezTo>
                    <a:pt x="399" y="649"/>
                    <a:pt x="399" y="649"/>
                    <a:pt x="399" y="650"/>
                  </a:cubicBezTo>
                  <a:cubicBezTo>
                    <a:pt x="400" y="650"/>
                    <a:pt x="400" y="651"/>
                    <a:pt x="400" y="651"/>
                  </a:cubicBezTo>
                  <a:cubicBezTo>
                    <a:pt x="400" y="651"/>
                    <a:pt x="400" y="651"/>
                    <a:pt x="400" y="651"/>
                  </a:cubicBezTo>
                  <a:cubicBezTo>
                    <a:pt x="400" y="652"/>
                    <a:pt x="400" y="652"/>
                    <a:pt x="401" y="652"/>
                  </a:cubicBezTo>
                  <a:cubicBezTo>
                    <a:pt x="401" y="653"/>
                    <a:pt x="401" y="653"/>
                    <a:pt x="401" y="653"/>
                  </a:cubicBezTo>
                  <a:cubicBezTo>
                    <a:pt x="401" y="653"/>
                    <a:pt x="401" y="653"/>
                    <a:pt x="401" y="653"/>
                  </a:cubicBezTo>
                  <a:cubicBezTo>
                    <a:pt x="402" y="654"/>
                    <a:pt x="402" y="654"/>
                    <a:pt x="402" y="654"/>
                  </a:cubicBezTo>
                  <a:cubicBezTo>
                    <a:pt x="402" y="654"/>
                    <a:pt x="402" y="654"/>
                    <a:pt x="402" y="655"/>
                  </a:cubicBezTo>
                  <a:cubicBezTo>
                    <a:pt x="402" y="655"/>
                    <a:pt x="402" y="655"/>
                    <a:pt x="403" y="656"/>
                  </a:cubicBezTo>
                  <a:cubicBezTo>
                    <a:pt x="404" y="660"/>
                    <a:pt x="407" y="656"/>
                    <a:pt x="408" y="657"/>
                  </a:cubicBezTo>
                  <a:cubicBezTo>
                    <a:pt x="409" y="658"/>
                    <a:pt x="409" y="657"/>
                    <a:pt x="413" y="660"/>
                  </a:cubicBezTo>
                  <a:cubicBezTo>
                    <a:pt x="416" y="663"/>
                    <a:pt x="411" y="663"/>
                    <a:pt x="414" y="665"/>
                  </a:cubicBezTo>
                  <a:cubicBezTo>
                    <a:pt x="417" y="667"/>
                    <a:pt x="430" y="667"/>
                    <a:pt x="432" y="667"/>
                  </a:cubicBezTo>
                  <a:cubicBezTo>
                    <a:pt x="434" y="667"/>
                    <a:pt x="434" y="670"/>
                    <a:pt x="432" y="671"/>
                  </a:cubicBezTo>
                  <a:cubicBezTo>
                    <a:pt x="430" y="672"/>
                    <a:pt x="423" y="670"/>
                    <a:pt x="421" y="669"/>
                  </a:cubicBezTo>
                  <a:cubicBezTo>
                    <a:pt x="418" y="669"/>
                    <a:pt x="417" y="670"/>
                    <a:pt x="415" y="672"/>
                  </a:cubicBezTo>
                  <a:cubicBezTo>
                    <a:pt x="414" y="674"/>
                    <a:pt x="419" y="677"/>
                    <a:pt x="419" y="679"/>
                  </a:cubicBezTo>
                  <a:cubicBezTo>
                    <a:pt x="419" y="682"/>
                    <a:pt x="421" y="683"/>
                    <a:pt x="423" y="683"/>
                  </a:cubicBezTo>
                  <a:cubicBezTo>
                    <a:pt x="426" y="683"/>
                    <a:pt x="425" y="686"/>
                    <a:pt x="427" y="689"/>
                  </a:cubicBezTo>
                  <a:cubicBezTo>
                    <a:pt x="429" y="691"/>
                    <a:pt x="430" y="685"/>
                    <a:pt x="432" y="686"/>
                  </a:cubicBezTo>
                  <a:cubicBezTo>
                    <a:pt x="433" y="686"/>
                    <a:pt x="433" y="683"/>
                    <a:pt x="434" y="679"/>
                  </a:cubicBezTo>
                  <a:cubicBezTo>
                    <a:pt x="434" y="676"/>
                    <a:pt x="436" y="676"/>
                    <a:pt x="436" y="676"/>
                  </a:cubicBezTo>
                  <a:cubicBezTo>
                    <a:pt x="437" y="675"/>
                    <a:pt x="437" y="673"/>
                    <a:pt x="437" y="671"/>
                  </a:cubicBezTo>
                  <a:cubicBezTo>
                    <a:pt x="438" y="668"/>
                    <a:pt x="439" y="671"/>
                    <a:pt x="440" y="672"/>
                  </a:cubicBezTo>
                  <a:cubicBezTo>
                    <a:pt x="442" y="673"/>
                    <a:pt x="441" y="671"/>
                    <a:pt x="441" y="669"/>
                  </a:cubicBezTo>
                  <a:cubicBezTo>
                    <a:pt x="442" y="668"/>
                    <a:pt x="447" y="671"/>
                    <a:pt x="449" y="671"/>
                  </a:cubicBezTo>
                  <a:cubicBezTo>
                    <a:pt x="450" y="672"/>
                    <a:pt x="449" y="671"/>
                    <a:pt x="448" y="668"/>
                  </a:cubicBezTo>
                  <a:cubicBezTo>
                    <a:pt x="447" y="665"/>
                    <a:pt x="447" y="665"/>
                    <a:pt x="443" y="664"/>
                  </a:cubicBezTo>
                  <a:cubicBezTo>
                    <a:pt x="440" y="663"/>
                    <a:pt x="438" y="657"/>
                    <a:pt x="434" y="653"/>
                  </a:cubicBezTo>
                  <a:cubicBezTo>
                    <a:pt x="431" y="650"/>
                    <a:pt x="430" y="645"/>
                    <a:pt x="431" y="643"/>
                  </a:cubicBezTo>
                  <a:cubicBezTo>
                    <a:pt x="432" y="641"/>
                    <a:pt x="436" y="645"/>
                    <a:pt x="438" y="646"/>
                  </a:cubicBezTo>
                  <a:cubicBezTo>
                    <a:pt x="441" y="646"/>
                    <a:pt x="441" y="643"/>
                    <a:pt x="441" y="640"/>
                  </a:cubicBezTo>
                  <a:cubicBezTo>
                    <a:pt x="440" y="638"/>
                    <a:pt x="446" y="639"/>
                    <a:pt x="450" y="639"/>
                  </a:cubicBezTo>
                  <a:cubicBezTo>
                    <a:pt x="454" y="639"/>
                    <a:pt x="455" y="638"/>
                    <a:pt x="458" y="637"/>
                  </a:cubicBezTo>
                  <a:cubicBezTo>
                    <a:pt x="459" y="637"/>
                    <a:pt x="459" y="637"/>
                    <a:pt x="460" y="637"/>
                  </a:cubicBezTo>
                  <a:cubicBezTo>
                    <a:pt x="460" y="637"/>
                    <a:pt x="460" y="637"/>
                    <a:pt x="460" y="637"/>
                  </a:cubicBezTo>
                  <a:cubicBezTo>
                    <a:pt x="461" y="637"/>
                    <a:pt x="461" y="637"/>
                    <a:pt x="462" y="637"/>
                  </a:cubicBezTo>
                  <a:cubicBezTo>
                    <a:pt x="462" y="638"/>
                    <a:pt x="463" y="638"/>
                    <a:pt x="463" y="638"/>
                  </a:cubicBezTo>
                  <a:cubicBezTo>
                    <a:pt x="463" y="638"/>
                    <a:pt x="463" y="638"/>
                    <a:pt x="463" y="638"/>
                  </a:cubicBezTo>
                  <a:cubicBezTo>
                    <a:pt x="465" y="639"/>
                    <a:pt x="466" y="639"/>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8" y="640"/>
                    <a:pt x="469" y="640"/>
                    <a:pt x="469" y="640"/>
                  </a:cubicBezTo>
                  <a:cubicBezTo>
                    <a:pt x="473" y="640"/>
                    <a:pt x="474" y="639"/>
                    <a:pt x="477" y="638"/>
                  </a:cubicBezTo>
                  <a:cubicBezTo>
                    <a:pt x="480" y="638"/>
                    <a:pt x="479" y="639"/>
                    <a:pt x="485" y="635"/>
                  </a:cubicBezTo>
                  <a:cubicBezTo>
                    <a:pt x="490" y="632"/>
                    <a:pt x="489" y="634"/>
                    <a:pt x="486" y="631"/>
                  </a:cubicBezTo>
                  <a:cubicBezTo>
                    <a:pt x="486" y="631"/>
                    <a:pt x="485" y="631"/>
                    <a:pt x="485" y="631"/>
                  </a:cubicBezTo>
                  <a:cubicBezTo>
                    <a:pt x="485" y="630"/>
                    <a:pt x="485" y="630"/>
                    <a:pt x="485" y="630"/>
                  </a:cubicBezTo>
                  <a:cubicBezTo>
                    <a:pt x="485" y="630"/>
                    <a:pt x="485" y="630"/>
                    <a:pt x="485" y="630"/>
                  </a:cubicBezTo>
                  <a:cubicBezTo>
                    <a:pt x="485" y="630"/>
                    <a:pt x="485" y="629"/>
                    <a:pt x="485" y="629"/>
                  </a:cubicBezTo>
                  <a:cubicBezTo>
                    <a:pt x="485" y="629"/>
                    <a:pt x="485" y="629"/>
                    <a:pt x="485" y="629"/>
                  </a:cubicBezTo>
                  <a:cubicBezTo>
                    <a:pt x="485" y="629"/>
                    <a:pt x="485" y="629"/>
                    <a:pt x="485" y="629"/>
                  </a:cubicBezTo>
                  <a:cubicBezTo>
                    <a:pt x="485" y="627"/>
                    <a:pt x="486" y="625"/>
                    <a:pt x="485" y="622"/>
                  </a:cubicBezTo>
                  <a:cubicBezTo>
                    <a:pt x="484" y="618"/>
                    <a:pt x="479" y="618"/>
                    <a:pt x="480" y="615"/>
                  </a:cubicBezTo>
                  <a:cubicBezTo>
                    <a:pt x="481" y="612"/>
                    <a:pt x="483" y="612"/>
                    <a:pt x="483" y="610"/>
                  </a:cubicBezTo>
                  <a:cubicBezTo>
                    <a:pt x="483" y="609"/>
                    <a:pt x="483" y="609"/>
                    <a:pt x="484" y="608"/>
                  </a:cubicBezTo>
                  <a:cubicBezTo>
                    <a:pt x="484" y="608"/>
                    <a:pt x="484" y="608"/>
                    <a:pt x="484" y="608"/>
                  </a:cubicBezTo>
                  <a:cubicBezTo>
                    <a:pt x="484" y="608"/>
                    <a:pt x="484" y="607"/>
                    <a:pt x="485" y="607"/>
                  </a:cubicBezTo>
                  <a:cubicBezTo>
                    <a:pt x="485" y="606"/>
                    <a:pt x="485" y="606"/>
                    <a:pt x="485" y="606"/>
                  </a:cubicBezTo>
                  <a:cubicBezTo>
                    <a:pt x="486" y="606"/>
                    <a:pt x="486" y="605"/>
                    <a:pt x="486" y="605"/>
                  </a:cubicBezTo>
                  <a:cubicBezTo>
                    <a:pt x="487" y="604"/>
                    <a:pt x="489" y="598"/>
                    <a:pt x="489" y="595"/>
                  </a:cubicBezTo>
                  <a:cubicBezTo>
                    <a:pt x="489" y="593"/>
                    <a:pt x="493" y="589"/>
                    <a:pt x="497" y="587"/>
                  </a:cubicBezTo>
                  <a:cubicBezTo>
                    <a:pt x="502" y="586"/>
                    <a:pt x="501" y="583"/>
                    <a:pt x="501" y="580"/>
                  </a:cubicBezTo>
                  <a:cubicBezTo>
                    <a:pt x="501" y="580"/>
                    <a:pt x="501" y="580"/>
                    <a:pt x="501" y="580"/>
                  </a:cubicBezTo>
                  <a:cubicBezTo>
                    <a:pt x="501" y="579"/>
                    <a:pt x="501" y="579"/>
                    <a:pt x="501" y="579"/>
                  </a:cubicBezTo>
                  <a:cubicBezTo>
                    <a:pt x="501" y="578"/>
                    <a:pt x="501" y="578"/>
                    <a:pt x="502" y="578"/>
                  </a:cubicBezTo>
                  <a:cubicBezTo>
                    <a:pt x="502" y="577"/>
                    <a:pt x="504" y="576"/>
                    <a:pt x="505" y="574"/>
                  </a:cubicBezTo>
                  <a:cubicBezTo>
                    <a:pt x="507" y="572"/>
                    <a:pt x="509" y="569"/>
                    <a:pt x="511" y="566"/>
                  </a:cubicBezTo>
                  <a:cubicBezTo>
                    <a:pt x="512" y="563"/>
                    <a:pt x="521" y="564"/>
                    <a:pt x="522" y="564"/>
                  </a:cubicBezTo>
                  <a:cubicBezTo>
                    <a:pt x="524" y="564"/>
                    <a:pt x="524" y="568"/>
                    <a:pt x="525" y="570"/>
                  </a:cubicBezTo>
                  <a:cubicBezTo>
                    <a:pt x="526" y="572"/>
                    <a:pt x="537" y="570"/>
                    <a:pt x="539" y="570"/>
                  </a:cubicBezTo>
                  <a:cubicBezTo>
                    <a:pt x="542" y="570"/>
                    <a:pt x="536" y="574"/>
                    <a:pt x="531" y="576"/>
                  </a:cubicBezTo>
                  <a:cubicBezTo>
                    <a:pt x="527" y="577"/>
                    <a:pt x="526" y="579"/>
                    <a:pt x="528" y="580"/>
                  </a:cubicBezTo>
                  <a:cubicBezTo>
                    <a:pt x="531" y="582"/>
                    <a:pt x="534" y="586"/>
                    <a:pt x="536" y="589"/>
                  </a:cubicBezTo>
                  <a:cubicBezTo>
                    <a:pt x="538" y="592"/>
                    <a:pt x="540" y="593"/>
                    <a:pt x="543" y="593"/>
                  </a:cubicBezTo>
                  <a:cubicBezTo>
                    <a:pt x="547" y="593"/>
                    <a:pt x="547" y="590"/>
                    <a:pt x="549" y="589"/>
                  </a:cubicBezTo>
                  <a:cubicBezTo>
                    <a:pt x="551" y="587"/>
                    <a:pt x="554" y="586"/>
                    <a:pt x="556" y="586"/>
                  </a:cubicBezTo>
                  <a:cubicBezTo>
                    <a:pt x="557" y="585"/>
                    <a:pt x="558" y="588"/>
                    <a:pt x="560" y="588"/>
                  </a:cubicBezTo>
                  <a:cubicBezTo>
                    <a:pt x="563" y="589"/>
                    <a:pt x="563" y="587"/>
                    <a:pt x="566" y="589"/>
                  </a:cubicBezTo>
                  <a:cubicBezTo>
                    <a:pt x="569" y="590"/>
                    <a:pt x="566" y="587"/>
                    <a:pt x="566" y="584"/>
                  </a:cubicBezTo>
                  <a:cubicBezTo>
                    <a:pt x="565" y="581"/>
                    <a:pt x="565" y="582"/>
                    <a:pt x="563" y="580"/>
                  </a:cubicBezTo>
                  <a:cubicBezTo>
                    <a:pt x="562" y="577"/>
                    <a:pt x="558" y="579"/>
                    <a:pt x="555" y="579"/>
                  </a:cubicBezTo>
                  <a:cubicBezTo>
                    <a:pt x="552" y="579"/>
                    <a:pt x="552" y="574"/>
                    <a:pt x="550" y="573"/>
                  </a:cubicBezTo>
                  <a:cubicBezTo>
                    <a:pt x="548" y="572"/>
                    <a:pt x="552" y="570"/>
                    <a:pt x="554" y="569"/>
                  </a:cubicBezTo>
                  <a:cubicBezTo>
                    <a:pt x="556" y="568"/>
                    <a:pt x="559" y="566"/>
                    <a:pt x="561" y="564"/>
                  </a:cubicBezTo>
                  <a:cubicBezTo>
                    <a:pt x="563" y="563"/>
                    <a:pt x="566" y="564"/>
                    <a:pt x="569" y="564"/>
                  </a:cubicBezTo>
                  <a:cubicBezTo>
                    <a:pt x="572" y="563"/>
                    <a:pt x="575" y="560"/>
                    <a:pt x="578" y="560"/>
                  </a:cubicBezTo>
                  <a:cubicBezTo>
                    <a:pt x="579" y="560"/>
                    <a:pt x="580" y="560"/>
                    <a:pt x="581" y="560"/>
                  </a:cubicBezTo>
                  <a:cubicBezTo>
                    <a:pt x="581" y="560"/>
                    <a:pt x="581" y="559"/>
                    <a:pt x="581" y="559"/>
                  </a:cubicBezTo>
                  <a:cubicBezTo>
                    <a:pt x="582" y="559"/>
                    <a:pt x="583" y="559"/>
                    <a:pt x="583" y="559"/>
                  </a:cubicBezTo>
                  <a:cubicBezTo>
                    <a:pt x="584" y="559"/>
                    <a:pt x="584" y="559"/>
                    <a:pt x="584" y="559"/>
                  </a:cubicBezTo>
                  <a:cubicBezTo>
                    <a:pt x="585" y="559"/>
                    <a:pt x="586" y="558"/>
                    <a:pt x="586" y="558"/>
                  </a:cubicBezTo>
                  <a:cubicBezTo>
                    <a:pt x="587" y="558"/>
                    <a:pt x="587" y="558"/>
                    <a:pt x="587" y="558"/>
                  </a:cubicBezTo>
                  <a:cubicBezTo>
                    <a:pt x="587" y="558"/>
                    <a:pt x="587" y="558"/>
                    <a:pt x="587" y="558"/>
                  </a:cubicBezTo>
                  <a:cubicBezTo>
                    <a:pt x="588" y="558"/>
                    <a:pt x="589" y="558"/>
                    <a:pt x="589" y="558"/>
                  </a:cubicBezTo>
                  <a:cubicBezTo>
                    <a:pt x="591" y="557"/>
                    <a:pt x="594" y="557"/>
                    <a:pt x="594" y="559"/>
                  </a:cubicBezTo>
                  <a:cubicBezTo>
                    <a:pt x="593" y="560"/>
                    <a:pt x="587" y="563"/>
                    <a:pt x="584" y="565"/>
                  </a:cubicBezTo>
                  <a:cubicBezTo>
                    <a:pt x="582" y="566"/>
                    <a:pt x="579" y="566"/>
                    <a:pt x="580" y="569"/>
                  </a:cubicBezTo>
                  <a:cubicBezTo>
                    <a:pt x="580" y="572"/>
                    <a:pt x="580" y="580"/>
                    <a:pt x="577" y="582"/>
                  </a:cubicBezTo>
                  <a:cubicBezTo>
                    <a:pt x="574" y="583"/>
                    <a:pt x="573" y="582"/>
                    <a:pt x="571" y="583"/>
                  </a:cubicBezTo>
                  <a:cubicBezTo>
                    <a:pt x="568" y="584"/>
                    <a:pt x="573" y="587"/>
                    <a:pt x="577" y="590"/>
                  </a:cubicBezTo>
                  <a:cubicBezTo>
                    <a:pt x="581" y="593"/>
                    <a:pt x="584" y="591"/>
                    <a:pt x="587" y="592"/>
                  </a:cubicBezTo>
                  <a:cubicBezTo>
                    <a:pt x="591" y="594"/>
                    <a:pt x="598" y="603"/>
                    <a:pt x="601" y="606"/>
                  </a:cubicBezTo>
                  <a:cubicBezTo>
                    <a:pt x="601" y="606"/>
                    <a:pt x="601" y="607"/>
                    <a:pt x="602" y="607"/>
                  </a:cubicBezTo>
                  <a:cubicBezTo>
                    <a:pt x="602" y="607"/>
                    <a:pt x="602" y="607"/>
                    <a:pt x="602" y="607"/>
                  </a:cubicBezTo>
                  <a:cubicBezTo>
                    <a:pt x="602" y="607"/>
                    <a:pt x="603" y="608"/>
                    <a:pt x="603" y="608"/>
                  </a:cubicBezTo>
                  <a:cubicBezTo>
                    <a:pt x="603" y="608"/>
                    <a:pt x="603" y="608"/>
                    <a:pt x="603" y="608"/>
                  </a:cubicBezTo>
                  <a:cubicBezTo>
                    <a:pt x="604" y="609"/>
                    <a:pt x="605" y="609"/>
                    <a:pt x="607" y="609"/>
                  </a:cubicBezTo>
                  <a:cubicBezTo>
                    <a:pt x="608" y="609"/>
                    <a:pt x="609" y="609"/>
                    <a:pt x="610" y="609"/>
                  </a:cubicBezTo>
                  <a:cubicBezTo>
                    <a:pt x="615" y="610"/>
                    <a:pt x="614" y="611"/>
                    <a:pt x="616" y="616"/>
                  </a:cubicBezTo>
                  <a:cubicBezTo>
                    <a:pt x="618" y="621"/>
                    <a:pt x="620" y="622"/>
                    <a:pt x="620" y="626"/>
                  </a:cubicBezTo>
                  <a:cubicBezTo>
                    <a:pt x="620" y="626"/>
                    <a:pt x="620" y="627"/>
                    <a:pt x="620" y="627"/>
                  </a:cubicBezTo>
                  <a:cubicBezTo>
                    <a:pt x="620" y="628"/>
                    <a:pt x="619" y="628"/>
                    <a:pt x="619" y="628"/>
                  </a:cubicBezTo>
                  <a:cubicBezTo>
                    <a:pt x="619" y="628"/>
                    <a:pt x="619" y="628"/>
                    <a:pt x="619" y="628"/>
                  </a:cubicBezTo>
                  <a:cubicBezTo>
                    <a:pt x="618" y="629"/>
                    <a:pt x="618" y="630"/>
                    <a:pt x="617" y="630"/>
                  </a:cubicBezTo>
                  <a:cubicBezTo>
                    <a:pt x="617" y="630"/>
                    <a:pt x="617" y="630"/>
                    <a:pt x="617" y="631"/>
                  </a:cubicBezTo>
                  <a:cubicBezTo>
                    <a:pt x="615" y="632"/>
                    <a:pt x="613" y="633"/>
                    <a:pt x="611" y="634"/>
                  </a:cubicBezTo>
                  <a:cubicBezTo>
                    <a:pt x="610" y="634"/>
                    <a:pt x="610" y="634"/>
                    <a:pt x="610" y="634"/>
                  </a:cubicBezTo>
                  <a:cubicBezTo>
                    <a:pt x="609" y="634"/>
                    <a:pt x="608" y="635"/>
                    <a:pt x="607" y="635"/>
                  </a:cubicBezTo>
                  <a:cubicBezTo>
                    <a:pt x="601" y="637"/>
                    <a:pt x="601" y="635"/>
                    <a:pt x="598" y="635"/>
                  </a:cubicBezTo>
                  <a:cubicBezTo>
                    <a:pt x="595" y="636"/>
                    <a:pt x="592" y="637"/>
                    <a:pt x="586" y="636"/>
                  </a:cubicBezTo>
                  <a:cubicBezTo>
                    <a:pt x="580" y="636"/>
                    <a:pt x="571" y="633"/>
                    <a:pt x="568" y="631"/>
                  </a:cubicBezTo>
                  <a:cubicBezTo>
                    <a:pt x="564" y="630"/>
                    <a:pt x="564" y="626"/>
                    <a:pt x="558" y="626"/>
                  </a:cubicBezTo>
                  <a:cubicBezTo>
                    <a:pt x="552" y="626"/>
                    <a:pt x="549" y="623"/>
                    <a:pt x="538" y="623"/>
                  </a:cubicBezTo>
                  <a:cubicBezTo>
                    <a:pt x="527" y="623"/>
                    <a:pt x="526" y="625"/>
                    <a:pt x="519" y="629"/>
                  </a:cubicBezTo>
                  <a:cubicBezTo>
                    <a:pt x="512" y="634"/>
                    <a:pt x="502" y="633"/>
                    <a:pt x="497" y="633"/>
                  </a:cubicBezTo>
                  <a:cubicBezTo>
                    <a:pt x="492" y="633"/>
                    <a:pt x="496" y="635"/>
                    <a:pt x="498" y="638"/>
                  </a:cubicBezTo>
                  <a:cubicBezTo>
                    <a:pt x="500" y="640"/>
                    <a:pt x="497" y="638"/>
                    <a:pt x="493" y="639"/>
                  </a:cubicBezTo>
                  <a:cubicBezTo>
                    <a:pt x="490" y="640"/>
                    <a:pt x="493" y="640"/>
                    <a:pt x="492" y="642"/>
                  </a:cubicBezTo>
                  <a:cubicBezTo>
                    <a:pt x="490" y="643"/>
                    <a:pt x="479" y="642"/>
                    <a:pt x="475" y="643"/>
                  </a:cubicBezTo>
                  <a:cubicBezTo>
                    <a:pt x="472" y="643"/>
                    <a:pt x="470" y="646"/>
                    <a:pt x="469" y="649"/>
                  </a:cubicBezTo>
                  <a:cubicBezTo>
                    <a:pt x="467" y="651"/>
                    <a:pt x="469" y="654"/>
                    <a:pt x="471" y="657"/>
                  </a:cubicBezTo>
                  <a:cubicBezTo>
                    <a:pt x="473" y="659"/>
                    <a:pt x="472" y="662"/>
                    <a:pt x="470" y="663"/>
                  </a:cubicBezTo>
                  <a:cubicBezTo>
                    <a:pt x="468" y="665"/>
                    <a:pt x="464" y="664"/>
                    <a:pt x="462" y="664"/>
                  </a:cubicBezTo>
                  <a:cubicBezTo>
                    <a:pt x="460" y="664"/>
                    <a:pt x="462" y="666"/>
                    <a:pt x="466" y="668"/>
                  </a:cubicBezTo>
                  <a:cubicBezTo>
                    <a:pt x="469" y="670"/>
                    <a:pt x="471" y="669"/>
                    <a:pt x="473" y="668"/>
                  </a:cubicBezTo>
                  <a:cubicBezTo>
                    <a:pt x="476" y="668"/>
                    <a:pt x="475" y="671"/>
                    <a:pt x="474" y="672"/>
                  </a:cubicBezTo>
                  <a:cubicBezTo>
                    <a:pt x="473" y="674"/>
                    <a:pt x="473" y="676"/>
                    <a:pt x="475" y="677"/>
                  </a:cubicBezTo>
                  <a:cubicBezTo>
                    <a:pt x="477" y="679"/>
                    <a:pt x="477" y="680"/>
                    <a:pt x="480" y="681"/>
                  </a:cubicBezTo>
                  <a:cubicBezTo>
                    <a:pt x="483" y="682"/>
                    <a:pt x="485" y="683"/>
                    <a:pt x="488" y="684"/>
                  </a:cubicBezTo>
                  <a:cubicBezTo>
                    <a:pt x="491" y="686"/>
                    <a:pt x="493" y="686"/>
                    <a:pt x="496" y="688"/>
                  </a:cubicBezTo>
                  <a:cubicBezTo>
                    <a:pt x="499" y="690"/>
                    <a:pt x="503" y="692"/>
                    <a:pt x="506" y="692"/>
                  </a:cubicBezTo>
                  <a:cubicBezTo>
                    <a:pt x="510" y="692"/>
                    <a:pt x="510" y="687"/>
                    <a:pt x="510" y="686"/>
                  </a:cubicBezTo>
                  <a:cubicBezTo>
                    <a:pt x="511" y="684"/>
                    <a:pt x="521" y="687"/>
                    <a:pt x="526" y="690"/>
                  </a:cubicBezTo>
                  <a:cubicBezTo>
                    <a:pt x="530" y="693"/>
                    <a:pt x="537" y="692"/>
                    <a:pt x="542" y="691"/>
                  </a:cubicBezTo>
                  <a:cubicBezTo>
                    <a:pt x="547" y="691"/>
                    <a:pt x="549" y="686"/>
                    <a:pt x="550" y="684"/>
                  </a:cubicBezTo>
                  <a:cubicBezTo>
                    <a:pt x="552" y="683"/>
                    <a:pt x="554" y="684"/>
                    <a:pt x="556" y="684"/>
                  </a:cubicBezTo>
                  <a:cubicBezTo>
                    <a:pt x="559" y="683"/>
                    <a:pt x="558" y="685"/>
                    <a:pt x="560" y="686"/>
                  </a:cubicBezTo>
                  <a:cubicBezTo>
                    <a:pt x="563" y="687"/>
                    <a:pt x="563" y="685"/>
                    <a:pt x="564" y="685"/>
                  </a:cubicBezTo>
                  <a:cubicBezTo>
                    <a:pt x="565" y="685"/>
                    <a:pt x="565" y="685"/>
                    <a:pt x="565" y="686"/>
                  </a:cubicBezTo>
                  <a:cubicBezTo>
                    <a:pt x="565" y="686"/>
                    <a:pt x="565" y="686"/>
                    <a:pt x="565" y="686"/>
                  </a:cubicBezTo>
                  <a:cubicBezTo>
                    <a:pt x="565" y="686"/>
                    <a:pt x="565" y="686"/>
                    <a:pt x="565" y="687"/>
                  </a:cubicBezTo>
                  <a:cubicBezTo>
                    <a:pt x="565" y="687"/>
                    <a:pt x="565" y="687"/>
                    <a:pt x="565" y="687"/>
                  </a:cubicBezTo>
                  <a:cubicBezTo>
                    <a:pt x="565" y="687"/>
                    <a:pt x="564" y="687"/>
                    <a:pt x="564" y="688"/>
                  </a:cubicBezTo>
                  <a:cubicBezTo>
                    <a:pt x="564" y="689"/>
                    <a:pt x="564" y="690"/>
                    <a:pt x="564" y="691"/>
                  </a:cubicBezTo>
                  <a:cubicBezTo>
                    <a:pt x="564" y="692"/>
                    <a:pt x="564" y="692"/>
                    <a:pt x="564" y="692"/>
                  </a:cubicBezTo>
                  <a:cubicBezTo>
                    <a:pt x="563" y="692"/>
                    <a:pt x="563" y="693"/>
                    <a:pt x="563" y="693"/>
                  </a:cubicBezTo>
                  <a:cubicBezTo>
                    <a:pt x="564" y="695"/>
                    <a:pt x="564" y="704"/>
                    <a:pt x="563" y="707"/>
                  </a:cubicBezTo>
                  <a:cubicBezTo>
                    <a:pt x="563" y="708"/>
                    <a:pt x="563" y="709"/>
                    <a:pt x="563" y="709"/>
                  </a:cubicBezTo>
                  <a:cubicBezTo>
                    <a:pt x="563" y="709"/>
                    <a:pt x="562" y="710"/>
                    <a:pt x="562" y="710"/>
                  </a:cubicBezTo>
                  <a:cubicBezTo>
                    <a:pt x="562" y="710"/>
                    <a:pt x="562" y="711"/>
                    <a:pt x="561" y="711"/>
                  </a:cubicBezTo>
                  <a:cubicBezTo>
                    <a:pt x="560" y="711"/>
                    <a:pt x="560" y="712"/>
                    <a:pt x="560" y="712"/>
                  </a:cubicBezTo>
                  <a:cubicBezTo>
                    <a:pt x="559" y="712"/>
                    <a:pt x="559" y="713"/>
                    <a:pt x="559" y="713"/>
                  </a:cubicBezTo>
                  <a:cubicBezTo>
                    <a:pt x="559" y="713"/>
                    <a:pt x="558" y="714"/>
                    <a:pt x="558" y="715"/>
                  </a:cubicBezTo>
                  <a:cubicBezTo>
                    <a:pt x="558" y="715"/>
                    <a:pt x="558" y="716"/>
                    <a:pt x="558" y="717"/>
                  </a:cubicBezTo>
                  <a:cubicBezTo>
                    <a:pt x="558" y="717"/>
                    <a:pt x="558" y="717"/>
                    <a:pt x="558" y="717"/>
                  </a:cubicBezTo>
                  <a:cubicBezTo>
                    <a:pt x="558" y="719"/>
                    <a:pt x="557" y="721"/>
                    <a:pt x="557" y="723"/>
                  </a:cubicBezTo>
                  <a:cubicBezTo>
                    <a:pt x="557" y="723"/>
                    <a:pt x="557" y="724"/>
                    <a:pt x="557" y="724"/>
                  </a:cubicBezTo>
                  <a:cubicBezTo>
                    <a:pt x="556" y="725"/>
                    <a:pt x="556" y="726"/>
                    <a:pt x="555" y="727"/>
                  </a:cubicBezTo>
                  <a:cubicBezTo>
                    <a:pt x="554" y="729"/>
                    <a:pt x="553" y="732"/>
                    <a:pt x="552" y="733"/>
                  </a:cubicBezTo>
                  <a:cubicBezTo>
                    <a:pt x="551" y="735"/>
                    <a:pt x="551" y="736"/>
                    <a:pt x="550" y="738"/>
                  </a:cubicBezTo>
                  <a:cubicBezTo>
                    <a:pt x="550" y="738"/>
                    <a:pt x="550" y="739"/>
                    <a:pt x="550" y="739"/>
                  </a:cubicBezTo>
                  <a:cubicBezTo>
                    <a:pt x="549" y="740"/>
                    <a:pt x="549" y="741"/>
                    <a:pt x="548" y="743"/>
                  </a:cubicBezTo>
                  <a:cubicBezTo>
                    <a:pt x="548" y="743"/>
                    <a:pt x="548" y="743"/>
                    <a:pt x="548" y="744"/>
                  </a:cubicBezTo>
                  <a:cubicBezTo>
                    <a:pt x="547" y="744"/>
                    <a:pt x="547" y="745"/>
                    <a:pt x="547" y="745"/>
                  </a:cubicBezTo>
                  <a:cubicBezTo>
                    <a:pt x="547" y="746"/>
                    <a:pt x="546" y="747"/>
                    <a:pt x="546" y="748"/>
                  </a:cubicBezTo>
                  <a:cubicBezTo>
                    <a:pt x="543" y="751"/>
                    <a:pt x="530" y="748"/>
                    <a:pt x="526" y="748"/>
                  </a:cubicBezTo>
                  <a:cubicBezTo>
                    <a:pt x="523" y="749"/>
                    <a:pt x="522" y="746"/>
                    <a:pt x="519" y="744"/>
                  </a:cubicBezTo>
                  <a:cubicBezTo>
                    <a:pt x="517" y="742"/>
                    <a:pt x="516" y="746"/>
                    <a:pt x="513" y="744"/>
                  </a:cubicBezTo>
                  <a:cubicBezTo>
                    <a:pt x="511" y="742"/>
                    <a:pt x="511" y="743"/>
                    <a:pt x="509" y="744"/>
                  </a:cubicBezTo>
                  <a:cubicBezTo>
                    <a:pt x="506" y="746"/>
                    <a:pt x="499" y="751"/>
                    <a:pt x="497" y="753"/>
                  </a:cubicBezTo>
                  <a:cubicBezTo>
                    <a:pt x="494" y="754"/>
                    <a:pt x="480" y="750"/>
                    <a:pt x="476" y="749"/>
                  </a:cubicBezTo>
                  <a:cubicBezTo>
                    <a:pt x="472" y="747"/>
                    <a:pt x="461" y="745"/>
                    <a:pt x="458" y="745"/>
                  </a:cubicBezTo>
                  <a:cubicBezTo>
                    <a:pt x="458" y="745"/>
                    <a:pt x="457" y="744"/>
                    <a:pt x="456" y="744"/>
                  </a:cubicBezTo>
                  <a:cubicBezTo>
                    <a:pt x="454" y="744"/>
                    <a:pt x="451" y="743"/>
                    <a:pt x="448" y="742"/>
                  </a:cubicBezTo>
                  <a:cubicBezTo>
                    <a:pt x="447" y="742"/>
                    <a:pt x="447" y="741"/>
                    <a:pt x="446" y="741"/>
                  </a:cubicBezTo>
                  <a:cubicBezTo>
                    <a:pt x="444" y="741"/>
                    <a:pt x="443" y="740"/>
                    <a:pt x="441" y="740"/>
                  </a:cubicBezTo>
                  <a:cubicBezTo>
                    <a:pt x="433" y="739"/>
                    <a:pt x="435" y="739"/>
                    <a:pt x="433" y="736"/>
                  </a:cubicBezTo>
                  <a:cubicBezTo>
                    <a:pt x="431" y="733"/>
                    <a:pt x="429" y="731"/>
                    <a:pt x="425" y="730"/>
                  </a:cubicBezTo>
                  <a:cubicBezTo>
                    <a:pt x="421" y="730"/>
                    <a:pt x="409" y="734"/>
                    <a:pt x="406" y="736"/>
                  </a:cubicBezTo>
                  <a:cubicBezTo>
                    <a:pt x="403" y="738"/>
                    <a:pt x="400" y="738"/>
                    <a:pt x="401" y="744"/>
                  </a:cubicBezTo>
                  <a:cubicBezTo>
                    <a:pt x="403" y="750"/>
                    <a:pt x="403" y="755"/>
                    <a:pt x="397" y="758"/>
                  </a:cubicBezTo>
                  <a:cubicBezTo>
                    <a:pt x="392" y="761"/>
                    <a:pt x="389" y="759"/>
                    <a:pt x="382" y="755"/>
                  </a:cubicBezTo>
                  <a:cubicBezTo>
                    <a:pt x="375" y="751"/>
                    <a:pt x="371" y="750"/>
                    <a:pt x="366" y="750"/>
                  </a:cubicBezTo>
                  <a:cubicBezTo>
                    <a:pt x="360" y="750"/>
                    <a:pt x="356" y="744"/>
                    <a:pt x="355" y="742"/>
                  </a:cubicBezTo>
                  <a:cubicBezTo>
                    <a:pt x="355" y="739"/>
                    <a:pt x="354" y="735"/>
                    <a:pt x="350" y="735"/>
                  </a:cubicBezTo>
                  <a:cubicBezTo>
                    <a:pt x="346" y="735"/>
                    <a:pt x="343" y="731"/>
                    <a:pt x="337" y="731"/>
                  </a:cubicBezTo>
                  <a:cubicBezTo>
                    <a:pt x="331" y="730"/>
                    <a:pt x="326" y="731"/>
                    <a:pt x="323" y="729"/>
                  </a:cubicBezTo>
                  <a:cubicBezTo>
                    <a:pt x="322" y="729"/>
                    <a:pt x="321" y="728"/>
                    <a:pt x="320" y="728"/>
                  </a:cubicBezTo>
                  <a:cubicBezTo>
                    <a:pt x="320" y="728"/>
                    <a:pt x="320" y="728"/>
                    <a:pt x="319" y="728"/>
                  </a:cubicBezTo>
                  <a:cubicBezTo>
                    <a:pt x="319" y="728"/>
                    <a:pt x="319" y="727"/>
                    <a:pt x="319" y="727"/>
                  </a:cubicBezTo>
                  <a:cubicBezTo>
                    <a:pt x="318" y="727"/>
                    <a:pt x="318" y="727"/>
                    <a:pt x="317" y="727"/>
                  </a:cubicBezTo>
                  <a:cubicBezTo>
                    <a:pt x="317" y="727"/>
                    <a:pt x="317" y="727"/>
                    <a:pt x="317" y="727"/>
                  </a:cubicBezTo>
                  <a:cubicBezTo>
                    <a:pt x="316" y="727"/>
                    <a:pt x="315" y="728"/>
                    <a:pt x="315" y="728"/>
                  </a:cubicBezTo>
                  <a:cubicBezTo>
                    <a:pt x="311" y="729"/>
                    <a:pt x="312" y="727"/>
                    <a:pt x="313" y="724"/>
                  </a:cubicBezTo>
                  <a:cubicBezTo>
                    <a:pt x="313" y="721"/>
                    <a:pt x="309" y="724"/>
                    <a:pt x="305" y="722"/>
                  </a:cubicBezTo>
                  <a:cubicBezTo>
                    <a:pt x="302" y="720"/>
                    <a:pt x="306" y="713"/>
                    <a:pt x="308" y="711"/>
                  </a:cubicBezTo>
                  <a:cubicBezTo>
                    <a:pt x="311" y="709"/>
                    <a:pt x="313" y="702"/>
                    <a:pt x="311" y="700"/>
                  </a:cubicBezTo>
                  <a:cubicBezTo>
                    <a:pt x="310" y="698"/>
                    <a:pt x="310" y="692"/>
                    <a:pt x="311" y="690"/>
                  </a:cubicBezTo>
                  <a:cubicBezTo>
                    <a:pt x="312" y="687"/>
                    <a:pt x="315" y="684"/>
                    <a:pt x="312" y="685"/>
                  </a:cubicBezTo>
                  <a:cubicBezTo>
                    <a:pt x="309" y="685"/>
                    <a:pt x="308" y="683"/>
                    <a:pt x="305" y="680"/>
                  </a:cubicBezTo>
                  <a:cubicBezTo>
                    <a:pt x="302" y="677"/>
                    <a:pt x="293" y="683"/>
                    <a:pt x="291" y="684"/>
                  </a:cubicBezTo>
                  <a:cubicBezTo>
                    <a:pt x="290" y="684"/>
                    <a:pt x="289" y="684"/>
                    <a:pt x="289" y="684"/>
                  </a:cubicBezTo>
                  <a:cubicBezTo>
                    <a:pt x="287" y="684"/>
                    <a:pt x="286" y="684"/>
                    <a:pt x="284" y="684"/>
                  </a:cubicBezTo>
                  <a:cubicBezTo>
                    <a:pt x="283" y="683"/>
                    <a:pt x="281" y="683"/>
                    <a:pt x="278" y="683"/>
                  </a:cubicBezTo>
                  <a:cubicBezTo>
                    <a:pt x="273" y="682"/>
                    <a:pt x="263" y="686"/>
                    <a:pt x="259" y="687"/>
                  </a:cubicBezTo>
                  <a:cubicBezTo>
                    <a:pt x="254" y="689"/>
                    <a:pt x="253" y="687"/>
                    <a:pt x="251" y="685"/>
                  </a:cubicBezTo>
                  <a:cubicBezTo>
                    <a:pt x="249" y="684"/>
                    <a:pt x="242" y="686"/>
                    <a:pt x="236" y="685"/>
                  </a:cubicBezTo>
                  <a:cubicBezTo>
                    <a:pt x="230" y="685"/>
                    <a:pt x="232" y="684"/>
                    <a:pt x="229" y="683"/>
                  </a:cubicBezTo>
                  <a:cubicBezTo>
                    <a:pt x="227" y="682"/>
                    <a:pt x="224" y="686"/>
                    <a:pt x="223" y="688"/>
                  </a:cubicBezTo>
                  <a:cubicBezTo>
                    <a:pt x="222" y="689"/>
                    <a:pt x="215" y="690"/>
                    <a:pt x="210" y="691"/>
                  </a:cubicBezTo>
                  <a:cubicBezTo>
                    <a:pt x="206" y="693"/>
                    <a:pt x="203" y="696"/>
                    <a:pt x="201" y="697"/>
                  </a:cubicBezTo>
                  <a:cubicBezTo>
                    <a:pt x="199" y="698"/>
                    <a:pt x="194" y="698"/>
                    <a:pt x="190" y="700"/>
                  </a:cubicBezTo>
                  <a:cubicBezTo>
                    <a:pt x="189" y="700"/>
                    <a:pt x="188" y="700"/>
                    <a:pt x="188" y="701"/>
                  </a:cubicBezTo>
                  <a:cubicBezTo>
                    <a:pt x="187" y="701"/>
                    <a:pt x="187" y="701"/>
                    <a:pt x="187" y="701"/>
                  </a:cubicBezTo>
                  <a:cubicBezTo>
                    <a:pt x="186" y="702"/>
                    <a:pt x="186" y="702"/>
                    <a:pt x="185" y="703"/>
                  </a:cubicBezTo>
                  <a:cubicBezTo>
                    <a:pt x="185" y="703"/>
                    <a:pt x="185" y="703"/>
                    <a:pt x="184" y="703"/>
                  </a:cubicBezTo>
                  <a:cubicBezTo>
                    <a:pt x="184" y="704"/>
                    <a:pt x="183" y="704"/>
                    <a:pt x="183" y="705"/>
                  </a:cubicBezTo>
                  <a:cubicBezTo>
                    <a:pt x="182" y="705"/>
                    <a:pt x="182" y="706"/>
                    <a:pt x="181" y="706"/>
                  </a:cubicBezTo>
                  <a:cubicBezTo>
                    <a:pt x="178" y="708"/>
                    <a:pt x="177" y="706"/>
                    <a:pt x="174" y="704"/>
                  </a:cubicBezTo>
                  <a:cubicBezTo>
                    <a:pt x="172" y="703"/>
                    <a:pt x="161" y="705"/>
                    <a:pt x="157" y="704"/>
                  </a:cubicBezTo>
                  <a:cubicBezTo>
                    <a:pt x="152" y="704"/>
                    <a:pt x="148" y="698"/>
                    <a:pt x="145" y="698"/>
                  </a:cubicBezTo>
                  <a:cubicBezTo>
                    <a:pt x="143" y="698"/>
                    <a:pt x="139" y="702"/>
                    <a:pt x="138" y="706"/>
                  </a:cubicBezTo>
                  <a:cubicBezTo>
                    <a:pt x="136" y="710"/>
                    <a:pt x="131" y="718"/>
                    <a:pt x="126" y="722"/>
                  </a:cubicBezTo>
                  <a:cubicBezTo>
                    <a:pt x="120" y="726"/>
                    <a:pt x="115" y="724"/>
                    <a:pt x="112" y="726"/>
                  </a:cubicBezTo>
                  <a:cubicBezTo>
                    <a:pt x="110" y="729"/>
                    <a:pt x="106" y="733"/>
                    <a:pt x="104" y="737"/>
                  </a:cubicBezTo>
                  <a:cubicBezTo>
                    <a:pt x="103" y="741"/>
                    <a:pt x="101" y="740"/>
                    <a:pt x="98" y="744"/>
                  </a:cubicBezTo>
                  <a:cubicBezTo>
                    <a:pt x="95" y="748"/>
                    <a:pt x="97" y="754"/>
                    <a:pt x="96" y="763"/>
                  </a:cubicBezTo>
                  <a:cubicBezTo>
                    <a:pt x="95" y="773"/>
                    <a:pt x="81" y="779"/>
                    <a:pt x="74" y="781"/>
                  </a:cubicBezTo>
                  <a:cubicBezTo>
                    <a:pt x="73" y="782"/>
                    <a:pt x="71" y="782"/>
                    <a:pt x="70" y="783"/>
                  </a:cubicBezTo>
                  <a:cubicBezTo>
                    <a:pt x="69" y="783"/>
                    <a:pt x="69" y="784"/>
                    <a:pt x="68" y="784"/>
                  </a:cubicBezTo>
                  <a:cubicBezTo>
                    <a:pt x="67" y="784"/>
                    <a:pt x="66" y="785"/>
                    <a:pt x="66" y="785"/>
                  </a:cubicBezTo>
                  <a:cubicBezTo>
                    <a:pt x="65" y="786"/>
                    <a:pt x="64" y="786"/>
                    <a:pt x="64" y="787"/>
                  </a:cubicBezTo>
                  <a:cubicBezTo>
                    <a:pt x="63" y="787"/>
                    <a:pt x="62" y="787"/>
                    <a:pt x="62" y="788"/>
                  </a:cubicBezTo>
                  <a:cubicBezTo>
                    <a:pt x="61" y="788"/>
                    <a:pt x="61" y="789"/>
                    <a:pt x="60" y="789"/>
                  </a:cubicBezTo>
                  <a:cubicBezTo>
                    <a:pt x="60" y="789"/>
                    <a:pt x="60" y="790"/>
                    <a:pt x="59" y="790"/>
                  </a:cubicBezTo>
                  <a:cubicBezTo>
                    <a:pt x="59" y="790"/>
                    <a:pt x="59" y="791"/>
                    <a:pt x="58" y="791"/>
                  </a:cubicBezTo>
                  <a:cubicBezTo>
                    <a:pt x="55" y="794"/>
                    <a:pt x="54" y="798"/>
                    <a:pt x="49" y="801"/>
                  </a:cubicBezTo>
                  <a:cubicBezTo>
                    <a:pt x="44" y="804"/>
                    <a:pt x="40" y="816"/>
                    <a:pt x="40" y="819"/>
                  </a:cubicBezTo>
                  <a:cubicBezTo>
                    <a:pt x="39" y="822"/>
                    <a:pt x="25" y="831"/>
                    <a:pt x="24" y="836"/>
                  </a:cubicBezTo>
                  <a:cubicBezTo>
                    <a:pt x="23" y="841"/>
                    <a:pt x="18" y="847"/>
                    <a:pt x="15" y="848"/>
                  </a:cubicBezTo>
                  <a:cubicBezTo>
                    <a:pt x="15" y="849"/>
                    <a:pt x="15" y="849"/>
                    <a:pt x="14" y="850"/>
                  </a:cubicBezTo>
                  <a:cubicBezTo>
                    <a:pt x="14" y="850"/>
                    <a:pt x="14" y="850"/>
                    <a:pt x="14" y="850"/>
                  </a:cubicBezTo>
                  <a:cubicBezTo>
                    <a:pt x="13" y="851"/>
                    <a:pt x="13" y="851"/>
                    <a:pt x="13" y="852"/>
                  </a:cubicBezTo>
                  <a:cubicBezTo>
                    <a:pt x="13" y="852"/>
                    <a:pt x="13" y="852"/>
                    <a:pt x="13" y="852"/>
                  </a:cubicBezTo>
                  <a:cubicBezTo>
                    <a:pt x="13" y="853"/>
                    <a:pt x="12" y="854"/>
                    <a:pt x="12" y="855"/>
                  </a:cubicBezTo>
                  <a:cubicBezTo>
                    <a:pt x="12" y="855"/>
                    <a:pt x="12" y="855"/>
                    <a:pt x="12" y="855"/>
                  </a:cubicBezTo>
                  <a:cubicBezTo>
                    <a:pt x="12" y="857"/>
                    <a:pt x="12" y="858"/>
                    <a:pt x="12" y="859"/>
                  </a:cubicBezTo>
                  <a:cubicBezTo>
                    <a:pt x="12" y="860"/>
                    <a:pt x="12" y="860"/>
                    <a:pt x="12" y="861"/>
                  </a:cubicBezTo>
                  <a:cubicBezTo>
                    <a:pt x="12" y="864"/>
                    <a:pt x="18" y="867"/>
                    <a:pt x="19" y="870"/>
                  </a:cubicBezTo>
                  <a:cubicBezTo>
                    <a:pt x="21" y="872"/>
                    <a:pt x="18" y="874"/>
                    <a:pt x="17" y="878"/>
                  </a:cubicBezTo>
                  <a:cubicBezTo>
                    <a:pt x="16" y="882"/>
                    <a:pt x="19" y="884"/>
                    <a:pt x="21" y="889"/>
                  </a:cubicBezTo>
                  <a:cubicBezTo>
                    <a:pt x="22" y="895"/>
                    <a:pt x="16" y="900"/>
                    <a:pt x="16" y="905"/>
                  </a:cubicBezTo>
                  <a:cubicBezTo>
                    <a:pt x="16" y="907"/>
                    <a:pt x="15" y="908"/>
                    <a:pt x="15" y="910"/>
                  </a:cubicBezTo>
                  <a:cubicBezTo>
                    <a:pt x="14" y="911"/>
                    <a:pt x="14" y="912"/>
                    <a:pt x="14" y="913"/>
                  </a:cubicBezTo>
                  <a:cubicBezTo>
                    <a:pt x="13" y="914"/>
                    <a:pt x="13" y="914"/>
                    <a:pt x="13" y="914"/>
                  </a:cubicBezTo>
                  <a:cubicBezTo>
                    <a:pt x="13" y="915"/>
                    <a:pt x="12" y="916"/>
                    <a:pt x="12" y="917"/>
                  </a:cubicBezTo>
                  <a:cubicBezTo>
                    <a:pt x="11" y="917"/>
                    <a:pt x="11" y="917"/>
                    <a:pt x="11" y="917"/>
                  </a:cubicBezTo>
                  <a:cubicBezTo>
                    <a:pt x="10" y="918"/>
                    <a:pt x="10" y="919"/>
                    <a:pt x="9" y="920"/>
                  </a:cubicBezTo>
                  <a:cubicBezTo>
                    <a:pt x="6" y="922"/>
                    <a:pt x="0" y="927"/>
                    <a:pt x="4" y="930"/>
                  </a:cubicBezTo>
                  <a:cubicBezTo>
                    <a:pt x="8" y="932"/>
                    <a:pt x="6" y="933"/>
                    <a:pt x="8" y="939"/>
                  </a:cubicBezTo>
                  <a:cubicBezTo>
                    <a:pt x="8" y="940"/>
                    <a:pt x="8" y="940"/>
                    <a:pt x="8" y="940"/>
                  </a:cubicBezTo>
                  <a:cubicBezTo>
                    <a:pt x="9" y="942"/>
                    <a:pt x="9" y="944"/>
                    <a:pt x="9" y="945"/>
                  </a:cubicBezTo>
                  <a:cubicBezTo>
                    <a:pt x="9" y="945"/>
                    <a:pt x="9" y="945"/>
                    <a:pt x="9" y="945"/>
                  </a:cubicBezTo>
                  <a:cubicBezTo>
                    <a:pt x="8" y="946"/>
                    <a:pt x="7" y="946"/>
                    <a:pt x="7" y="948"/>
                  </a:cubicBezTo>
                  <a:cubicBezTo>
                    <a:pt x="6" y="948"/>
                    <a:pt x="6" y="949"/>
                    <a:pt x="6" y="949"/>
                  </a:cubicBezTo>
                  <a:cubicBezTo>
                    <a:pt x="6" y="950"/>
                    <a:pt x="6" y="951"/>
                    <a:pt x="6" y="952"/>
                  </a:cubicBezTo>
                  <a:cubicBezTo>
                    <a:pt x="6" y="952"/>
                    <a:pt x="6" y="952"/>
                    <a:pt x="6" y="952"/>
                  </a:cubicBezTo>
                  <a:cubicBezTo>
                    <a:pt x="6" y="952"/>
                    <a:pt x="7" y="953"/>
                    <a:pt x="8" y="954"/>
                  </a:cubicBezTo>
                  <a:cubicBezTo>
                    <a:pt x="8" y="954"/>
                    <a:pt x="8" y="954"/>
                    <a:pt x="8" y="954"/>
                  </a:cubicBezTo>
                  <a:cubicBezTo>
                    <a:pt x="8" y="954"/>
                    <a:pt x="8" y="954"/>
                    <a:pt x="8" y="954"/>
                  </a:cubicBezTo>
                  <a:cubicBezTo>
                    <a:pt x="9" y="955"/>
                    <a:pt x="10" y="955"/>
                    <a:pt x="11" y="956"/>
                  </a:cubicBezTo>
                  <a:cubicBezTo>
                    <a:pt x="12" y="957"/>
                    <a:pt x="14" y="958"/>
                    <a:pt x="15" y="959"/>
                  </a:cubicBezTo>
                  <a:cubicBezTo>
                    <a:pt x="20" y="963"/>
                    <a:pt x="18" y="964"/>
                    <a:pt x="19" y="965"/>
                  </a:cubicBezTo>
                  <a:cubicBezTo>
                    <a:pt x="19" y="965"/>
                    <a:pt x="19" y="966"/>
                    <a:pt x="20" y="966"/>
                  </a:cubicBezTo>
                  <a:cubicBezTo>
                    <a:pt x="20" y="967"/>
                    <a:pt x="21" y="967"/>
                    <a:pt x="21" y="968"/>
                  </a:cubicBezTo>
                  <a:cubicBezTo>
                    <a:pt x="21" y="968"/>
                    <a:pt x="21" y="968"/>
                    <a:pt x="21" y="968"/>
                  </a:cubicBezTo>
                  <a:cubicBezTo>
                    <a:pt x="22" y="969"/>
                    <a:pt x="22" y="969"/>
                    <a:pt x="22" y="969"/>
                  </a:cubicBezTo>
                  <a:cubicBezTo>
                    <a:pt x="22" y="969"/>
                    <a:pt x="23" y="970"/>
                    <a:pt x="23" y="970"/>
                  </a:cubicBezTo>
                  <a:cubicBezTo>
                    <a:pt x="24" y="971"/>
                    <a:pt x="25" y="971"/>
                    <a:pt x="26" y="972"/>
                  </a:cubicBezTo>
                  <a:cubicBezTo>
                    <a:pt x="32" y="975"/>
                    <a:pt x="31" y="976"/>
                    <a:pt x="32" y="979"/>
                  </a:cubicBezTo>
                  <a:cubicBezTo>
                    <a:pt x="34" y="981"/>
                    <a:pt x="36" y="985"/>
                    <a:pt x="38" y="986"/>
                  </a:cubicBezTo>
                  <a:cubicBezTo>
                    <a:pt x="38" y="986"/>
                    <a:pt x="38" y="986"/>
                    <a:pt x="38" y="986"/>
                  </a:cubicBezTo>
                  <a:cubicBezTo>
                    <a:pt x="38" y="987"/>
                    <a:pt x="39" y="987"/>
                    <a:pt x="39" y="987"/>
                  </a:cubicBezTo>
                  <a:cubicBezTo>
                    <a:pt x="39" y="987"/>
                    <a:pt x="39" y="988"/>
                    <a:pt x="39" y="988"/>
                  </a:cubicBezTo>
                  <a:cubicBezTo>
                    <a:pt x="39" y="988"/>
                    <a:pt x="39" y="988"/>
                    <a:pt x="39" y="989"/>
                  </a:cubicBezTo>
                  <a:cubicBezTo>
                    <a:pt x="39" y="989"/>
                    <a:pt x="40" y="990"/>
                    <a:pt x="40" y="990"/>
                  </a:cubicBezTo>
                  <a:cubicBezTo>
                    <a:pt x="40" y="992"/>
                    <a:pt x="41" y="993"/>
                    <a:pt x="41" y="995"/>
                  </a:cubicBezTo>
                  <a:cubicBezTo>
                    <a:pt x="41" y="995"/>
                    <a:pt x="41" y="995"/>
                    <a:pt x="41" y="995"/>
                  </a:cubicBezTo>
                  <a:cubicBezTo>
                    <a:pt x="41" y="996"/>
                    <a:pt x="42" y="996"/>
                    <a:pt x="42" y="997"/>
                  </a:cubicBezTo>
                  <a:cubicBezTo>
                    <a:pt x="43" y="999"/>
                    <a:pt x="44" y="1002"/>
                    <a:pt x="46" y="1004"/>
                  </a:cubicBezTo>
                  <a:cubicBezTo>
                    <a:pt x="46" y="1005"/>
                    <a:pt x="47" y="1006"/>
                    <a:pt x="48" y="1006"/>
                  </a:cubicBezTo>
                  <a:cubicBezTo>
                    <a:pt x="48" y="1007"/>
                    <a:pt x="49" y="1007"/>
                    <a:pt x="49" y="1007"/>
                  </a:cubicBezTo>
                  <a:cubicBezTo>
                    <a:pt x="50" y="1008"/>
                    <a:pt x="51" y="1008"/>
                    <a:pt x="51" y="1009"/>
                  </a:cubicBezTo>
                  <a:cubicBezTo>
                    <a:pt x="52" y="1009"/>
                    <a:pt x="52" y="1009"/>
                    <a:pt x="52" y="1009"/>
                  </a:cubicBezTo>
                  <a:cubicBezTo>
                    <a:pt x="53" y="1010"/>
                    <a:pt x="55" y="1011"/>
                    <a:pt x="56" y="1012"/>
                  </a:cubicBezTo>
                  <a:cubicBezTo>
                    <a:pt x="57" y="1012"/>
                    <a:pt x="58" y="1013"/>
                    <a:pt x="59" y="1014"/>
                  </a:cubicBezTo>
                  <a:cubicBezTo>
                    <a:pt x="64" y="1017"/>
                    <a:pt x="76" y="1026"/>
                    <a:pt x="80" y="1029"/>
                  </a:cubicBezTo>
                  <a:cubicBezTo>
                    <a:pt x="81" y="1030"/>
                    <a:pt x="82" y="1031"/>
                    <a:pt x="84" y="1031"/>
                  </a:cubicBezTo>
                  <a:cubicBezTo>
                    <a:pt x="84" y="1032"/>
                    <a:pt x="85" y="1032"/>
                    <a:pt x="85" y="1032"/>
                  </a:cubicBezTo>
                  <a:cubicBezTo>
                    <a:pt x="86" y="1032"/>
                    <a:pt x="87" y="1033"/>
                    <a:pt x="88" y="1033"/>
                  </a:cubicBezTo>
                  <a:cubicBezTo>
                    <a:pt x="89" y="1034"/>
                    <a:pt x="90" y="1034"/>
                    <a:pt x="91" y="1034"/>
                  </a:cubicBezTo>
                  <a:cubicBezTo>
                    <a:pt x="92" y="1035"/>
                    <a:pt x="93" y="1035"/>
                    <a:pt x="93" y="1035"/>
                  </a:cubicBezTo>
                  <a:cubicBezTo>
                    <a:pt x="94" y="1035"/>
                    <a:pt x="95" y="1036"/>
                    <a:pt x="96" y="1036"/>
                  </a:cubicBezTo>
                  <a:cubicBezTo>
                    <a:pt x="97" y="1036"/>
                    <a:pt x="97" y="1036"/>
                    <a:pt x="97" y="1036"/>
                  </a:cubicBezTo>
                  <a:cubicBezTo>
                    <a:pt x="97" y="1036"/>
                    <a:pt x="98" y="1036"/>
                    <a:pt x="98" y="1036"/>
                  </a:cubicBezTo>
                  <a:cubicBezTo>
                    <a:pt x="103" y="1037"/>
                    <a:pt x="125" y="1027"/>
                    <a:pt x="132" y="1027"/>
                  </a:cubicBezTo>
                  <a:cubicBezTo>
                    <a:pt x="133" y="1027"/>
                    <a:pt x="134" y="1027"/>
                    <a:pt x="135" y="1027"/>
                  </a:cubicBezTo>
                  <a:cubicBezTo>
                    <a:pt x="135" y="1027"/>
                    <a:pt x="136" y="1027"/>
                    <a:pt x="136" y="1028"/>
                  </a:cubicBezTo>
                  <a:cubicBezTo>
                    <a:pt x="137" y="1028"/>
                    <a:pt x="138" y="1028"/>
                    <a:pt x="138" y="1028"/>
                  </a:cubicBezTo>
                  <a:cubicBezTo>
                    <a:pt x="139" y="1028"/>
                    <a:pt x="139" y="1028"/>
                    <a:pt x="140" y="1028"/>
                  </a:cubicBezTo>
                  <a:cubicBezTo>
                    <a:pt x="141" y="1028"/>
                    <a:pt x="141" y="1029"/>
                    <a:pt x="142" y="1029"/>
                  </a:cubicBezTo>
                  <a:cubicBezTo>
                    <a:pt x="143" y="1029"/>
                    <a:pt x="143" y="1029"/>
                    <a:pt x="144" y="1029"/>
                  </a:cubicBezTo>
                  <a:cubicBezTo>
                    <a:pt x="145" y="1029"/>
                    <a:pt x="146" y="1030"/>
                    <a:pt x="146" y="1030"/>
                  </a:cubicBezTo>
                  <a:cubicBezTo>
                    <a:pt x="147" y="1030"/>
                    <a:pt x="147" y="1030"/>
                    <a:pt x="147" y="1030"/>
                  </a:cubicBezTo>
                  <a:cubicBezTo>
                    <a:pt x="151" y="1031"/>
                    <a:pt x="153" y="1032"/>
                    <a:pt x="156" y="1032"/>
                  </a:cubicBezTo>
                  <a:cubicBezTo>
                    <a:pt x="156" y="1032"/>
                    <a:pt x="156" y="1032"/>
                    <a:pt x="156" y="1032"/>
                  </a:cubicBezTo>
                  <a:cubicBezTo>
                    <a:pt x="157" y="1033"/>
                    <a:pt x="158" y="1033"/>
                    <a:pt x="159" y="1033"/>
                  </a:cubicBezTo>
                  <a:cubicBezTo>
                    <a:pt x="159" y="1033"/>
                    <a:pt x="160" y="1033"/>
                    <a:pt x="161" y="1033"/>
                  </a:cubicBezTo>
                  <a:cubicBezTo>
                    <a:pt x="161" y="1033"/>
                    <a:pt x="161" y="1033"/>
                    <a:pt x="161" y="1033"/>
                  </a:cubicBezTo>
                  <a:cubicBezTo>
                    <a:pt x="162" y="1033"/>
                    <a:pt x="163" y="1033"/>
                    <a:pt x="163" y="1033"/>
                  </a:cubicBezTo>
                  <a:cubicBezTo>
                    <a:pt x="164" y="1032"/>
                    <a:pt x="164" y="1032"/>
                    <a:pt x="164" y="1032"/>
                  </a:cubicBezTo>
                  <a:cubicBezTo>
                    <a:pt x="165" y="1032"/>
                    <a:pt x="166" y="1032"/>
                    <a:pt x="167" y="1032"/>
                  </a:cubicBezTo>
                  <a:cubicBezTo>
                    <a:pt x="167" y="1031"/>
                    <a:pt x="168" y="1031"/>
                    <a:pt x="168" y="1031"/>
                  </a:cubicBezTo>
                  <a:cubicBezTo>
                    <a:pt x="169" y="1031"/>
                    <a:pt x="170" y="1031"/>
                    <a:pt x="171" y="1030"/>
                  </a:cubicBezTo>
                  <a:cubicBezTo>
                    <a:pt x="171" y="1030"/>
                    <a:pt x="172" y="1030"/>
                    <a:pt x="172" y="1030"/>
                  </a:cubicBezTo>
                  <a:cubicBezTo>
                    <a:pt x="173" y="1029"/>
                    <a:pt x="174" y="1029"/>
                    <a:pt x="175" y="1029"/>
                  </a:cubicBezTo>
                  <a:cubicBezTo>
                    <a:pt x="175" y="1028"/>
                    <a:pt x="176" y="1028"/>
                    <a:pt x="176" y="1028"/>
                  </a:cubicBezTo>
                  <a:cubicBezTo>
                    <a:pt x="179" y="1027"/>
                    <a:pt x="182" y="1026"/>
                    <a:pt x="184" y="1025"/>
                  </a:cubicBezTo>
                  <a:cubicBezTo>
                    <a:pt x="184" y="1025"/>
                    <a:pt x="185" y="1025"/>
                    <a:pt x="185" y="1024"/>
                  </a:cubicBezTo>
                  <a:cubicBezTo>
                    <a:pt x="187" y="1023"/>
                    <a:pt x="189" y="1022"/>
                    <a:pt x="191" y="1021"/>
                  </a:cubicBezTo>
                  <a:cubicBezTo>
                    <a:pt x="191" y="1021"/>
                    <a:pt x="192" y="1021"/>
                    <a:pt x="192" y="1021"/>
                  </a:cubicBezTo>
                  <a:cubicBezTo>
                    <a:pt x="192" y="1021"/>
                    <a:pt x="193" y="1021"/>
                    <a:pt x="194" y="1020"/>
                  </a:cubicBezTo>
                  <a:cubicBezTo>
                    <a:pt x="194" y="1020"/>
                    <a:pt x="194" y="1020"/>
                    <a:pt x="194" y="1020"/>
                  </a:cubicBezTo>
                  <a:cubicBezTo>
                    <a:pt x="195" y="1020"/>
                    <a:pt x="195" y="1019"/>
                    <a:pt x="196" y="1019"/>
                  </a:cubicBezTo>
                  <a:cubicBezTo>
                    <a:pt x="196" y="1019"/>
                    <a:pt x="196" y="1019"/>
                    <a:pt x="196" y="1019"/>
                  </a:cubicBezTo>
                  <a:cubicBezTo>
                    <a:pt x="197" y="1019"/>
                    <a:pt x="197" y="1018"/>
                    <a:pt x="198" y="1018"/>
                  </a:cubicBezTo>
                  <a:cubicBezTo>
                    <a:pt x="198" y="1018"/>
                    <a:pt x="198" y="1018"/>
                    <a:pt x="198" y="1018"/>
                  </a:cubicBezTo>
                  <a:cubicBezTo>
                    <a:pt x="198" y="1018"/>
                    <a:pt x="198" y="1018"/>
                    <a:pt x="198" y="1018"/>
                  </a:cubicBezTo>
                  <a:cubicBezTo>
                    <a:pt x="198" y="1018"/>
                    <a:pt x="199" y="1017"/>
                    <a:pt x="200" y="1017"/>
                  </a:cubicBezTo>
                  <a:cubicBezTo>
                    <a:pt x="200" y="1017"/>
                    <a:pt x="200" y="1017"/>
                    <a:pt x="200" y="1017"/>
                  </a:cubicBezTo>
                  <a:cubicBezTo>
                    <a:pt x="200" y="1017"/>
                    <a:pt x="201" y="1017"/>
                    <a:pt x="202" y="1017"/>
                  </a:cubicBezTo>
                  <a:cubicBezTo>
                    <a:pt x="202" y="1017"/>
                    <a:pt x="202" y="1017"/>
                    <a:pt x="202" y="1017"/>
                  </a:cubicBezTo>
                  <a:cubicBezTo>
                    <a:pt x="204" y="1017"/>
                    <a:pt x="207" y="1017"/>
                    <a:pt x="210" y="1016"/>
                  </a:cubicBezTo>
                  <a:cubicBezTo>
                    <a:pt x="211" y="1016"/>
                    <a:pt x="213" y="1016"/>
                    <a:pt x="215" y="1016"/>
                  </a:cubicBezTo>
                  <a:cubicBezTo>
                    <a:pt x="215" y="1016"/>
                    <a:pt x="215" y="1016"/>
                    <a:pt x="215" y="1016"/>
                  </a:cubicBezTo>
                  <a:cubicBezTo>
                    <a:pt x="216" y="1016"/>
                    <a:pt x="217" y="1016"/>
                    <a:pt x="218" y="1016"/>
                  </a:cubicBezTo>
                  <a:cubicBezTo>
                    <a:pt x="218" y="1016"/>
                    <a:pt x="218" y="1016"/>
                    <a:pt x="218" y="1016"/>
                  </a:cubicBezTo>
                  <a:cubicBezTo>
                    <a:pt x="219" y="1016"/>
                    <a:pt x="219" y="1016"/>
                    <a:pt x="220" y="1016"/>
                  </a:cubicBezTo>
                  <a:cubicBezTo>
                    <a:pt x="220" y="1016"/>
                    <a:pt x="220" y="1016"/>
                    <a:pt x="220" y="1016"/>
                  </a:cubicBezTo>
                  <a:cubicBezTo>
                    <a:pt x="221" y="1016"/>
                    <a:pt x="222" y="1016"/>
                    <a:pt x="222" y="1016"/>
                  </a:cubicBezTo>
                  <a:cubicBezTo>
                    <a:pt x="222" y="1016"/>
                    <a:pt x="223" y="1016"/>
                    <a:pt x="223" y="1016"/>
                  </a:cubicBezTo>
                  <a:cubicBezTo>
                    <a:pt x="223" y="1016"/>
                    <a:pt x="223" y="1016"/>
                    <a:pt x="224" y="1016"/>
                  </a:cubicBezTo>
                  <a:cubicBezTo>
                    <a:pt x="224" y="1016"/>
                    <a:pt x="224" y="1016"/>
                    <a:pt x="224" y="1016"/>
                  </a:cubicBezTo>
                  <a:cubicBezTo>
                    <a:pt x="225" y="1016"/>
                    <a:pt x="225" y="1016"/>
                    <a:pt x="225" y="1016"/>
                  </a:cubicBezTo>
                  <a:cubicBezTo>
                    <a:pt x="226" y="1016"/>
                    <a:pt x="226" y="1016"/>
                    <a:pt x="226" y="1016"/>
                  </a:cubicBezTo>
                  <a:cubicBezTo>
                    <a:pt x="229" y="1016"/>
                    <a:pt x="235" y="1024"/>
                    <a:pt x="236" y="1026"/>
                  </a:cubicBezTo>
                  <a:cubicBezTo>
                    <a:pt x="238" y="1027"/>
                    <a:pt x="239" y="1038"/>
                    <a:pt x="243" y="1039"/>
                  </a:cubicBezTo>
                  <a:cubicBezTo>
                    <a:pt x="244" y="1040"/>
                    <a:pt x="244" y="1040"/>
                    <a:pt x="245" y="1040"/>
                  </a:cubicBezTo>
                  <a:cubicBezTo>
                    <a:pt x="245" y="1040"/>
                    <a:pt x="246" y="1040"/>
                    <a:pt x="246" y="1040"/>
                  </a:cubicBezTo>
                  <a:cubicBezTo>
                    <a:pt x="247" y="1040"/>
                    <a:pt x="248" y="1040"/>
                    <a:pt x="249" y="1040"/>
                  </a:cubicBezTo>
                  <a:cubicBezTo>
                    <a:pt x="249" y="1040"/>
                    <a:pt x="249" y="1040"/>
                    <a:pt x="249" y="1040"/>
                  </a:cubicBezTo>
                  <a:cubicBezTo>
                    <a:pt x="250" y="1040"/>
                    <a:pt x="251" y="1040"/>
                    <a:pt x="253" y="1040"/>
                  </a:cubicBezTo>
                  <a:cubicBezTo>
                    <a:pt x="253" y="1040"/>
                    <a:pt x="253" y="1040"/>
                    <a:pt x="253" y="1040"/>
                  </a:cubicBezTo>
                  <a:cubicBezTo>
                    <a:pt x="258" y="1039"/>
                    <a:pt x="263" y="1039"/>
                    <a:pt x="268" y="1039"/>
                  </a:cubicBezTo>
                  <a:cubicBezTo>
                    <a:pt x="268" y="1038"/>
                    <a:pt x="269" y="1038"/>
                    <a:pt x="269" y="1038"/>
                  </a:cubicBezTo>
                  <a:cubicBezTo>
                    <a:pt x="270" y="1038"/>
                    <a:pt x="270" y="1038"/>
                    <a:pt x="271" y="1038"/>
                  </a:cubicBezTo>
                  <a:cubicBezTo>
                    <a:pt x="272" y="1038"/>
                    <a:pt x="272" y="1038"/>
                    <a:pt x="273" y="1038"/>
                  </a:cubicBezTo>
                  <a:cubicBezTo>
                    <a:pt x="279" y="1039"/>
                    <a:pt x="279" y="1042"/>
                    <a:pt x="281" y="1043"/>
                  </a:cubicBezTo>
                  <a:cubicBezTo>
                    <a:pt x="283" y="1045"/>
                    <a:pt x="286" y="1052"/>
                    <a:pt x="285" y="1057"/>
                  </a:cubicBezTo>
                  <a:cubicBezTo>
                    <a:pt x="285" y="1058"/>
                    <a:pt x="285" y="1059"/>
                    <a:pt x="284" y="1060"/>
                  </a:cubicBezTo>
                  <a:cubicBezTo>
                    <a:pt x="284" y="1061"/>
                    <a:pt x="284" y="1061"/>
                    <a:pt x="284" y="1062"/>
                  </a:cubicBezTo>
                  <a:cubicBezTo>
                    <a:pt x="283" y="1062"/>
                    <a:pt x="283" y="1063"/>
                    <a:pt x="283" y="1064"/>
                  </a:cubicBezTo>
                  <a:cubicBezTo>
                    <a:pt x="282" y="1065"/>
                    <a:pt x="282" y="1067"/>
                    <a:pt x="281" y="1068"/>
                  </a:cubicBezTo>
                  <a:cubicBezTo>
                    <a:pt x="281" y="1068"/>
                    <a:pt x="281" y="1068"/>
                    <a:pt x="281" y="1069"/>
                  </a:cubicBezTo>
                  <a:cubicBezTo>
                    <a:pt x="280" y="1070"/>
                    <a:pt x="280" y="1071"/>
                    <a:pt x="280" y="1071"/>
                  </a:cubicBezTo>
                  <a:cubicBezTo>
                    <a:pt x="280" y="1072"/>
                    <a:pt x="280" y="1073"/>
                    <a:pt x="280" y="1073"/>
                  </a:cubicBezTo>
                  <a:cubicBezTo>
                    <a:pt x="280" y="1074"/>
                    <a:pt x="280" y="1074"/>
                    <a:pt x="280" y="1074"/>
                  </a:cubicBezTo>
                  <a:cubicBezTo>
                    <a:pt x="280" y="1075"/>
                    <a:pt x="280" y="1075"/>
                    <a:pt x="280" y="1076"/>
                  </a:cubicBezTo>
                  <a:cubicBezTo>
                    <a:pt x="280" y="1076"/>
                    <a:pt x="280" y="1076"/>
                    <a:pt x="280" y="1076"/>
                  </a:cubicBezTo>
                  <a:cubicBezTo>
                    <a:pt x="279" y="1079"/>
                    <a:pt x="279" y="1081"/>
                    <a:pt x="279" y="1083"/>
                  </a:cubicBezTo>
                  <a:cubicBezTo>
                    <a:pt x="279" y="1083"/>
                    <a:pt x="279" y="1083"/>
                    <a:pt x="279" y="1084"/>
                  </a:cubicBezTo>
                  <a:cubicBezTo>
                    <a:pt x="278" y="1084"/>
                    <a:pt x="278" y="1085"/>
                    <a:pt x="278" y="1086"/>
                  </a:cubicBezTo>
                  <a:cubicBezTo>
                    <a:pt x="278" y="1086"/>
                    <a:pt x="278" y="1086"/>
                    <a:pt x="278" y="1087"/>
                  </a:cubicBezTo>
                  <a:cubicBezTo>
                    <a:pt x="278" y="1087"/>
                    <a:pt x="278" y="1088"/>
                    <a:pt x="277" y="1089"/>
                  </a:cubicBezTo>
                  <a:cubicBezTo>
                    <a:pt x="276" y="1091"/>
                    <a:pt x="277" y="1092"/>
                    <a:pt x="273" y="1094"/>
                  </a:cubicBezTo>
                  <a:cubicBezTo>
                    <a:pt x="269" y="1096"/>
                    <a:pt x="273" y="1098"/>
                    <a:pt x="276" y="1102"/>
                  </a:cubicBezTo>
                  <a:cubicBezTo>
                    <a:pt x="279" y="1106"/>
                    <a:pt x="277" y="1105"/>
                    <a:pt x="278" y="1109"/>
                  </a:cubicBezTo>
                  <a:cubicBezTo>
                    <a:pt x="278" y="1110"/>
                    <a:pt x="279" y="1110"/>
                    <a:pt x="279" y="1111"/>
                  </a:cubicBezTo>
                  <a:cubicBezTo>
                    <a:pt x="279" y="1111"/>
                    <a:pt x="279" y="1111"/>
                    <a:pt x="279" y="1111"/>
                  </a:cubicBezTo>
                  <a:cubicBezTo>
                    <a:pt x="280" y="1112"/>
                    <a:pt x="281" y="1113"/>
                    <a:pt x="281" y="1114"/>
                  </a:cubicBezTo>
                  <a:cubicBezTo>
                    <a:pt x="282" y="1114"/>
                    <a:pt x="282" y="1114"/>
                    <a:pt x="282" y="1114"/>
                  </a:cubicBezTo>
                  <a:cubicBezTo>
                    <a:pt x="283" y="1115"/>
                    <a:pt x="284" y="1117"/>
                    <a:pt x="285" y="1118"/>
                  </a:cubicBezTo>
                  <a:cubicBezTo>
                    <a:pt x="285" y="1118"/>
                    <a:pt x="285" y="1118"/>
                    <a:pt x="285" y="1118"/>
                  </a:cubicBezTo>
                  <a:cubicBezTo>
                    <a:pt x="289" y="1123"/>
                    <a:pt x="294" y="1129"/>
                    <a:pt x="298" y="1133"/>
                  </a:cubicBezTo>
                  <a:cubicBezTo>
                    <a:pt x="298" y="1133"/>
                    <a:pt x="298" y="1133"/>
                    <a:pt x="299" y="1133"/>
                  </a:cubicBezTo>
                  <a:cubicBezTo>
                    <a:pt x="299" y="1134"/>
                    <a:pt x="299" y="1134"/>
                    <a:pt x="300" y="1135"/>
                  </a:cubicBezTo>
                  <a:cubicBezTo>
                    <a:pt x="300" y="1135"/>
                    <a:pt x="300" y="1135"/>
                    <a:pt x="300" y="1135"/>
                  </a:cubicBezTo>
                  <a:cubicBezTo>
                    <a:pt x="301" y="1136"/>
                    <a:pt x="301" y="1136"/>
                    <a:pt x="301" y="1136"/>
                  </a:cubicBezTo>
                  <a:cubicBezTo>
                    <a:pt x="301" y="1136"/>
                    <a:pt x="302" y="1137"/>
                    <a:pt x="302" y="1137"/>
                  </a:cubicBezTo>
                  <a:cubicBezTo>
                    <a:pt x="302" y="1137"/>
                    <a:pt x="302" y="1137"/>
                    <a:pt x="302" y="1137"/>
                  </a:cubicBezTo>
                  <a:cubicBezTo>
                    <a:pt x="302" y="1138"/>
                    <a:pt x="303" y="1138"/>
                    <a:pt x="303" y="1138"/>
                  </a:cubicBezTo>
                  <a:cubicBezTo>
                    <a:pt x="303" y="1139"/>
                    <a:pt x="303" y="1140"/>
                    <a:pt x="303" y="1140"/>
                  </a:cubicBezTo>
                  <a:cubicBezTo>
                    <a:pt x="304" y="1143"/>
                    <a:pt x="305" y="1145"/>
                    <a:pt x="305" y="1148"/>
                  </a:cubicBezTo>
                  <a:cubicBezTo>
                    <a:pt x="305" y="1149"/>
                    <a:pt x="305" y="1149"/>
                    <a:pt x="305" y="1150"/>
                  </a:cubicBezTo>
                  <a:cubicBezTo>
                    <a:pt x="305" y="1151"/>
                    <a:pt x="305" y="1152"/>
                    <a:pt x="305" y="1152"/>
                  </a:cubicBezTo>
                  <a:cubicBezTo>
                    <a:pt x="305" y="1152"/>
                    <a:pt x="306" y="1153"/>
                    <a:pt x="306" y="1153"/>
                  </a:cubicBezTo>
                  <a:cubicBezTo>
                    <a:pt x="307" y="1155"/>
                    <a:pt x="310" y="1158"/>
                    <a:pt x="311" y="1159"/>
                  </a:cubicBezTo>
                  <a:cubicBezTo>
                    <a:pt x="311" y="1159"/>
                    <a:pt x="311" y="1160"/>
                    <a:pt x="311" y="1160"/>
                  </a:cubicBezTo>
                  <a:cubicBezTo>
                    <a:pt x="312" y="1161"/>
                    <a:pt x="313" y="1170"/>
                    <a:pt x="315" y="1175"/>
                  </a:cubicBezTo>
                  <a:cubicBezTo>
                    <a:pt x="317" y="1180"/>
                    <a:pt x="315" y="1194"/>
                    <a:pt x="317" y="1198"/>
                  </a:cubicBezTo>
                  <a:cubicBezTo>
                    <a:pt x="320" y="1203"/>
                    <a:pt x="321" y="1214"/>
                    <a:pt x="321" y="1219"/>
                  </a:cubicBezTo>
                  <a:cubicBezTo>
                    <a:pt x="321" y="1224"/>
                    <a:pt x="321" y="1223"/>
                    <a:pt x="318" y="1227"/>
                  </a:cubicBezTo>
                  <a:cubicBezTo>
                    <a:pt x="315" y="1230"/>
                    <a:pt x="312" y="1231"/>
                    <a:pt x="310" y="1234"/>
                  </a:cubicBezTo>
                  <a:cubicBezTo>
                    <a:pt x="308" y="1237"/>
                    <a:pt x="302" y="1264"/>
                    <a:pt x="301" y="1268"/>
                  </a:cubicBezTo>
                  <a:cubicBezTo>
                    <a:pt x="301" y="1268"/>
                    <a:pt x="301" y="1269"/>
                    <a:pt x="301" y="1270"/>
                  </a:cubicBezTo>
                  <a:cubicBezTo>
                    <a:pt x="300" y="1270"/>
                    <a:pt x="300" y="1270"/>
                    <a:pt x="300" y="1271"/>
                  </a:cubicBezTo>
                  <a:cubicBezTo>
                    <a:pt x="300" y="1271"/>
                    <a:pt x="300" y="1272"/>
                    <a:pt x="300" y="1273"/>
                  </a:cubicBezTo>
                  <a:cubicBezTo>
                    <a:pt x="300" y="1274"/>
                    <a:pt x="300" y="1274"/>
                    <a:pt x="300" y="1274"/>
                  </a:cubicBezTo>
                  <a:cubicBezTo>
                    <a:pt x="300" y="1276"/>
                    <a:pt x="300" y="1277"/>
                    <a:pt x="300" y="1278"/>
                  </a:cubicBezTo>
                  <a:cubicBezTo>
                    <a:pt x="300" y="1278"/>
                    <a:pt x="300" y="1279"/>
                    <a:pt x="300" y="1279"/>
                  </a:cubicBezTo>
                  <a:cubicBezTo>
                    <a:pt x="300" y="1281"/>
                    <a:pt x="300" y="1282"/>
                    <a:pt x="300" y="1283"/>
                  </a:cubicBezTo>
                  <a:cubicBezTo>
                    <a:pt x="300" y="1284"/>
                    <a:pt x="300" y="1284"/>
                    <a:pt x="300" y="1284"/>
                  </a:cubicBezTo>
                  <a:cubicBezTo>
                    <a:pt x="300" y="1284"/>
                    <a:pt x="300" y="1284"/>
                    <a:pt x="300" y="1285"/>
                  </a:cubicBezTo>
                  <a:cubicBezTo>
                    <a:pt x="300" y="1285"/>
                    <a:pt x="300" y="1286"/>
                    <a:pt x="300" y="1286"/>
                  </a:cubicBezTo>
                  <a:cubicBezTo>
                    <a:pt x="300" y="1287"/>
                    <a:pt x="300" y="1288"/>
                    <a:pt x="300" y="1289"/>
                  </a:cubicBezTo>
                  <a:cubicBezTo>
                    <a:pt x="300" y="1289"/>
                    <a:pt x="300" y="1290"/>
                    <a:pt x="300" y="1290"/>
                  </a:cubicBezTo>
                  <a:cubicBezTo>
                    <a:pt x="300" y="1291"/>
                    <a:pt x="300" y="1292"/>
                    <a:pt x="300" y="1293"/>
                  </a:cubicBezTo>
                  <a:cubicBezTo>
                    <a:pt x="301" y="1293"/>
                    <a:pt x="301" y="1294"/>
                    <a:pt x="301" y="1294"/>
                  </a:cubicBezTo>
                  <a:cubicBezTo>
                    <a:pt x="301" y="1295"/>
                    <a:pt x="301" y="1296"/>
                    <a:pt x="302" y="1297"/>
                  </a:cubicBezTo>
                  <a:cubicBezTo>
                    <a:pt x="306" y="1304"/>
                    <a:pt x="313" y="1315"/>
                    <a:pt x="314" y="1324"/>
                  </a:cubicBezTo>
                  <a:cubicBezTo>
                    <a:pt x="315" y="1332"/>
                    <a:pt x="320" y="1338"/>
                    <a:pt x="325" y="1346"/>
                  </a:cubicBezTo>
                  <a:cubicBezTo>
                    <a:pt x="330" y="1354"/>
                    <a:pt x="326" y="1371"/>
                    <a:pt x="328" y="1379"/>
                  </a:cubicBezTo>
                  <a:cubicBezTo>
                    <a:pt x="331" y="1388"/>
                    <a:pt x="332" y="1396"/>
                    <a:pt x="332" y="1406"/>
                  </a:cubicBezTo>
                  <a:cubicBezTo>
                    <a:pt x="332" y="1408"/>
                    <a:pt x="332" y="1409"/>
                    <a:pt x="332" y="1410"/>
                  </a:cubicBezTo>
                  <a:cubicBezTo>
                    <a:pt x="332" y="1411"/>
                    <a:pt x="332" y="1411"/>
                    <a:pt x="333" y="1411"/>
                  </a:cubicBezTo>
                  <a:cubicBezTo>
                    <a:pt x="333" y="1412"/>
                    <a:pt x="333" y="1413"/>
                    <a:pt x="333" y="1414"/>
                  </a:cubicBezTo>
                  <a:cubicBezTo>
                    <a:pt x="334" y="1415"/>
                    <a:pt x="334" y="1415"/>
                    <a:pt x="334" y="1416"/>
                  </a:cubicBezTo>
                  <a:cubicBezTo>
                    <a:pt x="334" y="1416"/>
                    <a:pt x="335" y="1417"/>
                    <a:pt x="335" y="1418"/>
                  </a:cubicBezTo>
                  <a:cubicBezTo>
                    <a:pt x="336" y="1419"/>
                    <a:pt x="336" y="1419"/>
                    <a:pt x="336" y="1420"/>
                  </a:cubicBezTo>
                  <a:cubicBezTo>
                    <a:pt x="337" y="1420"/>
                    <a:pt x="337" y="1421"/>
                    <a:pt x="338" y="1422"/>
                  </a:cubicBezTo>
                  <a:cubicBezTo>
                    <a:pt x="338" y="1422"/>
                    <a:pt x="338" y="1423"/>
                    <a:pt x="339" y="1423"/>
                  </a:cubicBezTo>
                  <a:cubicBezTo>
                    <a:pt x="339" y="1424"/>
                    <a:pt x="340" y="1425"/>
                    <a:pt x="340" y="1426"/>
                  </a:cubicBezTo>
                  <a:cubicBezTo>
                    <a:pt x="340" y="1426"/>
                    <a:pt x="341" y="1427"/>
                    <a:pt x="341" y="1427"/>
                  </a:cubicBezTo>
                  <a:cubicBezTo>
                    <a:pt x="342" y="1428"/>
                    <a:pt x="342" y="1428"/>
                    <a:pt x="343" y="1429"/>
                  </a:cubicBezTo>
                  <a:cubicBezTo>
                    <a:pt x="343" y="1429"/>
                    <a:pt x="343" y="1430"/>
                    <a:pt x="344" y="1430"/>
                  </a:cubicBezTo>
                  <a:cubicBezTo>
                    <a:pt x="344" y="1431"/>
                    <a:pt x="345" y="1431"/>
                    <a:pt x="345" y="1432"/>
                  </a:cubicBezTo>
                  <a:cubicBezTo>
                    <a:pt x="346" y="1433"/>
                    <a:pt x="347" y="1434"/>
                    <a:pt x="348" y="1435"/>
                  </a:cubicBezTo>
                  <a:cubicBezTo>
                    <a:pt x="353" y="1441"/>
                    <a:pt x="355" y="1445"/>
                    <a:pt x="357" y="1451"/>
                  </a:cubicBezTo>
                  <a:cubicBezTo>
                    <a:pt x="359" y="1458"/>
                    <a:pt x="354" y="1454"/>
                    <a:pt x="352" y="1457"/>
                  </a:cubicBezTo>
                  <a:cubicBezTo>
                    <a:pt x="350" y="1460"/>
                    <a:pt x="354" y="1468"/>
                    <a:pt x="357" y="1476"/>
                  </a:cubicBezTo>
                  <a:cubicBezTo>
                    <a:pt x="360" y="1483"/>
                    <a:pt x="360" y="1491"/>
                    <a:pt x="357" y="1495"/>
                  </a:cubicBezTo>
                  <a:cubicBezTo>
                    <a:pt x="354" y="1499"/>
                    <a:pt x="356" y="1500"/>
                    <a:pt x="358" y="1506"/>
                  </a:cubicBezTo>
                  <a:cubicBezTo>
                    <a:pt x="360" y="1511"/>
                    <a:pt x="360" y="1512"/>
                    <a:pt x="361" y="1517"/>
                  </a:cubicBezTo>
                  <a:cubicBezTo>
                    <a:pt x="362" y="1522"/>
                    <a:pt x="365" y="1520"/>
                    <a:pt x="369" y="1521"/>
                  </a:cubicBezTo>
                  <a:cubicBezTo>
                    <a:pt x="372" y="1522"/>
                    <a:pt x="372" y="1526"/>
                    <a:pt x="378" y="1527"/>
                  </a:cubicBezTo>
                  <a:cubicBezTo>
                    <a:pt x="383" y="1528"/>
                    <a:pt x="383" y="1525"/>
                    <a:pt x="385" y="1523"/>
                  </a:cubicBezTo>
                  <a:cubicBezTo>
                    <a:pt x="387" y="1520"/>
                    <a:pt x="392" y="1522"/>
                    <a:pt x="395" y="1522"/>
                  </a:cubicBezTo>
                  <a:cubicBezTo>
                    <a:pt x="398" y="1522"/>
                    <a:pt x="398" y="1520"/>
                    <a:pt x="402" y="1517"/>
                  </a:cubicBezTo>
                  <a:cubicBezTo>
                    <a:pt x="406" y="1514"/>
                    <a:pt x="407" y="1514"/>
                    <a:pt x="413" y="1515"/>
                  </a:cubicBezTo>
                  <a:cubicBezTo>
                    <a:pt x="419" y="1515"/>
                    <a:pt x="424" y="1513"/>
                    <a:pt x="428" y="1514"/>
                  </a:cubicBezTo>
                  <a:cubicBezTo>
                    <a:pt x="432" y="1515"/>
                    <a:pt x="436" y="1517"/>
                    <a:pt x="439" y="1515"/>
                  </a:cubicBezTo>
                  <a:cubicBezTo>
                    <a:pt x="441" y="1514"/>
                    <a:pt x="449" y="1514"/>
                    <a:pt x="452" y="1513"/>
                  </a:cubicBezTo>
                  <a:cubicBezTo>
                    <a:pt x="455" y="1511"/>
                    <a:pt x="461" y="1510"/>
                    <a:pt x="465" y="1506"/>
                  </a:cubicBezTo>
                  <a:cubicBezTo>
                    <a:pt x="469" y="1503"/>
                    <a:pt x="484" y="1488"/>
                    <a:pt x="486" y="1487"/>
                  </a:cubicBezTo>
                  <a:cubicBezTo>
                    <a:pt x="488" y="1486"/>
                    <a:pt x="501" y="1469"/>
                    <a:pt x="503" y="1465"/>
                  </a:cubicBezTo>
                  <a:cubicBezTo>
                    <a:pt x="506" y="1461"/>
                    <a:pt x="508" y="1461"/>
                    <a:pt x="511" y="1461"/>
                  </a:cubicBezTo>
                  <a:cubicBezTo>
                    <a:pt x="513" y="1461"/>
                    <a:pt x="521" y="1449"/>
                    <a:pt x="523" y="1445"/>
                  </a:cubicBezTo>
                  <a:cubicBezTo>
                    <a:pt x="525" y="1441"/>
                    <a:pt x="530" y="1437"/>
                    <a:pt x="533" y="1434"/>
                  </a:cubicBezTo>
                  <a:cubicBezTo>
                    <a:pt x="535" y="1431"/>
                    <a:pt x="536" y="1423"/>
                    <a:pt x="538" y="1418"/>
                  </a:cubicBezTo>
                  <a:cubicBezTo>
                    <a:pt x="539" y="1417"/>
                    <a:pt x="539" y="1416"/>
                    <a:pt x="539" y="1414"/>
                  </a:cubicBezTo>
                  <a:cubicBezTo>
                    <a:pt x="539" y="1414"/>
                    <a:pt x="539" y="1414"/>
                    <a:pt x="539" y="1414"/>
                  </a:cubicBezTo>
                  <a:cubicBezTo>
                    <a:pt x="540" y="1413"/>
                    <a:pt x="540" y="1411"/>
                    <a:pt x="540" y="1409"/>
                  </a:cubicBezTo>
                  <a:cubicBezTo>
                    <a:pt x="540" y="1409"/>
                    <a:pt x="540" y="1409"/>
                    <a:pt x="540" y="1409"/>
                  </a:cubicBezTo>
                  <a:cubicBezTo>
                    <a:pt x="540" y="1409"/>
                    <a:pt x="540" y="1409"/>
                    <a:pt x="540" y="1409"/>
                  </a:cubicBezTo>
                  <a:cubicBezTo>
                    <a:pt x="540" y="1408"/>
                    <a:pt x="540" y="1407"/>
                    <a:pt x="540" y="1406"/>
                  </a:cubicBezTo>
                  <a:cubicBezTo>
                    <a:pt x="540" y="1406"/>
                    <a:pt x="540" y="1406"/>
                    <a:pt x="540" y="1406"/>
                  </a:cubicBezTo>
                  <a:cubicBezTo>
                    <a:pt x="540" y="1404"/>
                    <a:pt x="540" y="1402"/>
                    <a:pt x="540" y="1401"/>
                  </a:cubicBezTo>
                  <a:cubicBezTo>
                    <a:pt x="540" y="1401"/>
                    <a:pt x="540" y="1401"/>
                    <a:pt x="540" y="1401"/>
                  </a:cubicBezTo>
                  <a:cubicBezTo>
                    <a:pt x="540" y="1400"/>
                    <a:pt x="540" y="1400"/>
                    <a:pt x="540" y="1399"/>
                  </a:cubicBezTo>
                  <a:cubicBezTo>
                    <a:pt x="540" y="1397"/>
                    <a:pt x="542" y="1390"/>
                    <a:pt x="548" y="1387"/>
                  </a:cubicBezTo>
                  <a:cubicBezTo>
                    <a:pt x="553" y="1383"/>
                    <a:pt x="569" y="1376"/>
                    <a:pt x="570" y="1370"/>
                  </a:cubicBezTo>
                  <a:cubicBezTo>
                    <a:pt x="572" y="1363"/>
                    <a:pt x="569" y="1343"/>
                    <a:pt x="568" y="1340"/>
                  </a:cubicBezTo>
                  <a:cubicBezTo>
                    <a:pt x="567" y="1337"/>
                    <a:pt x="567" y="1323"/>
                    <a:pt x="564" y="1323"/>
                  </a:cubicBezTo>
                  <a:cubicBezTo>
                    <a:pt x="562" y="1322"/>
                    <a:pt x="561" y="1319"/>
                    <a:pt x="564" y="1314"/>
                  </a:cubicBezTo>
                  <a:cubicBezTo>
                    <a:pt x="567" y="1309"/>
                    <a:pt x="590" y="1289"/>
                    <a:pt x="597" y="1284"/>
                  </a:cubicBezTo>
                  <a:cubicBezTo>
                    <a:pt x="604" y="1278"/>
                    <a:pt x="612" y="1276"/>
                    <a:pt x="614" y="1274"/>
                  </a:cubicBezTo>
                  <a:cubicBezTo>
                    <a:pt x="617" y="1273"/>
                    <a:pt x="628" y="1258"/>
                    <a:pt x="630" y="1257"/>
                  </a:cubicBezTo>
                  <a:cubicBezTo>
                    <a:pt x="633" y="1255"/>
                    <a:pt x="629" y="1248"/>
                    <a:pt x="627" y="1243"/>
                  </a:cubicBezTo>
                  <a:cubicBezTo>
                    <a:pt x="625" y="1238"/>
                    <a:pt x="623" y="1219"/>
                    <a:pt x="624" y="1215"/>
                  </a:cubicBezTo>
                  <a:cubicBezTo>
                    <a:pt x="624" y="1214"/>
                    <a:pt x="624" y="1213"/>
                    <a:pt x="624" y="1211"/>
                  </a:cubicBezTo>
                  <a:cubicBezTo>
                    <a:pt x="624" y="1211"/>
                    <a:pt x="624" y="1210"/>
                    <a:pt x="624" y="1210"/>
                  </a:cubicBezTo>
                  <a:cubicBezTo>
                    <a:pt x="624" y="1209"/>
                    <a:pt x="624" y="1208"/>
                    <a:pt x="624" y="1207"/>
                  </a:cubicBezTo>
                  <a:cubicBezTo>
                    <a:pt x="624" y="1207"/>
                    <a:pt x="624" y="1206"/>
                    <a:pt x="624" y="1206"/>
                  </a:cubicBezTo>
                  <a:cubicBezTo>
                    <a:pt x="624" y="1205"/>
                    <a:pt x="624" y="1204"/>
                    <a:pt x="624" y="1203"/>
                  </a:cubicBezTo>
                  <a:cubicBezTo>
                    <a:pt x="624" y="1203"/>
                    <a:pt x="624" y="1202"/>
                    <a:pt x="624" y="1202"/>
                  </a:cubicBezTo>
                  <a:cubicBezTo>
                    <a:pt x="624" y="1201"/>
                    <a:pt x="624" y="1201"/>
                    <a:pt x="624" y="1201"/>
                  </a:cubicBezTo>
                  <a:cubicBezTo>
                    <a:pt x="623" y="1200"/>
                    <a:pt x="623" y="1200"/>
                    <a:pt x="623" y="1199"/>
                  </a:cubicBezTo>
                  <a:cubicBezTo>
                    <a:pt x="621" y="1195"/>
                    <a:pt x="615" y="1189"/>
                    <a:pt x="613" y="1185"/>
                  </a:cubicBezTo>
                  <a:cubicBezTo>
                    <a:pt x="611" y="1182"/>
                    <a:pt x="612" y="1163"/>
                    <a:pt x="612" y="1160"/>
                  </a:cubicBezTo>
                  <a:cubicBezTo>
                    <a:pt x="612" y="1157"/>
                    <a:pt x="607" y="1149"/>
                    <a:pt x="607" y="1146"/>
                  </a:cubicBezTo>
                  <a:cubicBezTo>
                    <a:pt x="607" y="1143"/>
                    <a:pt x="607" y="1138"/>
                    <a:pt x="608" y="1137"/>
                  </a:cubicBezTo>
                  <a:cubicBezTo>
                    <a:pt x="608" y="1137"/>
                    <a:pt x="608" y="1137"/>
                    <a:pt x="608" y="1137"/>
                  </a:cubicBezTo>
                  <a:cubicBezTo>
                    <a:pt x="608" y="1137"/>
                    <a:pt x="608" y="1136"/>
                    <a:pt x="608" y="1136"/>
                  </a:cubicBezTo>
                  <a:cubicBezTo>
                    <a:pt x="609" y="1136"/>
                    <a:pt x="609" y="1136"/>
                    <a:pt x="609" y="1135"/>
                  </a:cubicBezTo>
                  <a:cubicBezTo>
                    <a:pt x="609" y="1135"/>
                    <a:pt x="609" y="1135"/>
                    <a:pt x="609" y="1135"/>
                  </a:cubicBezTo>
                  <a:cubicBezTo>
                    <a:pt x="610" y="1133"/>
                    <a:pt x="612" y="1131"/>
                    <a:pt x="613" y="1128"/>
                  </a:cubicBezTo>
                  <a:cubicBezTo>
                    <a:pt x="613" y="1128"/>
                    <a:pt x="613" y="1128"/>
                    <a:pt x="613" y="1128"/>
                  </a:cubicBezTo>
                  <a:cubicBezTo>
                    <a:pt x="614" y="1127"/>
                    <a:pt x="614" y="1125"/>
                    <a:pt x="615" y="1125"/>
                  </a:cubicBezTo>
                  <a:cubicBezTo>
                    <a:pt x="617" y="1120"/>
                    <a:pt x="624" y="1107"/>
                    <a:pt x="626" y="1105"/>
                  </a:cubicBezTo>
                  <a:cubicBezTo>
                    <a:pt x="626" y="1105"/>
                    <a:pt x="627" y="1104"/>
                    <a:pt x="627" y="1104"/>
                  </a:cubicBezTo>
                  <a:cubicBezTo>
                    <a:pt x="627" y="1104"/>
                    <a:pt x="628" y="1104"/>
                    <a:pt x="628" y="1104"/>
                  </a:cubicBezTo>
                  <a:cubicBezTo>
                    <a:pt x="628" y="1104"/>
                    <a:pt x="629" y="1103"/>
                    <a:pt x="630" y="1103"/>
                  </a:cubicBezTo>
                  <a:cubicBezTo>
                    <a:pt x="630" y="1103"/>
                    <a:pt x="630" y="1103"/>
                    <a:pt x="630" y="1103"/>
                  </a:cubicBezTo>
                  <a:cubicBezTo>
                    <a:pt x="632" y="1103"/>
                    <a:pt x="633" y="1103"/>
                    <a:pt x="635" y="1103"/>
                  </a:cubicBezTo>
                  <a:cubicBezTo>
                    <a:pt x="637" y="1101"/>
                    <a:pt x="650" y="1082"/>
                    <a:pt x="656" y="1074"/>
                  </a:cubicBezTo>
                  <a:cubicBezTo>
                    <a:pt x="661" y="1066"/>
                    <a:pt x="674" y="1058"/>
                    <a:pt x="679" y="1055"/>
                  </a:cubicBezTo>
                  <a:cubicBezTo>
                    <a:pt x="684" y="1053"/>
                    <a:pt x="682" y="1054"/>
                    <a:pt x="683" y="1051"/>
                  </a:cubicBezTo>
                  <a:cubicBezTo>
                    <a:pt x="685" y="1048"/>
                    <a:pt x="688" y="1046"/>
                    <a:pt x="692" y="1044"/>
                  </a:cubicBezTo>
                  <a:cubicBezTo>
                    <a:pt x="697" y="1041"/>
                    <a:pt x="709" y="1017"/>
                    <a:pt x="712" y="1010"/>
                  </a:cubicBezTo>
                  <a:cubicBezTo>
                    <a:pt x="715" y="1004"/>
                    <a:pt x="723" y="988"/>
                    <a:pt x="726" y="984"/>
                  </a:cubicBezTo>
                  <a:cubicBezTo>
                    <a:pt x="729" y="980"/>
                    <a:pt x="730" y="964"/>
                    <a:pt x="729" y="958"/>
                  </a:cubicBezTo>
                  <a:cubicBezTo>
                    <a:pt x="729" y="953"/>
                    <a:pt x="729" y="952"/>
                    <a:pt x="726" y="954"/>
                  </a:cubicBezTo>
                  <a:cubicBezTo>
                    <a:pt x="723" y="955"/>
                    <a:pt x="714" y="958"/>
                    <a:pt x="711" y="961"/>
                  </a:cubicBezTo>
                  <a:cubicBezTo>
                    <a:pt x="707" y="963"/>
                    <a:pt x="698" y="961"/>
                    <a:pt x="693" y="963"/>
                  </a:cubicBezTo>
                  <a:cubicBezTo>
                    <a:pt x="687" y="964"/>
                    <a:pt x="688" y="965"/>
                    <a:pt x="684" y="967"/>
                  </a:cubicBezTo>
                  <a:cubicBezTo>
                    <a:pt x="681" y="969"/>
                    <a:pt x="682" y="965"/>
                    <a:pt x="677" y="965"/>
                  </a:cubicBezTo>
                  <a:cubicBezTo>
                    <a:pt x="672" y="965"/>
                    <a:pt x="662" y="970"/>
                    <a:pt x="660" y="971"/>
                  </a:cubicBezTo>
                  <a:cubicBezTo>
                    <a:pt x="658" y="972"/>
                    <a:pt x="651" y="962"/>
                    <a:pt x="650" y="959"/>
                  </a:cubicBezTo>
                  <a:cubicBezTo>
                    <a:pt x="650" y="958"/>
                    <a:pt x="649" y="957"/>
                    <a:pt x="649" y="957"/>
                  </a:cubicBezTo>
                  <a:cubicBezTo>
                    <a:pt x="649" y="957"/>
                    <a:pt x="649" y="957"/>
                    <a:pt x="649" y="957"/>
                  </a:cubicBezTo>
                  <a:cubicBezTo>
                    <a:pt x="648" y="956"/>
                    <a:pt x="648" y="956"/>
                    <a:pt x="648" y="956"/>
                  </a:cubicBezTo>
                  <a:cubicBezTo>
                    <a:pt x="648" y="956"/>
                    <a:pt x="647" y="955"/>
                    <a:pt x="647" y="955"/>
                  </a:cubicBezTo>
                  <a:cubicBezTo>
                    <a:pt x="647" y="955"/>
                    <a:pt x="647" y="955"/>
                    <a:pt x="647" y="955"/>
                  </a:cubicBezTo>
                  <a:cubicBezTo>
                    <a:pt x="647" y="955"/>
                    <a:pt x="647" y="955"/>
                    <a:pt x="647" y="954"/>
                  </a:cubicBezTo>
                  <a:cubicBezTo>
                    <a:pt x="647" y="954"/>
                    <a:pt x="647" y="953"/>
                    <a:pt x="646" y="951"/>
                  </a:cubicBezTo>
                  <a:cubicBezTo>
                    <a:pt x="646" y="950"/>
                    <a:pt x="646" y="949"/>
                    <a:pt x="645" y="948"/>
                  </a:cubicBezTo>
                  <a:cubicBezTo>
                    <a:pt x="645" y="946"/>
                    <a:pt x="644" y="945"/>
                    <a:pt x="643" y="943"/>
                  </a:cubicBezTo>
                  <a:cubicBezTo>
                    <a:pt x="643" y="943"/>
                    <a:pt x="643" y="943"/>
                    <a:pt x="643" y="943"/>
                  </a:cubicBezTo>
                  <a:cubicBezTo>
                    <a:pt x="642" y="942"/>
                    <a:pt x="642" y="942"/>
                    <a:pt x="642" y="941"/>
                  </a:cubicBezTo>
                  <a:cubicBezTo>
                    <a:pt x="641" y="941"/>
                    <a:pt x="641" y="940"/>
                    <a:pt x="640" y="940"/>
                  </a:cubicBezTo>
                  <a:cubicBezTo>
                    <a:pt x="636" y="937"/>
                    <a:pt x="633" y="935"/>
                    <a:pt x="630" y="933"/>
                  </a:cubicBezTo>
                  <a:cubicBezTo>
                    <a:pt x="626" y="930"/>
                    <a:pt x="625" y="925"/>
                    <a:pt x="623" y="925"/>
                  </a:cubicBezTo>
                  <a:cubicBezTo>
                    <a:pt x="620" y="924"/>
                    <a:pt x="612" y="917"/>
                    <a:pt x="608" y="916"/>
                  </a:cubicBezTo>
                  <a:cubicBezTo>
                    <a:pt x="605" y="915"/>
                    <a:pt x="602" y="903"/>
                    <a:pt x="600" y="898"/>
                  </a:cubicBezTo>
                  <a:cubicBezTo>
                    <a:pt x="600" y="897"/>
                    <a:pt x="599" y="896"/>
                    <a:pt x="598" y="895"/>
                  </a:cubicBezTo>
                  <a:cubicBezTo>
                    <a:pt x="598" y="895"/>
                    <a:pt x="598" y="894"/>
                    <a:pt x="598" y="894"/>
                  </a:cubicBezTo>
                  <a:cubicBezTo>
                    <a:pt x="597" y="892"/>
                    <a:pt x="595" y="890"/>
                    <a:pt x="594" y="888"/>
                  </a:cubicBezTo>
                  <a:cubicBezTo>
                    <a:pt x="594" y="888"/>
                    <a:pt x="593" y="888"/>
                    <a:pt x="593" y="888"/>
                  </a:cubicBezTo>
                  <a:cubicBezTo>
                    <a:pt x="593" y="887"/>
                    <a:pt x="592" y="887"/>
                    <a:pt x="592" y="886"/>
                  </a:cubicBezTo>
                  <a:cubicBezTo>
                    <a:pt x="592" y="886"/>
                    <a:pt x="591" y="886"/>
                    <a:pt x="591" y="886"/>
                  </a:cubicBezTo>
                  <a:cubicBezTo>
                    <a:pt x="591" y="885"/>
                    <a:pt x="590" y="885"/>
                    <a:pt x="590" y="885"/>
                  </a:cubicBezTo>
                  <a:cubicBezTo>
                    <a:pt x="590" y="884"/>
                    <a:pt x="590" y="884"/>
                    <a:pt x="590" y="884"/>
                  </a:cubicBezTo>
                  <a:cubicBezTo>
                    <a:pt x="589" y="884"/>
                    <a:pt x="589" y="883"/>
                    <a:pt x="588" y="883"/>
                  </a:cubicBezTo>
                  <a:cubicBezTo>
                    <a:pt x="585" y="882"/>
                    <a:pt x="579" y="872"/>
                    <a:pt x="578" y="866"/>
                  </a:cubicBezTo>
                  <a:cubicBezTo>
                    <a:pt x="577" y="860"/>
                    <a:pt x="576" y="853"/>
                    <a:pt x="576" y="849"/>
                  </a:cubicBezTo>
                  <a:cubicBezTo>
                    <a:pt x="576" y="845"/>
                    <a:pt x="576" y="844"/>
                    <a:pt x="571" y="842"/>
                  </a:cubicBezTo>
                  <a:cubicBezTo>
                    <a:pt x="566" y="840"/>
                    <a:pt x="562" y="834"/>
                    <a:pt x="561" y="832"/>
                  </a:cubicBezTo>
                  <a:cubicBezTo>
                    <a:pt x="560" y="831"/>
                    <a:pt x="563" y="828"/>
                    <a:pt x="562" y="826"/>
                  </a:cubicBezTo>
                  <a:cubicBezTo>
                    <a:pt x="561" y="824"/>
                    <a:pt x="548" y="797"/>
                    <a:pt x="543" y="791"/>
                  </a:cubicBezTo>
                  <a:cubicBezTo>
                    <a:pt x="539" y="786"/>
                    <a:pt x="541" y="785"/>
                    <a:pt x="541" y="783"/>
                  </a:cubicBezTo>
                  <a:cubicBezTo>
                    <a:pt x="541" y="781"/>
                    <a:pt x="536" y="778"/>
                    <a:pt x="534" y="775"/>
                  </a:cubicBezTo>
                  <a:cubicBezTo>
                    <a:pt x="533" y="773"/>
                    <a:pt x="544" y="782"/>
                    <a:pt x="546" y="784"/>
                  </a:cubicBezTo>
                  <a:cubicBezTo>
                    <a:pt x="547" y="784"/>
                    <a:pt x="547" y="784"/>
                    <a:pt x="548" y="784"/>
                  </a:cubicBezTo>
                  <a:cubicBezTo>
                    <a:pt x="548" y="784"/>
                    <a:pt x="548" y="784"/>
                    <a:pt x="548" y="784"/>
                  </a:cubicBezTo>
                  <a:cubicBezTo>
                    <a:pt x="548" y="784"/>
                    <a:pt x="549" y="783"/>
                    <a:pt x="549" y="783"/>
                  </a:cubicBezTo>
                  <a:cubicBezTo>
                    <a:pt x="550" y="782"/>
                    <a:pt x="552" y="781"/>
                    <a:pt x="554" y="781"/>
                  </a:cubicBezTo>
                  <a:cubicBezTo>
                    <a:pt x="554" y="781"/>
                    <a:pt x="554" y="781"/>
                    <a:pt x="554" y="781"/>
                  </a:cubicBezTo>
                  <a:cubicBezTo>
                    <a:pt x="558" y="782"/>
                    <a:pt x="564" y="794"/>
                    <a:pt x="567" y="799"/>
                  </a:cubicBezTo>
                  <a:cubicBezTo>
                    <a:pt x="570" y="804"/>
                    <a:pt x="577" y="809"/>
                    <a:pt x="579" y="811"/>
                  </a:cubicBezTo>
                  <a:cubicBezTo>
                    <a:pt x="581" y="812"/>
                    <a:pt x="577" y="813"/>
                    <a:pt x="577" y="816"/>
                  </a:cubicBezTo>
                  <a:cubicBezTo>
                    <a:pt x="577" y="819"/>
                    <a:pt x="582" y="821"/>
                    <a:pt x="585" y="823"/>
                  </a:cubicBezTo>
                  <a:cubicBezTo>
                    <a:pt x="588" y="824"/>
                    <a:pt x="599" y="841"/>
                    <a:pt x="600" y="843"/>
                  </a:cubicBezTo>
                  <a:cubicBezTo>
                    <a:pt x="601" y="845"/>
                    <a:pt x="599" y="845"/>
                    <a:pt x="598" y="848"/>
                  </a:cubicBezTo>
                  <a:cubicBezTo>
                    <a:pt x="597" y="850"/>
                    <a:pt x="603" y="861"/>
                    <a:pt x="605" y="864"/>
                  </a:cubicBezTo>
                  <a:cubicBezTo>
                    <a:pt x="607" y="868"/>
                    <a:pt x="612" y="869"/>
                    <a:pt x="615" y="871"/>
                  </a:cubicBezTo>
                  <a:cubicBezTo>
                    <a:pt x="617" y="873"/>
                    <a:pt x="621" y="878"/>
                    <a:pt x="624" y="883"/>
                  </a:cubicBezTo>
                  <a:cubicBezTo>
                    <a:pt x="627" y="888"/>
                    <a:pt x="633" y="897"/>
                    <a:pt x="636" y="902"/>
                  </a:cubicBezTo>
                  <a:cubicBezTo>
                    <a:pt x="636" y="903"/>
                    <a:pt x="636" y="904"/>
                    <a:pt x="637" y="904"/>
                  </a:cubicBezTo>
                  <a:cubicBezTo>
                    <a:pt x="637" y="905"/>
                    <a:pt x="637" y="905"/>
                    <a:pt x="637" y="905"/>
                  </a:cubicBezTo>
                  <a:cubicBezTo>
                    <a:pt x="637" y="905"/>
                    <a:pt x="637" y="906"/>
                    <a:pt x="637" y="906"/>
                  </a:cubicBezTo>
                  <a:cubicBezTo>
                    <a:pt x="637" y="906"/>
                    <a:pt x="637" y="906"/>
                    <a:pt x="637" y="906"/>
                  </a:cubicBezTo>
                  <a:cubicBezTo>
                    <a:pt x="637" y="907"/>
                    <a:pt x="637" y="907"/>
                    <a:pt x="637" y="907"/>
                  </a:cubicBezTo>
                  <a:cubicBezTo>
                    <a:pt x="637" y="908"/>
                    <a:pt x="637" y="909"/>
                    <a:pt x="636" y="910"/>
                  </a:cubicBezTo>
                  <a:cubicBezTo>
                    <a:pt x="636" y="910"/>
                    <a:pt x="636" y="910"/>
                    <a:pt x="636" y="910"/>
                  </a:cubicBezTo>
                  <a:cubicBezTo>
                    <a:pt x="636" y="910"/>
                    <a:pt x="636" y="911"/>
                    <a:pt x="637" y="911"/>
                  </a:cubicBezTo>
                  <a:cubicBezTo>
                    <a:pt x="637" y="915"/>
                    <a:pt x="645" y="932"/>
                    <a:pt x="645" y="937"/>
                  </a:cubicBezTo>
                  <a:cubicBezTo>
                    <a:pt x="645" y="941"/>
                    <a:pt x="649" y="944"/>
                    <a:pt x="652" y="944"/>
                  </a:cubicBezTo>
                  <a:cubicBezTo>
                    <a:pt x="655" y="945"/>
                    <a:pt x="663" y="941"/>
                    <a:pt x="666" y="940"/>
                  </a:cubicBezTo>
                  <a:cubicBezTo>
                    <a:pt x="668" y="938"/>
                    <a:pt x="678" y="937"/>
                    <a:pt x="684" y="937"/>
                  </a:cubicBezTo>
                  <a:cubicBezTo>
                    <a:pt x="691" y="937"/>
                    <a:pt x="708" y="928"/>
                    <a:pt x="713" y="924"/>
                  </a:cubicBezTo>
                  <a:cubicBezTo>
                    <a:pt x="718" y="921"/>
                    <a:pt x="735" y="917"/>
                    <a:pt x="737" y="916"/>
                  </a:cubicBezTo>
                  <a:cubicBezTo>
                    <a:pt x="739" y="915"/>
                    <a:pt x="739" y="908"/>
                    <a:pt x="742" y="907"/>
                  </a:cubicBezTo>
                  <a:cubicBezTo>
                    <a:pt x="742" y="906"/>
                    <a:pt x="742" y="906"/>
                    <a:pt x="743" y="906"/>
                  </a:cubicBezTo>
                  <a:cubicBezTo>
                    <a:pt x="743" y="906"/>
                    <a:pt x="743" y="905"/>
                    <a:pt x="744" y="905"/>
                  </a:cubicBezTo>
                  <a:cubicBezTo>
                    <a:pt x="744" y="905"/>
                    <a:pt x="744" y="905"/>
                    <a:pt x="745" y="905"/>
                  </a:cubicBezTo>
                  <a:cubicBezTo>
                    <a:pt x="745" y="905"/>
                    <a:pt x="745" y="905"/>
                    <a:pt x="746" y="904"/>
                  </a:cubicBezTo>
                  <a:cubicBezTo>
                    <a:pt x="746" y="904"/>
                    <a:pt x="747" y="904"/>
                    <a:pt x="747" y="904"/>
                  </a:cubicBezTo>
                  <a:cubicBezTo>
                    <a:pt x="747" y="904"/>
                    <a:pt x="748" y="903"/>
                    <a:pt x="748" y="903"/>
                  </a:cubicBezTo>
                  <a:cubicBezTo>
                    <a:pt x="749" y="903"/>
                    <a:pt x="749" y="903"/>
                    <a:pt x="750" y="903"/>
                  </a:cubicBezTo>
                  <a:cubicBezTo>
                    <a:pt x="750" y="902"/>
                    <a:pt x="751" y="902"/>
                    <a:pt x="751" y="902"/>
                  </a:cubicBezTo>
                  <a:cubicBezTo>
                    <a:pt x="752" y="902"/>
                    <a:pt x="753" y="902"/>
                    <a:pt x="754" y="901"/>
                  </a:cubicBezTo>
                  <a:cubicBezTo>
                    <a:pt x="754" y="901"/>
                    <a:pt x="754" y="901"/>
                    <a:pt x="754" y="901"/>
                  </a:cubicBezTo>
                  <a:cubicBezTo>
                    <a:pt x="755" y="901"/>
                    <a:pt x="756" y="901"/>
                    <a:pt x="756" y="901"/>
                  </a:cubicBezTo>
                  <a:cubicBezTo>
                    <a:pt x="756" y="900"/>
                    <a:pt x="757" y="900"/>
                    <a:pt x="757" y="900"/>
                  </a:cubicBezTo>
                  <a:cubicBezTo>
                    <a:pt x="758" y="900"/>
                    <a:pt x="758" y="900"/>
                    <a:pt x="759" y="900"/>
                  </a:cubicBezTo>
                  <a:cubicBezTo>
                    <a:pt x="759" y="900"/>
                    <a:pt x="759" y="900"/>
                    <a:pt x="759" y="900"/>
                  </a:cubicBezTo>
                  <a:cubicBezTo>
                    <a:pt x="760" y="900"/>
                    <a:pt x="760" y="900"/>
                    <a:pt x="761" y="900"/>
                  </a:cubicBezTo>
                  <a:cubicBezTo>
                    <a:pt x="764" y="900"/>
                    <a:pt x="772" y="899"/>
                    <a:pt x="772" y="895"/>
                  </a:cubicBezTo>
                  <a:cubicBezTo>
                    <a:pt x="773" y="892"/>
                    <a:pt x="774" y="891"/>
                    <a:pt x="777" y="890"/>
                  </a:cubicBezTo>
                  <a:cubicBezTo>
                    <a:pt x="781" y="889"/>
                    <a:pt x="782" y="885"/>
                    <a:pt x="783" y="884"/>
                  </a:cubicBezTo>
                  <a:cubicBezTo>
                    <a:pt x="784" y="882"/>
                    <a:pt x="789" y="880"/>
                    <a:pt x="793" y="880"/>
                  </a:cubicBezTo>
                  <a:cubicBezTo>
                    <a:pt x="797" y="879"/>
                    <a:pt x="794" y="876"/>
                    <a:pt x="794" y="873"/>
                  </a:cubicBezTo>
                  <a:cubicBezTo>
                    <a:pt x="793" y="870"/>
                    <a:pt x="795" y="867"/>
                    <a:pt x="796" y="863"/>
                  </a:cubicBezTo>
                  <a:cubicBezTo>
                    <a:pt x="796" y="858"/>
                    <a:pt x="797" y="863"/>
                    <a:pt x="799" y="864"/>
                  </a:cubicBezTo>
                  <a:cubicBezTo>
                    <a:pt x="801" y="865"/>
                    <a:pt x="804" y="858"/>
                    <a:pt x="806" y="856"/>
                  </a:cubicBezTo>
                  <a:cubicBezTo>
                    <a:pt x="808" y="854"/>
                    <a:pt x="810" y="849"/>
                    <a:pt x="811" y="845"/>
                  </a:cubicBezTo>
                  <a:cubicBezTo>
                    <a:pt x="813" y="842"/>
                    <a:pt x="813" y="841"/>
                    <a:pt x="810" y="840"/>
                  </a:cubicBezTo>
                  <a:cubicBezTo>
                    <a:pt x="806" y="839"/>
                    <a:pt x="805" y="836"/>
                    <a:pt x="802" y="832"/>
                  </a:cubicBezTo>
                  <a:cubicBezTo>
                    <a:pt x="798" y="828"/>
                    <a:pt x="792" y="829"/>
                    <a:pt x="787" y="828"/>
                  </a:cubicBezTo>
                  <a:cubicBezTo>
                    <a:pt x="787" y="828"/>
                    <a:pt x="786" y="828"/>
                    <a:pt x="785" y="827"/>
                  </a:cubicBezTo>
                  <a:cubicBezTo>
                    <a:pt x="785" y="827"/>
                    <a:pt x="785" y="827"/>
                    <a:pt x="785" y="827"/>
                  </a:cubicBezTo>
                  <a:cubicBezTo>
                    <a:pt x="785" y="827"/>
                    <a:pt x="784" y="827"/>
                    <a:pt x="784" y="826"/>
                  </a:cubicBezTo>
                  <a:cubicBezTo>
                    <a:pt x="784" y="826"/>
                    <a:pt x="783" y="826"/>
                    <a:pt x="783" y="826"/>
                  </a:cubicBezTo>
                  <a:cubicBezTo>
                    <a:pt x="783" y="825"/>
                    <a:pt x="782" y="825"/>
                    <a:pt x="782" y="824"/>
                  </a:cubicBezTo>
                  <a:cubicBezTo>
                    <a:pt x="782" y="824"/>
                    <a:pt x="782" y="824"/>
                    <a:pt x="782" y="824"/>
                  </a:cubicBezTo>
                  <a:cubicBezTo>
                    <a:pt x="781" y="823"/>
                    <a:pt x="781" y="823"/>
                    <a:pt x="780" y="822"/>
                  </a:cubicBezTo>
                  <a:cubicBezTo>
                    <a:pt x="780" y="822"/>
                    <a:pt x="780" y="822"/>
                    <a:pt x="780" y="821"/>
                  </a:cubicBezTo>
                  <a:cubicBezTo>
                    <a:pt x="780" y="821"/>
                    <a:pt x="779" y="820"/>
                    <a:pt x="779" y="820"/>
                  </a:cubicBezTo>
                  <a:cubicBezTo>
                    <a:pt x="779" y="820"/>
                    <a:pt x="779" y="819"/>
                    <a:pt x="779" y="819"/>
                  </a:cubicBezTo>
                  <a:cubicBezTo>
                    <a:pt x="777" y="817"/>
                    <a:pt x="776" y="814"/>
                    <a:pt x="776" y="812"/>
                  </a:cubicBezTo>
                  <a:cubicBezTo>
                    <a:pt x="774" y="808"/>
                    <a:pt x="779" y="804"/>
                    <a:pt x="777" y="804"/>
                  </a:cubicBezTo>
                  <a:cubicBezTo>
                    <a:pt x="775" y="804"/>
                    <a:pt x="759" y="819"/>
                    <a:pt x="758" y="823"/>
                  </a:cubicBezTo>
                  <a:cubicBezTo>
                    <a:pt x="756" y="826"/>
                    <a:pt x="746" y="823"/>
                    <a:pt x="741" y="824"/>
                  </a:cubicBezTo>
                  <a:cubicBezTo>
                    <a:pt x="736" y="824"/>
                    <a:pt x="735" y="825"/>
                    <a:pt x="732" y="824"/>
                  </a:cubicBezTo>
                  <a:cubicBezTo>
                    <a:pt x="731" y="824"/>
                    <a:pt x="730" y="824"/>
                    <a:pt x="729" y="823"/>
                  </a:cubicBezTo>
                  <a:cubicBezTo>
                    <a:pt x="729" y="823"/>
                    <a:pt x="729" y="823"/>
                    <a:pt x="729" y="823"/>
                  </a:cubicBezTo>
                  <a:cubicBezTo>
                    <a:pt x="728" y="822"/>
                    <a:pt x="728" y="822"/>
                    <a:pt x="727" y="822"/>
                  </a:cubicBezTo>
                  <a:cubicBezTo>
                    <a:pt x="727" y="822"/>
                    <a:pt x="727" y="821"/>
                    <a:pt x="727" y="821"/>
                  </a:cubicBezTo>
                  <a:cubicBezTo>
                    <a:pt x="726" y="821"/>
                    <a:pt x="726" y="821"/>
                    <a:pt x="726" y="820"/>
                  </a:cubicBezTo>
                  <a:cubicBezTo>
                    <a:pt x="726" y="820"/>
                    <a:pt x="725" y="820"/>
                    <a:pt x="725" y="819"/>
                  </a:cubicBezTo>
                  <a:cubicBezTo>
                    <a:pt x="725" y="819"/>
                    <a:pt x="725" y="819"/>
                    <a:pt x="725" y="818"/>
                  </a:cubicBezTo>
                  <a:cubicBezTo>
                    <a:pt x="724" y="817"/>
                    <a:pt x="730" y="814"/>
                    <a:pt x="730" y="812"/>
                  </a:cubicBezTo>
                  <a:cubicBezTo>
                    <a:pt x="730" y="810"/>
                    <a:pt x="726" y="803"/>
                    <a:pt x="724" y="803"/>
                  </a:cubicBezTo>
                  <a:cubicBezTo>
                    <a:pt x="723" y="802"/>
                    <a:pt x="722" y="808"/>
                    <a:pt x="720" y="809"/>
                  </a:cubicBezTo>
                  <a:cubicBezTo>
                    <a:pt x="720" y="809"/>
                    <a:pt x="719" y="809"/>
                    <a:pt x="719" y="809"/>
                  </a:cubicBezTo>
                  <a:cubicBezTo>
                    <a:pt x="719" y="809"/>
                    <a:pt x="719" y="809"/>
                    <a:pt x="718" y="809"/>
                  </a:cubicBezTo>
                  <a:cubicBezTo>
                    <a:pt x="718" y="808"/>
                    <a:pt x="718" y="808"/>
                    <a:pt x="717" y="808"/>
                  </a:cubicBezTo>
                  <a:cubicBezTo>
                    <a:pt x="717" y="808"/>
                    <a:pt x="717" y="808"/>
                    <a:pt x="717" y="808"/>
                  </a:cubicBezTo>
                  <a:cubicBezTo>
                    <a:pt x="717" y="807"/>
                    <a:pt x="716" y="807"/>
                    <a:pt x="716" y="807"/>
                  </a:cubicBezTo>
                  <a:cubicBezTo>
                    <a:pt x="715" y="806"/>
                    <a:pt x="715" y="806"/>
                    <a:pt x="715" y="806"/>
                  </a:cubicBezTo>
                  <a:cubicBezTo>
                    <a:pt x="714" y="805"/>
                    <a:pt x="712" y="798"/>
                    <a:pt x="712" y="796"/>
                  </a:cubicBezTo>
                  <a:cubicBezTo>
                    <a:pt x="711" y="795"/>
                    <a:pt x="707" y="789"/>
                    <a:pt x="705" y="788"/>
                  </a:cubicBezTo>
                  <a:cubicBezTo>
                    <a:pt x="703" y="786"/>
                    <a:pt x="698" y="782"/>
                    <a:pt x="697" y="779"/>
                  </a:cubicBezTo>
                  <a:cubicBezTo>
                    <a:pt x="696" y="779"/>
                    <a:pt x="696" y="778"/>
                    <a:pt x="695" y="777"/>
                  </a:cubicBezTo>
                  <a:cubicBezTo>
                    <a:pt x="695" y="777"/>
                    <a:pt x="695" y="777"/>
                    <a:pt x="695" y="777"/>
                  </a:cubicBezTo>
                  <a:cubicBezTo>
                    <a:pt x="694" y="776"/>
                    <a:pt x="693" y="775"/>
                    <a:pt x="692" y="773"/>
                  </a:cubicBezTo>
                  <a:cubicBezTo>
                    <a:pt x="691" y="772"/>
                    <a:pt x="690" y="771"/>
                    <a:pt x="689" y="770"/>
                  </a:cubicBezTo>
                  <a:cubicBezTo>
                    <a:pt x="689" y="769"/>
                    <a:pt x="688" y="769"/>
                    <a:pt x="688" y="768"/>
                  </a:cubicBezTo>
                  <a:cubicBezTo>
                    <a:pt x="688" y="768"/>
                    <a:pt x="688" y="768"/>
                    <a:pt x="688" y="768"/>
                  </a:cubicBezTo>
                  <a:cubicBezTo>
                    <a:pt x="688" y="767"/>
                    <a:pt x="688" y="767"/>
                    <a:pt x="688" y="767"/>
                  </a:cubicBezTo>
                  <a:cubicBezTo>
                    <a:pt x="688" y="767"/>
                    <a:pt x="688" y="767"/>
                    <a:pt x="688" y="767"/>
                  </a:cubicBezTo>
                  <a:cubicBezTo>
                    <a:pt x="688" y="766"/>
                    <a:pt x="688" y="766"/>
                    <a:pt x="689" y="766"/>
                  </a:cubicBezTo>
                  <a:cubicBezTo>
                    <a:pt x="689" y="766"/>
                    <a:pt x="689" y="765"/>
                    <a:pt x="689" y="765"/>
                  </a:cubicBezTo>
                  <a:cubicBezTo>
                    <a:pt x="689" y="765"/>
                    <a:pt x="689" y="765"/>
                    <a:pt x="689" y="765"/>
                  </a:cubicBezTo>
                  <a:cubicBezTo>
                    <a:pt x="689" y="765"/>
                    <a:pt x="689" y="765"/>
                    <a:pt x="689" y="765"/>
                  </a:cubicBezTo>
                  <a:cubicBezTo>
                    <a:pt x="690" y="765"/>
                    <a:pt x="690" y="764"/>
                    <a:pt x="690" y="764"/>
                  </a:cubicBezTo>
                  <a:cubicBezTo>
                    <a:pt x="690" y="762"/>
                    <a:pt x="694" y="762"/>
                    <a:pt x="697" y="762"/>
                  </a:cubicBezTo>
                  <a:cubicBezTo>
                    <a:pt x="697" y="762"/>
                    <a:pt x="698" y="762"/>
                    <a:pt x="698" y="762"/>
                  </a:cubicBezTo>
                  <a:cubicBezTo>
                    <a:pt x="698" y="762"/>
                    <a:pt x="698" y="762"/>
                    <a:pt x="698" y="762"/>
                  </a:cubicBezTo>
                  <a:cubicBezTo>
                    <a:pt x="698" y="762"/>
                    <a:pt x="699" y="762"/>
                    <a:pt x="699" y="762"/>
                  </a:cubicBezTo>
                  <a:cubicBezTo>
                    <a:pt x="699" y="762"/>
                    <a:pt x="699" y="761"/>
                    <a:pt x="699" y="761"/>
                  </a:cubicBezTo>
                  <a:cubicBezTo>
                    <a:pt x="699" y="761"/>
                    <a:pt x="699" y="761"/>
                    <a:pt x="699" y="761"/>
                  </a:cubicBezTo>
                  <a:cubicBezTo>
                    <a:pt x="699" y="761"/>
                    <a:pt x="699" y="761"/>
                    <a:pt x="699" y="761"/>
                  </a:cubicBezTo>
                  <a:cubicBezTo>
                    <a:pt x="699" y="761"/>
                    <a:pt x="699" y="760"/>
                    <a:pt x="699" y="760"/>
                  </a:cubicBezTo>
                  <a:cubicBezTo>
                    <a:pt x="699" y="758"/>
                    <a:pt x="703" y="760"/>
                    <a:pt x="704" y="762"/>
                  </a:cubicBezTo>
                  <a:cubicBezTo>
                    <a:pt x="705" y="763"/>
                    <a:pt x="708" y="765"/>
                    <a:pt x="710" y="765"/>
                  </a:cubicBezTo>
                  <a:cubicBezTo>
                    <a:pt x="712" y="765"/>
                    <a:pt x="717" y="772"/>
                    <a:pt x="719" y="776"/>
                  </a:cubicBezTo>
                  <a:cubicBezTo>
                    <a:pt x="722" y="781"/>
                    <a:pt x="724" y="782"/>
                    <a:pt x="729" y="783"/>
                  </a:cubicBezTo>
                  <a:cubicBezTo>
                    <a:pt x="735" y="784"/>
                    <a:pt x="735" y="788"/>
                    <a:pt x="738" y="791"/>
                  </a:cubicBezTo>
                  <a:cubicBezTo>
                    <a:pt x="741" y="793"/>
                    <a:pt x="748" y="795"/>
                    <a:pt x="751" y="796"/>
                  </a:cubicBezTo>
                  <a:cubicBezTo>
                    <a:pt x="755" y="796"/>
                    <a:pt x="759" y="799"/>
                    <a:pt x="762" y="799"/>
                  </a:cubicBezTo>
                  <a:cubicBezTo>
                    <a:pt x="764" y="799"/>
                    <a:pt x="773" y="792"/>
                    <a:pt x="774" y="791"/>
                  </a:cubicBezTo>
                  <a:cubicBezTo>
                    <a:pt x="775" y="790"/>
                    <a:pt x="779" y="796"/>
                    <a:pt x="780" y="799"/>
                  </a:cubicBezTo>
                  <a:cubicBezTo>
                    <a:pt x="782" y="803"/>
                    <a:pt x="782" y="806"/>
                    <a:pt x="789" y="808"/>
                  </a:cubicBezTo>
                  <a:cubicBezTo>
                    <a:pt x="796" y="810"/>
                    <a:pt x="817" y="810"/>
                    <a:pt x="821" y="812"/>
                  </a:cubicBezTo>
                  <a:cubicBezTo>
                    <a:pt x="821" y="812"/>
                    <a:pt x="822" y="812"/>
                    <a:pt x="822" y="812"/>
                  </a:cubicBezTo>
                  <a:cubicBezTo>
                    <a:pt x="822" y="812"/>
                    <a:pt x="822" y="812"/>
                    <a:pt x="822" y="812"/>
                  </a:cubicBezTo>
                  <a:cubicBezTo>
                    <a:pt x="825" y="813"/>
                    <a:pt x="831" y="814"/>
                    <a:pt x="835" y="814"/>
                  </a:cubicBezTo>
                  <a:cubicBezTo>
                    <a:pt x="835" y="814"/>
                    <a:pt x="835" y="814"/>
                    <a:pt x="835" y="814"/>
                  </a:cubicBezTo>
                  <a:cubicBezTo>
                    <a:pt x="837" y="814"/>
                    <a:pt x="839" y="814"/>
                    <a:pt x="840" y="814"/>
                  </a:cubicBezTo>
                  <a:cubicBezTo>
                    <a:pt x="847" y="812"/>
                    <a:pt x="848" y="812"/>
                    <a:pt x="851" y="812"/>
                  </a:cubicBezTo>
                  <a:cubicBezTo>
                    <a:pt x="854" y="811"/>
                    <a:pt x="854" y="813"/>
                    <a:pt x="859" y="814"/>
                  </a:cubicBezTo>
                  <a:cubicBezTo>
                    <a:pt x="864" y="814"/>
                    <a:pt x="878" y="810"/>
                    <a:pt x="881" y="811"/>
                  </a:cubicBezTo>
                  <a:cubicBezTo>
                    <a:pt x="883" y="811"/>
                    <a:pt x="886" y="818"/>
                    <a:pt x="888" y="820"/>
                  </a:cubicBezTo>
                  <a:cubicBezTo>
                    <a:pt x="890" y="822"/>
                    <a:pt x="888" y="825"/>
                    <a:pt x="893" y="827"/>
                  </a:cubicBezTo>
                  <a:cubicBezTo>
                    <a:pt x="894" y="828"/>
                    <a:pt x="895" y="828"/>
                    <a:pt x="896" y="828"/>
                  </a:cubicBezTo>
                  <a:cubicBezTo>
                    <a:pt x="896" y="829"/>
                    <a:pt x="897" y="829"/>
                    <a:pt x="897" y="829"/>
                  </a:cubicBezTo>
                  <a:cubicBezTo>
                    <a:pt x="897" y="829"/>
                    <a:pt x="898" y="829"/>
                    <a:pt x="898" y="829"/>
                  </a:cubicBezTo>
                  <a:cubicBezTo>
                    <a:pt x="899" y="829"/>
                    <a:pt x="899" y="829"/>
                    <a:pt x="899" y="829"/>
                  </a:cubicBezTo>
                  <a:cubicBezTo>
                    <a:pt x="900" y="829"/>
                    <a:pt x="900" y="828"/>
                    <a:pt x="901" y="828"/>
                  </a:cubicBezTo>
                  <a:cubicBezTo>
                    <a:pt x="901" y="828"/>
                    <a:pt x="902" y="828"/>
                    <a:pt x="902" y="828"/>
                  </a:cubicBezTo>
                  <a:cubicBezTo>
                    <a:pt x="905" y="828"/>
                    <a:pt x="904" y="829"/>
                    <a:pt x="905" y="834"/>
                  </a:cubicBezTo>
                  <a:cubicBezTo>
                    <a:pt x="906" y="839"/>
                    <a:pt x="919" y="839"/>
                    <a:pt x="922" y="840"/>
                  </a:cubicBezTo>
                  <a:cubicBezTo>
                    <a:pt x="925" y="841"/>
                    <a:pt x="921" y="843"/>
                    <a:pt x="917" y="844"/>
                  </a:cubicBezTo>
                  <a:cubicBezTo>
                    <a:pt x="914" y="845"/>
                    <a:pt x="908" y="841"/>
                    <a:pt x="908" y="843"/>
                  </a:cubicBezTo>
                  <a:cubicBezTo>
                    <a:pt x="908" y="844"/>
                    <a:pt x="925" y="863"/>
                    <a:pt x="929" y="864"/>
                  </a:cubicBezTo>
                  <a:cubicBezTo>
                    <a:pt x="932" y="865"/>
                    <a:pt x="938" y="862"/>
                    <a:pt x="941" y="860"/>
                  </a:cubicBezTo>
                  <a:cubicBezTo>
                    <a:pt x="944" y="858"/>
                    <a:pt x="942" y="846"/>
                    <a:pt x="943" y="847"/>
                  </a:cubicBezTo>
                  <a:cubicBezTo>
                    <a:pt x="945" y="848"/>
                    <a:pt x="947" y="855"/>
                    <a:pt x="948" y="857"/>
                  </a:cubicBezTo>
                  <a:cubicBezTo>
                    <a:pt x="948" y="858"/>
                    <a:pt x="951" y="872"/>
                    <a:pt x="951" y="874"/>
                  </a:cubicBezTo>
                  <a:cubicBezTo>
                    <a:pt x="951" y="877"/>
                    <a:pt x="955" y="886"/>
                    <a:pt x="957" y="893"/>
                  </a:cubicBezTo>
                  <a:cubicBezTo>
                    <a:pt x="960" y="901"/>
                    <a:pt x="968" y="921"/>
                    <a:pt x="971" y="926"/>
                  </a:cubicBezTo>
                  <a:cubicBezTo>
                    <a:pt x="974" y="931"/>
                    <a:pt x="979" y="935"/>
                    <a:pt x="979" y="939"/>
                  </a:cubicBezTo>
                  <a:cubicBezTo>
                    <a:pt x="978" y="944"/>
                    <a:pt x="987" y="956"/>
                    <a:pt x="988" y="959"/>
                  </a:cubicBezTo>
                  <a:cubicBezTo>
                    <a:pt x="990" y="961"/>
                    <a:pt x="1002" y="984"/>
                    <a:pt x="1005" y="988"/>
                  </a:cubicBezTo>
                  <a:cubicBezTo>
                    <a:pt x="1008" y="991"/>
                    <a:pt x="1013" y="995"/>
                    <a:pt x="1015" y="996"/>
                  </a:cubicBezTo>
                  <a:cubicBezTo>
                    <a:pt x="1017" y="997"/>
                    <a:pt x="1021" y="992"/>
                    <a:pt x="1022" y="989"/>
                  </a:cubicBezTo>
                  <a:cubicBezTo>
                    <a:pt x="1022" y="986"/>
                    <a:pt x="1026" y="986"/>
                    <a:pt x="1028" y="986"/>
                  </a:cubicBezTo>
                  <a:cubicBezTo>
                    <a:pt x="1029" y="985"/>
                    <a:pt x="1031" y="979"/>
                    <a:pt x="1032" y="978"/>
                  </a:cubicBezTo>
                  <a:cubicBezTo>
                    <a:pt x="1033" y="977"/>
                    <a:pt x="1037" y="973"/>
                    <a:pt x="1038" y="969"/>
                  </a:cubicBezTo>
                  <a:cubicBezTo>
                    <a:pt x="1040" y="966"/>
                    <a:pt x="1036" y="961"/>
                    <a:pt x="1035" y="958"/>
                  </a:cubicBezTo>
                  <a:cubicBezTo>
                    <a:pt x="1033" y="956"/>
                    <a:pt x="1036" y="952"/>
                    <a:pt x="1038" y="949"/>
                  </a:cubicBezTo>
                  <a:cubicBezTo>
                    <a:pt x="1040" y="947"/>
                    <a:pt x="1041" y="937"/>
                    <a:pt x="1040" y="931"/>
                  </a:cubicBezTo>
                  <a:cubicBezTo>
                    <a:pt x="1038" y="926"/>
                    <a:pt x="1038" y="919"/>
                    <a:pt x="1039" y="916"/>
                  </a:cubicBezTo>
                  <a:cubicBezTo>
                    <a:pt x="1041" y="912"/>
                    <a:pt x="1044" y="914"/>
                    <a:pt x="1046" y="912"/>
                  </a:cubicBezTo>
                  <a:cubicBezTo>
                    <a:pt x="1047" y="910"/>
                    <a:pt x="1049" y="908"/>
                    <a:pt x="1051" y="907"/>
                  </a:cubicBezTo>
                  <a:cubicBezTo>
                    <a:pt x="1052" y="907"/>
                    <a:pt x="1052" y="900"/>
                    <a:pt x="1058" y="897"/>
                  </a:cubicBezTo>
                  <a:cubicBezTo>
                    <a:pt x="1063" y="895"/>
                    <a:pt x="1078" y="881"/>
                    <a:pt x="1084" y="876"/>
                  </a:cubicBezTo>
                  <a:cubicBezTo>
                    <a:pt x="1090" y="870"/>
                    <a:pt x="1094" y="871"/>
                    <a:pt x="1097" y="871"/>
                  </a:cubicBezTo>
                  <a:cubicBezTo>
                    <a:pt x="1100" y="871"/>
                    <a:pt x="1099" y="866"/>
                    <a:pt x="1099" y="863"/>
                  </a:cubicBezTo>
                  <a:cubicBezTo>
                    <a:pt x="1099" y="859"/>
                    <a:pt x="1097" y="855"/>
                    <a:pt x="1099" y="855"/>
                  </a:cubicBezTo>
                  <a:cubicBezTo>
                    <a:pt x="1101" y="854"/>
                    <a:pt x="1107" y="852"/>
                    <a:pt x="1109" y="851"/>
                  </a:cubicBezTo>
                  <a:cubicBezTo>
                    <a:pt x="1111" y="850"/>
                    <a:pt x="1116" y="853"/>
                    <a:pt x="1117" y="853"/>
                  </a:cubicBezTo>
                  <a:cubicBezTo>
                    <a:pt x="1117" y="853"/>
                    <a:pt x="1117" y="853"/>
                    <a:pt x="1118" y="853"/>
                  </a:cubicBezTo>
                  <a:cubicBezTo>
                    <a:pt x="1118" y="853"/>
                    <a:pt x="1118" y="853"/>
                    <a:pt x="1119" y="852"/>
                  </a:cubicBezTo>
                  <a:cubicBezTo>
                    <a:pt x="1119" y="852"/>
                    <a:pt x="1119" y="852"/>
                    <a:pt x="1119" y="852"/>
                  </a:cubicBezTo>
                  <a:cubicBezTo>
                    <a:pt x="1120" y="852"/>
                    <a:pt x="1121" y="852"/>
                    <a:pt x="1122" y="851"/>
                  </a:cubicBezTo>
                  <a:cubicBezTo>
                    <a:pt x="1122" y="851"/>
                    <a:pt x="1122" y="851"/>
                    <a:pt x="1122" y="851"/>
                  </a:cubicBezTo>
                  <a:cubicBezTo>
                    <a:pt x="1122" y="851"/>
                    <a:pt x="1122" y="851"/>
                    <a:pt x="1122" y="851"/>
                  </a:cubicBezTo>
                  <a:cubicBezTo>
                    <a:pt x="1122" y="851"/>
                    <a:pt x="1123" y="851"/>
                    <a:pt x="1124" y="851"/>
                  </a:cubicBezTo>
                  <a:cubicBezTo>
                    <a:pt x="1124" y="851"/>
                    <a:pt x="1124" y="851"/>
                    <a:pt x="1124" y="851"/>
                  </a:cubicBezTo>
                  <a:cubicBezTo>
                    <a:pt x="1124" y="850"/>
                    <a:pt x="1125" y="850"/>
                    <a:pt x="1125" y="850"/>
                  </a:cubicBezTo>
                  <a:cubicBezTo>
                    <a:pt x="1125" y="850"/>
                    <a:pt x="1125" y="850"/>
                    <a:pt x="1125" y="850"/>
                  </a:cubicBezTo>
                  <a:cubicBezTo>
                    <a:pt x="1126" y="850"/>
                    <a:pt x="1126" y="849"/>
                    <a:pt x="1126" y="849"/>
                  </a:cubicBezTo>
                  <a:cubicBezTo>
                    <a:pt x="1127" y="849"/>
                    <a:pt x="1127" y="849"/>
                    <a:pt x="1127" y="849"/>
                  </a:cubicBezTo>
                  <a:cubicBezTo>
                    <a:pt x="1127" y="849"/>
                    <a:pt x="1127" y="849"/>
                    <a:pt x="1128" y="848"/>
                  </a:cubicBezTo>
                  <a:cubicBezTo>
                    <a:pt x="1129" y="847"/>
                    <a:pt x="1130" y="849"/>
                    <a:pt x="1134" y="849"/>
                  </a:cubicBezTo>
                  <a:cubicBezTo>
                    <a:pt x="1137" y="850"/>
                    <a:pt x="1136" y="847"/>
                    <a:pt x="1135" y="845"/>
                  </a:cubicBezTo>
                  <a:cubicBezTo>
                    <a:pt x="1135" y="843"/>
                    <a:pt x="1137" y="842"/>
                    <a:pt x="1139" y="844"/>
                  </a:cubicBezTo>
                  <a:cubicBezTo>
                    <a:pt x="1141" y="845"/>
                    <a:pt x="1143" y="843"/>
                    <a:pt x="1142" y="841"/>
                  </a:cubicBezTo>
                  <a:cubicBezTo>
                    <a:pt x="1142" y="838"/>
                    <a:pt x="1146" y="845"/>
                    <a:pt x="1148" y="848"/>
                  </a:cubicBezTo>
                  <a:cubicBezTo>
                    <a:pt x="1149" y="850"/>
                    <a:pt x="1150" y="854"/>
                    <a:pt x="1152" y="858"/>
                  </a:cubicBezTo>
                  <a:cubicBezTo>
                    <a:pt x="1153" y="858"/>
                    <a:pt x="1153" y="858"/>
                    <a:pt x="1153" y="858"/>
                  </a:cubicBezTo>
                  <a:cubicBezTo>
                    <a:pt x="1153" y="858"/>
                    <a:pt x="1153" y="858"/>
                    <a:pt x="1153" y="858"/>
                  </a:cubicBezTo>
                  <a:cubicBezTo>
                    <a:pt x="1153" y="859"/>
                    <a:pt x="1153" y="860"/>
                    <a:pt x="1154" y="861"/>
                  </a:cubicBezTo>
                  <a:cubicBezTo>
                    <a:pt x="1154" y="861"/>
                    <a:pt x="1154" y="861"/>
                    <a:pt x="1154" y="861"/>
                  </a:cubicBezTo>
                  <a:cubicBezTo>
                    <a:pt x="1155" y="862"/>
                    <a:pt x="1155" y="862"/>
                    <a:pt x="1156" y="863"/>
                  </a:cubicBezTo>
                  <a:cubicBezTo>
                    <a:pt x="1156" y="863"/>
                    <a:pt x="1156" y="863"/>
                    <a:pt x="1156" y="864"/>
                  </a:cubicBezTo>
                  <a:cubicBezTo>
                    <a:pt x="1157" y="864"/>
                    <a:pt x="1157" y="865"/>
                    <a:pt x="1157" y="865"/>
                  </a:cubicBezTo>
                  <a:cubicBezTo>
                    <a:pt x="1158" y="866"/>
                    <a:pt x="1159" y="867"/>
                    <a:pt x="1159" y="867"/>
                  </a:cubicBezTo>
                  <a:cubicBezTo>
                    <a:pt x="1165" y="872"/>
                    <a:pt x="1169" y="874"/>
                    <a:pt x="1174" y="880"/>
                  </a:cubicBezTo>
                  <a:cubicBezTo>
                    <a:pt x="1180" y="885"/>
                    <a:pt x="1182" y="891"/>
                    <a:pt x="1183" y="894"/>
                  </a:cubicBezTo>
                  <a:cubicBezTo>
                    <a:pt x="1184" y="897"/>
                    <a:pt x="1182" y="906"/>
                    <a:pt x="1181" y="908"/>
                  </a:cubicBezTo>
                  <a:cubicBezTo>
                    <a:pt x="1180" y="910"/>
                    <a:pt x="1185" y="913"/>
                    <a:pt x="1189" y="915"/>
                  </a:cubicBezTo>
                  <a:cubicBezTo>
                    <a:pt x="1192" y="916"/>
                    <a:pt x="1196" y="913"/>
                    <a:pt x="1200" y="911"/>
                  </a:cubicBezTo>
                  <a:cubicBezTo>
                    <a:pt x="1205" y="909"/>
                    <a:pt x="1209" y="901"/>
                    <a:pt x="1210" y="903"/>
                  </a:cubicBezTo>
                  <a:cubicBezTo>
                    <a:pt x="1211" y="905"/>
                    <a:pt x="1212" y="904"/>
                    <a:pt x="1214" y="906"/>
                  </a:cubicBezTo>
                  <a:cubicBezTo>
                    <a:pt x="1216" y="907"/>
                    <a:pt x="1222" y="923"/>
                    <a:pt x="1226" y="931"/>
                  </a:cubicBezTo>
                  <a:cubicBezTo>
                    <a:pt x="1230" y="938"/>
                    <a:pt x="1231" y="943"/>
                    <a:pt x="1234" y="946"/>
                  </a:cubicBezTo>
                  <a:cubicBezTo>
                    <a:pt x="1237" y="950"/>
                    <a:pt x="1234" y="958"/>
                    <a:pt x="1235" y="961"/>
                  </a:cubicBezTo>
                  <a:cubicBezTo>
                    <a:pt x="1235" y="963"/>
                    <a:pt x="1234" y="967"/>
                    <a:pt x="1234" y="970"/>
                  </a:cubicBezTo>
                  <a:cubicBezTo>
                    <a:pt x="1233" y="971"/>
                    <a:pt x="1233" y="972"/>
                    <a:pt x="1233" y="973"/>
                  </a:cubicBezTo>
                  <a:cubicBezTo>
                    <a:pt x="1232" y="974"/>
                    <a:pt x="1232" y="975"/>
                    <a:pt x="1232" y="976"/>
                  </a:cubicBezTo>
                  <a:cubicBezTo>
                    <a:pt x="1232" y="976"/>
                    <a:pt x="1232" y="976"/>
                    <a:pt x="1232" y="976"/>
                  </a:cubicBezTo>
                  <a:cubicBezTo>
                    <a:pt x="1232" y="976"/>
                    <a:pt x="1232" y="976"/>
                    <a:pt x="1232" y="976"/>
                  </a:cubicBezTo>
                  <a:cubicBezTo>
                    <a:pt x="1232" y="977"/>
                    <a:pt x="1232" y="978"/>
                    <a:pt x="1232" y="979"/>
                  </a:cubicBezTo>
                  <a:cubicBezTo>
                    <a:pt x="1233" y="981"/>
                    <a:pt x="1236" y="991"/>
                    <a:pt x="1238" y="994"/>
                  </a:cubicBezTo>
                  <a:cubicBezTo>
                    <a:pt x="1240" y="996"/>
                    <a:pt x="1241" y="996"/>
                    <a:pt x="1244" y="998"/>
                  </a:cubicBezTo>
                  <a:cubicBezTo>
                    <a:pt x="1244" y="998"/>
                    <a:pt x="1244" y="998"/>
                    <a:pt x="1245" y="999"/>
                  </a:cubicBezTo>
                  <a:cubicBezTo>
                    <a:pt x="1245" y="999"/>
                    <a:pt x="1246" y="999"/>
                    <a:pt x="1246" y="999"/>
                  </a:cubicBezTo>
                  <a:cubicBezTo>
                    <a:pt x="1246" y="1000"/>
                    <a:pt x="1247" y="1000"/>
                    <a:pt x="1247" y="1001"/>
                  </a:cubicBezTo>
                  <a:cubicBezTo>
                    <a:pt x="1248" y="1001"/>
                    <a:pt x="1248" y="1001"/>
                    <a:pt x="1249" y="1002"/>
                  </a:cubicBezTo>
                  <a:cubicBezTo>
                    <a:pt x="1249" y="1002"/>
                    <a:pt x="1249" y="1003"/>
                    <a:pt x="1250" y="1003"/>
                  </a:cubicBezTo>
                  <a:cubicBezTo>
                    <a:pt x="1250" y="1003"/>
                    <a:pt x="1251" y="1004"/>
                    <a:pt x="1252" y="1005"/>
                  </a:cubicBezTo>
                  <a:cubicBezTo>
                    <a:pt x="1252" y="1005"/>
                    <a:pt x="1253" y="1005"/>
                    <a:pt x="1253" y="1006"/>
                  </a:cubicBezTo>
                  <a:cubicBezTo>
                    <a:pt x="1254" y="1006"/>
                    <a:pt x="1254" y="1007"/>
                    <a:pt x="1255" y="1008"/>
                  </a:cubicBezTo>
                  <a:cubicBezTo>
                    <a:pt x="1255" y="1008"/>
                    <a:pt x="1256" y="1008"/>
                    <a:pt x="1256" y="1009"/>
                  </a:cubicBezTo>
                  <a:cubicBezTo>
                    <a:pt x="1257" y="1010"/>
                    <a:pt x="1257" y="1010"/>
                    <a:pt x="1258" y="1011"/>
                  </a:cubicBezTo>
                  <a:cubicBezTo>
                    <a:pt x="1259" y="1011"/>
                    <a:pt x="1259" y="1012"/>
                    <a:pt x="1260" y="1012"/>
                  </a:cubicBezTo>
                  <a:cubicBezTo>
                    <a:pt x="1260" y="1013"/>
                    <a:pt x="1261" y="1014"/>
                    <a:pt x="1262" y="1015"/>
                  </a:cubicBezTo>
                  <a:cubicBezTo>
                    <a:pt x="1262" y="1015"/>
                    <a:pt x="1263" y="1016"/>
                    <a:pt x="1263" y="1016"/>
                  </a:cubicBezTo>
                  <a:cubicBezTo>
                    <a:pt x="1264" y="1017"/>
                    <a:pt x="1264" y="1018"/>
                    <a:pt x="1265" y="1019"/>
                  </a:cubicBezTo>
                  <a:cubicBezTo>
                    <a:pt x="1267" y="1023"/>
                    <a:pt x="1264" y="1025"/>
                    <a:pt x="1266" y="1029"/>
                  </a:cubicBezTo>
                  <a:cubicBezTo>
                    <a:pt x="1269" y="1033"/>
                    <a:pt x="1271" y="1040"/>
                    <a:pt x="1274" y="1044"/>
                  </a:cubicBezTo>
                  <a:cubicBezTo>
                    <a:pt x="1276" y="1048"/>
                    <a:pt x="1279" y="1053"/>
                    <a:pt x="1283" y="1056"/>
                  </a:cubicBezTo>
                  <a:cubicBezTo>
                    <a:pt x="1288" y="1058"/>
                    <a:pt x="1299" y="1067"/>
                    <a:pt x="1303" y="1068"/>
                  </a:cubicBezTo>
                  <a:cubicBezTo>
                    <a:pt x="1305" y="1068"/>
                    <a:pt x="1306" y="1068"/>
                    <a:pt x="1308" y="1069"/>
                  </a:cubicBezTo>
                  <a:cubicBezTo>
                    <a:pt x="1308" y="1069"/>
                    <a:pt x="1309" y="1069"/>
                    <a:pt x="1309" y="1069"/>
                  </a:cubicBezTo>
                  <a:cubicBezTo>
                    <a:pt x="1309" y="1069"/>
                    <a:pt x="1310" y="1069"/>
                    <a:pt x="1311" y="1069"/>
                  </a:cubicBezTo>
                  <a:cubicBezTo>
                    <a:pt x="1311" y="1069"/>
                    <a:pt x="1311" y="1069"/>
                    <a:pt x="1312" y="1069"/>
                  </a:cubicBezTo>
                  <a:cubicBezTo>
                    <a:pt x="1312" y="1069"/>
                    <a:pt x="1313" y="1069"/>
                    <a:pt x="1313" y="1069"/>
                  </a:cubicBezTo>
                  <a:cubicBezTo>
                    <a:pt x="1314" y="1069"/>
                    <a:pt x="1314" y="1069"/>
                    <a:pt x="1315" y="1069"/>
                  </a:cubicBezTo>
                  <a:cubicBezTo>
                    <a:pt x="1315" y="1069"/>
                    <a:pt x="1315" y="1069"/>
                    <a:pt x="1315" y="1069"/>
                  </a:cubicBezTo>
                  <a:cubicBezTo>
                    <a:pt x="1315" y="1069"/>
                    <a:pt x="1315" y="1069"/>
                    <a:pt x="1315" y="1068"/>
                  </a:cubicBezTo>
                  <a:cubicBezTo>
                    <a:pt x="1315" y="1068"/>
                    <a:pt x="1315" y="1068"/>
                    <a:pt x="1315" y="1067"/>
                  </a:cubicBezTo>
                  <a:cubicBezTo>
                    <a:pt x="1315" y="1067"/>
                    <a:pt x="1315" y="1067"/>
                    <a:pt x="1315" y="1067"/>
                  </a:cubicBezTo>
                  <a:cubicBezTo>
                    <a:pt x="1314" y="1066"/>
                    <a:pt x="1314" y="1065"/>
                    <a:pt x="1314" y="1065"/>
                  </a:cubicBezTo>
                  <a:cubicBezTo>
                    <a:pt x="1314" y="1065"/>
                    <a:pt x="1314" y="1064"/>
                    <a:pt x="1314" y="1064"/>
                  </a:cubicBezTo>
                  <a:cubicBezTo>
                    <a:pt x="1313" y="1063"/>
                    <a:pt x="1313" y="1063"/>
                    <a:pt x="1313" y="1062"/>
                  </a:cubicBezTo>
                  <a:cubicBezTo>
                    <a:pt x="1313" y="1062"/>
                    <a:pt x="1313" y="1062"/>
                    <a:pt x="1313" y="1062"/>
                  </a:cubicBezTo>
                  <a:cubicBezTo>
                    <a:pt x="1312" y="1062"/>
                    <a:pt x="1312" y="1061"/>
                    <a:pt x="1312" y="1061"/>
                  </a:cubicBezTo>
                  <a:cubicBezTo>
                    <a:pt x="1312" y="1060"/>
                    <a:pt x="1312" y="1060"/>
                    <a:pt x="1311" y="1060"/>
                  </a:cubicBezTo>
                  <a:cubicBezTo>
                    <a:pt x="1311" y="1059"/>
                    <a:pt x="1311" y="1058"/>
                    <a:pt x="1310" y="1058"/>
                  </a:cubicBezTo>
                  <a:cubicBezTo>
                    <a:pt x="1310" y="1057"/>
                    <a:pt x="1310" y="1057"/>
                    <a:pt x="1310" y="1057"/>
                  </a:cubicBezTo>
                  <a:cubicBezTo>
                    <a:pt x="1309" y="1056"/>
                    <a:pt x="1309" y="1056"/>
                    <a:pt x="1309" y="1055"/>
                  </a:cubicBezTo>
                  <a:cubicBezTo>
                    <a:pt x="1309" y="1055"/>
                    <a:pt x="1308" y="1055"/>
                    <a:pt x="1308" y="1055"/>
                  </a:cubicBezTo>
                  <a:cubicBezTo>
                    <a:pt x="1308" y="1054"/>
                    <a:pt x="1307" y="1053"/>
                    <a:pt x="1307" y="1053"/>
                  </a:cubicBezTo>
                  <a:cubicBezTo>
                    <a:pt x="1304" y="1049"/>
                    <a:pt x="1302" y="1035"/>
                    <a:pt x="1301" y="1033"/>
                  </a:cubicBezTo>
                  <a:cubicBezTo>
                    <a:pt x="1301" y="1030"/>
                    <a:pt x="1290" y="1023"/>
                    <a:pt x="1283" y="1018"/>
                  </a:cubicBezTo>
                  <a:cubicBezTo>
                    <a:pt x="1282" y="1017"/>
                    <a:pt x="1281" y="1016"/>
                    <a:pt x="1280" y="1015"/>
                  </a:cubicBezTo>
                  <a:cubicBezTo>
                    <a:pt x="1280" y="1015"/>
                    <a:pt x="1280" y="1015"/>
                    <a:pt x="1280" y="1015"/>
                  </a:cubicBezTo>
                  <a:cubicBezTo>
                    <a:pt x="1279" y="1014"/>
                    <a:pt x="1278" y="1014"/>
                    <a:pt x="1278" y="1014"/>
                  </a:cubicBezTo>
                  <a:cubicBezTo>
                    <a:pt x="1277" y="1014"/>
                    <a:pt x="1277" y="1013"/>
                    <a:pt x="1276" y="1013"/>
                  </a:cubicBezTo>
                  <a:cubicBezTo>
                    <a:pt x="1276" y="1013"/>
                    <a:pt x="1275" y="1012"/>
                    <a:pt x="1275" y="1012"/>
                  </a:cubicBezTo>
                  <a:cubicBezTo>
                    <a:pt x="1274" y="1012"/>
                    <a:pt x="1274" y="1012"/>
                    <a:pt x="1274" y="1012"/>
                  </a:cubicBezTo>
                  <a:cubicBezTo>
                    <a:pt x="1272" y="1011"/>
                    <a:pt x="1271" y="1010"/>
                    <a:pt x="1269" y="1010"/>
                  </a:cubicBezTo>
                  <a:cubicBezTo>
                    <a:pt x="1264" y="1007"/>
                    <a:pt x="1256" y="990"/>
                    <a:pt x="1254" y="986"/>
                  </a:cubicBezTo>
                  <a:cubicBezTo>
                    <a:pt x="1253" y="983"/>
                    <a:pt x="1251" y="984"/>
                    <a:pt x="1249" y="985"/>
                  </a:cubicBezTo>
                  <a:cubicBezTo>
                    <a:pt x="1248" y="986"/>
                    <a:pt x="1244" y="977"/>
                    <a:pt x="1245" y="974"/>
                  </a:cubicBezTo>
                  <a:cubicBezTo>
                    <a:pt x="1247" y="972"/>
                    <a:pt x="1247" y="968"/>
                    <a:pt x="1249" y="963"/>
                  </a:cubicBezTo>
                  <a:cubicBezTo>
                    <a:pt x="1250" y="958"/>
                    <a:pt x="1251" y="943"/>
                    <a:pt x="1253" y="940"/>
                  </a:cubicBezTo>
                  <a:cubicBezTo>
                    <a:pt x="1254" y="938"/>
                    <a:pt x="1256" y="943"/>
                    <a:pt x="1259" y="945"/>
                  </a:cubicBezTo>
                  <a:cubicBezTo>
                    <a:pt x="1261" y="948"/>
                    <a:pt x="1263" y="946"/>
                    <a:pt x="1265" y="946"/>
                  </a:cubicBezTo>
                  <a:cubicBezTo>
                    <a:pt x="1268" y="946"/>
                    <a:pt x="1270" y="950"/>
                    <a:pt x="1272" y="953"/>
                  </a:cubicBezTo>
                  <a:cubicBezTo>
                    <a:pt x="1274" y="956"/>
                    <a:pt x="1275" y="955"/>
                    <a:pt x="1277" y="955"/>
                  </a:cubicBezTo>
                  <a:cubicBezTo>
                    <a:pt x="1277" y="955"/>
                    <a:pt x="1278" y="955"/>
                    <a:pt x="1278" y="955"/>
                  </a:cubicBezTo>
                  <a:cubicBezTo>
                    <a:pt x="1278" y="955"/>
                    <a:pt x="1278" y="955"/>
                    <a:pt x="1279" y="955"/>
                  </a:cubicBezTo>
                  <a:cubicBezTo>
                    <a:pt x="1279" y="956"/>
                    <a:pt x="1279" y="956"/>
                    <a:pt x="1279" y="956"/>
                  </a:cubicBezTo>
                  <a:cubicBezTo>
                    <a:pt x="1280" y="957"/>
                    <a:pt x="1280" y="957"/>
                    <a:pt x="1281" y="958"/>
                  </a:cubicBezTo>
                  <a:cubicBezTo>
                    <a:pt x="1281" y="958"/>
                    <a:pt x="1281" y="959"/>
                    <a:pt x="1281" y="959"/>
                  </a:cubicBezTo>
                  <a:cubicBezTo>
                    <a:pt x="1282" y="960"/>
                    <a:pt x="1282" y="961"/>
                    <a:pt x="1283" y="962"/>
                  </a:cubicBezTo>
                  <a:cubicBezTo>
                    <a:pt x="1283" y="962"/>
                    <a:pt x="1283" y="962"/>
                    <a:pt x="1283" y="962"/>
                  </a:cubicBezTo>
                  <a:cubicBezTo>
                    <a:pt x="1284" y="963"/>
                    <a:pt x="1284" y="964"/>
                    <a:pt x="1285" y="965"/>
                  </a:cubicBezTo>
                  <a:cubicBezTo>
                    <a:pt x="1285" y="966"/>
                    <a:pt x="1286" y="967"/>
                    <a:pt x="1286" y="967"/>
                  </a:cubicBezTo>
                  <a:cubicBezTo>
                    <a:pt x="1288" y="970"/>
                    <a:pt x="1294" y="964"/>
                    <a:pt x="1297" y="968"/>
                  </a:cubicBezTo>
                  <a:cubicBezTo>
                    <a:pt x="1298" y="969"/>
                    <a:pt x="1298" y="970"/>
                    <a:pt x="1299" y="971"/>
                  </a:cubicBezTo>
                  <a:cubicBezTo>
                    <a:pt x="1300" y="971"/>
                    <a:pt x="1300" y="971"/>
                    <a:pt x="1300" y="972"/>
                  </a:cubicBezTo>
                  <a:cubicBezTo>
                    <a:pt x="1301" y="972"/>
                    <a:pt x="1301" y="972"/>
                    <a:pt x="1301" y="973"/>
                  </a:cubicBezTo>
                  <a:cubicBezTo>
                    <a:pt x="1302" y="973"/>
                    <a:pt x="1302" y="973"/>
                    <a:pt x="1302" y="973"/>
                  </a:cubicBezTo>
                  <a:cubicBezTo>
                    <a:pt x="1303" y="974"/>
                    <a:pt x="1304" y="975"/>
                    <a:pt x="1305" y="975"/>
                  </a:cubicBezTo>
                  <a:cubicBezTo>
                    <a:pt x="1306" y="976"/>
                    <a:pt x="1307" y="977"/>
                    <a:pt x="1308" y="978"/>
                  </a:cubicBezTo>
                  <a:cubicBezTo>
                    <a:pt x="1310" y="980"/>
                    <a:pt x="1306" y="991"/>
                    <a:pt x="1308" y="993"/>
                  </a:cubicBezTo>
                  <a:cubicBezTo>
                    <a:pt x="1310" y="996"/>
                    <a:pt x="1314" y="988"/>
                    <a:pt x="1315" y="986"/>
                  </a:cubicBezTo>
                  <a:cubicBezTo>
                    <a:pt x="1316" y="983"/>
                    <a:pt x="1322" y="984"/>
                    <a:pt x="1323" y="982"/>
                  </a:cubicBezTo>
                  <a:cubicBezTo>
                    <a:pt x="1324" y="981"/>
                    <a:pt x="1324" y="976"/>
                    <a:pt x="1325" y="973"/>
                  </a:cubicBezTo>
                  <a:cubicBezTo>
                    <a:pt x="1326" y="970"/>
                    <a:pt x="1331" y="972"/>
                    <a:pt x="1333" y="972"/>
                  </a:cubicBezTo>
                  <a:cubicBezTo>
                    <a:pt x="1336" y="972"/>
                    <a:pt x="1344" y="964"/>
                    <a:pt x="1347" y="961"/>
                  </a:cubicBezTo>
                  <a:cubicBezTo>
                    <a:pt x="1350" y="958"/>
                    <a:pt x="1348" y="943"/>
                    <a:pt x="1347" y="939"/>
                  </a:cubicBezTo>
                  <a:cubicBezTo>
                    <a:pt x="1346" y="935"/>
                    <a:pt x="1341" y="924"/>
                    <a:pt x="1339" y="919"/>
                  </a:cubicBezTo>
                  <a:cubicBezTo>
                    <a:pt x="1337" y="915"/>
                    <a:pt x="1327" y="909"/>
                    <a:pt x="1323" y="907"/>
                  </a:cubicBezTo>
                  <a:cubicBezTo>
                    <a:pt x="1320" y="905"/>
                    <a:pt x="1317" y="901"/>
                    <a:pt x="1312" y="895"/>
                  </a:cubicBezTo>
                  <a:cubicBezTo>
                    <a:pt x="1308" y="888"/>
                    <a:pt x="1307" y="888"/>
                    <a:pt x="1303" y="885"/>
                  </a:cubicBezTo>
                  <a:cubicBezTo>
                    <a:pt x="1298" y="882"/>
                    <a:pt x="1301" y="881"/>
                    <a:pt x="1301" y="877"/>
                  </a:cubicBezTo>
                  <a:cubicBezTo>
                    <a:pt x="1301" y="874"/>
                    <a:pt x="1300" y="873"/>
                    <a:pt x="1302" y="871"/>
                  </a:cubicBezTo>
                  <a:cubicBezTo>
                    <a:pt x="1303" y="868"/>
                    <a:pt x="1303" y="867"/>
                    <a:pt x="1306" y="864"/>
                  </a:cubicBezTo>
                  <a:cubicBezTo>
                    <a:pt x="1306" y="863"/>
                    <a:pt x="1306" y="863"/>
                    <a:pt x="1307" y="862"/>
                  </a:cubicBezTo>
                  <a:cubicBezTo>
                    <a:pt x="1307" y="862"/>
                    <a:pt x="1307" y="862"/>
                    <a:pt x="1307" y="862"/>
                  </a:cubicBezTo>
                  <a:cubicBezTo>
                    <a:pt x="1308" y="862"/>
                    <a:pt x="1308" y="861"/>
                    <a:pt x="1309" y="861"/>
                  </a:cubicBezTo>
                  <a:cubicBezTo>
                    <a:pt x="1309" y="861"/>
                    <a:pt x="1309" y="861"/>
                    <a:pt x="1309" y="861"/>
                  </a:cubicBezTo>
                  <a:cubicBezTo>
                    <a:pt x="1310" y="860"/>
                    <a:pt x="1310" y="860"/>
                    <a:pt x="1311" y="860"/>
                  </a:cubicBezTo>
                  <a:cubicBezTo>
                    <a:pt x="1311" y="860"/>
                    <a:pt x="1311" y="859"/>
                    <a:pt x="1312" y="859"/>
                  </a:cubicBezTo>
                  <a:cubicBezTo>
                    <a:pt x="1312" y="859"/>
                    <a:pt x="1313" y="859"/>
                    <a:pt x="1313" y="858"/>
                  </a:cubicBezTo>
                  <a:cubicBezTo>
                    <a:pt x="1314" y="858"/>
                    <a:pt x="1314" y="858"/>
                    <a:pt x="1314" y="858"/>
                  </a:cubicBezTo>
                  <a:cubicBezTo>
                    <a:pt x="1316" y="857"/>
                    <a:pt x="1318" y="856"/>
                    <a:pt x="1320" y="856"/>
                  </a:cubicBezTo>
                  <a:cubicBezTo>
                    <a:pt x="1320" y="856"/>
                    <a:pt x="1320" y="855"/>
                    <a:pt x="1320" y="855"/>
                  </a:cubicBezTo>
                  <a:cubicBezTo>
                    <a:pt x="1320" y="855"/>
                    <a:pt x="1320" y="855"/>
                    <a:pt x="1320" y="855"/>
                  </a:cubicBezTo>
                  <a:cubicBezTo>
                    <a:pt x="1321" y="855"/>
                    <a:pt x="1321" y="855"/>
                    <a:pt x="1322" y="854"/>
                  </a:cubicBezTo>
                  <a:cubicBezTo>
                    <a:pt x="1324" y="853"/>
                    <a:pt x="1324" y="857"/>
                    <a:pt x="1328" y="857"/>
                  </a:cubicBezTo>
                  <a:cubicBezTo>
                    <a:pt x="1331" y="857"/>
                    <a:pt x="1331" y="855"/>
                    <a:pt x="1334" y="854"/>
                  </a:cubicBezTo>
                  <a:cubicBezTo>
                    <a:pt x="1337" y="854"/>
                    <a:pt x="1336" y="856"/>
                    <a:pt x="1337" y="860"/>
                  </a:cubicBezTo>
                  <a:cubicBezTo>
                    <a:pt x="1338" y="865"/>
                    <a:pt x="1345" y="865"/>
                    <a:pt x="1344" y="863"/>
                  </a:cubicBezTo>
                  <a:cubicBezTo>
                    <a:pt x="1344" y="860"/>
                    <a:pt x="1345" y="859"/>
                    <a:pt x="1346" y="857"/>
                  </a:cubicBezTo>
                  <a:cubicBezTo>
                    <a:pt x="1348" y="854"/>
                    <a:pt x="1355" y="854"/>
                    <a:pt x="1359" y="854"/>
                  </a:cubicBezTo>
                  <a:cubicBezTo>
                    <a:pt x="1363" y="854"/>
                    <a:pt x="1373" y="851"/>
                    <a:pt x="1374" y="850"/>
                  </a:cubicBezTo>
                  <a:cubicBezTo>
                    <a:pt x="1375" y="849"/>
                    <a:pt x="1374" y="845"/>
                    <a:pt x="1374" y="843"/>
                  </a:cubicBezTo>
                  <a:cubicBezTo>
                    <a:pt x="1374" y="842"/>
                    <a:pt x="1379" y="845"/>
                    <a:pt x="1381" y="845"/>
                  </a:cubicBezTo>
                  <a:cubicBezTo>
                    <a:pt x="1384" y="845"/>
                    <a:pt x="1385" y="841"/>
                    <a:pt x="1387" y="839"/>
                  </a:cubicBezTo>
                  <a:cubicBezTo>
                    <a:pt x="1388" y="837"/>
                    <a:pt x="1393" y="841"/>
                    <a:pt x="1396" y="841"/>
                  </a:cubicBezTo>
                  <a:cubicBezTo>
                    <a:pt x="1399" y="841"/>
                    <a:pt x="1401" y="838"/>
                    <a:pt x="1402" y="837"/>
                  </a:cubicBezTo>
                  <a:cubicBezTo>
                    <a:pt x="1403" y="835"/>
                    <a:pt x="1405" y="834"/>
                    <a:pt x="1408" y="834"/>
                  </a:cubicBezTo>
                  <a:cubicBezTo>
                    <a:pt x="1410" y="834"/>
                    <a:pt x="1414" y="829"/>
                    <a:pt x="1416" y="826"/>
                  </a:cubicBezTo>
                  <a:cubicBezTo>
                    <a:pt x="1418" y="823"/>
                    <a:pt x="1417" y="820"/>
                    <a:pt x="1420" y="820"/>
                  </a:cubicBezTo>
                  <a:cubicBezTo>
                    <a:pt x="1424" y="819"/>
                    <a:pt x="1422" y="815"/>
                    <a:pt x="1422" y="814"/>
                  </a:cubicBezTo>
                  <a:cubicBezTo>
                    <a:pt x="1422" y="813"/>
                    <a:pt x="1427" y="812"/>
                    <a:pt x="1430" y="809"/>
                  </a:cubicBezTo>
                  <a:cubicBezTo>
                    <a:pt x="1432" y="807"/>
                    <a:pt x="1429" y="804"/>
                    <a:pt x="1430" y="803"/>
                  </a:cubicBezTo>
                  <a:cubicBezTo>
                    <a:pt x="1431" y="801"/>
                    <a:pt x="1432" y="793"/>
                    <a:pt x="1432" y="790"/>
                  </a:cubicBezTo>
                  <a:cubicBezTo>
                    <a:pt x="1432" y="787"/>
                    <a:pt x="1437" y="784"/>
                    <a:pt x="1440" y="783"/>
                  </a:cubicBezTo>
                  <a:cubicBezTo>
                    <a:pt x="1444" y="783"/>
                    <a:pt x="1445" y="782"/>
                    <a:pt x="1444" y="778"/>
                  </a:cubicBezTo>
                  <a:cubicBezTo>
                    <a:pt x="1444" y="774"/>
                    <a:pt x="1446" y="772"/>
                    <a:pt x="1446" y="771"/>
                  </a:cubicBezTo>
                  <a:cubicBezTo>
                    <a:pt x="1447" y="770"/>
                    <a:pt x="1446" y="766"/>
                    <a:pt x="1445" y="764"/>
                  </a:cubicBezTo>
                  <a:cubicBezTo>
                    <a:pt x="1444" y="762"/>
                    <a:pt x="1437" y="762"/>
                    <a:pt x="1434" y="760"/>
                  </a:cubicBezTo>
                  <a:cubicBezTo>
                    <a:pt x="1431" y="759"/>
                    <a:pt x="1440" y="751"/>
                    <a:pt x="1440" y="750"/>
                  </a:cubicBezTo>
                  <a:cubicBezTo>
                    <a:pt x="1441" y="749"/>
                    <a:pt x="1436" y="745"/>
                    <a:pt x="1435" y="744"/>
                  </a:cubicBezTo>
                  <a:cubicBezTo>
                    <a:pt x="1434" y="744"/>
                    <a:pt x="1436" y="744"/>
                    <a:pt x="1437" y="742"/>
                  </a:cubicBezTo>
                  <a:cubicBezTo>
                    <a:pt x="1438" y="741"/>
                    <a:pt x="1433" y="735"/>
                    <a:pt x="1430" y="734"/>
                  </a:cubicBezTo>
                  <a:cubicBezTo>
                    <a:pt x="1427" y="732"/>
                    <a:pt x="1421" y="727"/>
                    <a:pt x="1419" y="723"/>
                  </a:cubicBezTo>
                  <a:cubicBezTo>
                    <a:pt x="1417" y="719"/>
                    <a:pt x="1411" y="711"/>
                    <a:pt x="1408" y="709"/>
                  </a:cubicBezTo>
                  <a:cubicBezTo>
                    <a:pt x="1405" y="707"/>
                    <a:pt x="1404" y="705"/>
                    <a:pt x="1406" y="703"/>
                  </a:cubicBezTo>
                  <a:cubicBezTo>
                    <a:pt x="1408" y="701"/>
                    <a:pt x="1412" y="696"/>
                    <a:pt x="1412" y="694"/>
                  </a:cubicBezTo>
                  <a:cubicBezTo>
                    <a:pt x="1413" y="691"/>
                    <a:pt x="1415" y="688"/>
                    <a:pt x="1419" y="688"/>
                  </a:cubicBezTo>
                  <a:cubicBezTo>
                    <a:pt x="1422" y="687"/>
                    <a:pt x="1429" y="686"/>
                    <a:pt x="1434" y="685"/>
                  </a:cubicBezTo>
                  <a:cubicBezTo>
                    <a:pt x="1438" y="684"/>
                    <a:pt x="1437" y="680"/>
                    <a:pt x="1431" y="680"/>
                  </a:cubicBezTo>
                  <a:cubicBezTo>
                    <a:pt x="1425" y="680"/>
                    <a:pt x="1420" y="678"/>
                    <a:pt x="1416" y="677"/>
                  </a:cubicBezTo>
                  <a:cubicBezTo>
                    <a:pt x="1412" y="675"/>
                    <a:pt x="1404" y="681"/>
                    <a:pt x="1402" y="682"/>
                  </a:cubicBezTo>
                  <a:cubicBezTo>
                    <a:pt x="1400" y="683"/>
                    <a:pt x="1396" y="680"/>
                    <a:pt x="1393" y="676"/>
                  </a:cubicBezTo>
                  <a:cubicBezTo>
                    <a:pt x="1390" y="672"/>
                    <a:pt x="1384" y="668"/>
                    <a:pt x="1380" y="665"/>
                  </a:cubicBezTo>
                  <a:cubicBezTo>
                    <a:pt x="1377" y="661"/>
                    <a:pt x="1377" y="660"/>
                    <a:pt x="1381" y="659"/>
                  </a:cubicBezTo>
                  <a:cubicBezTo>
                    <a:pt x="1385" y="658"/>
                    <a:pt x="1390" y="658"/>
                    <a:pt x="1393" y="658"/>
                  </a:cubicBezTo>
                  <a:cubicBezTo>
                    <a:pt x="1397" y="657"/>
                    <a:pt x="1394" y="653"/>
                    <a:pt x="1396" y="651"/>
                  </a:cubicBezTo>
                  <a:cubicBezTo>
                    <a:pt x="1398" y="648"/>
                    <a:pt x="1409" y="640"/>
                    <a:pt x="1410" y="639"/>
                  </a:cubicBezTo>
                  <a:cubicBezTo>
                    <a:pt x="1412" y="638"/>
                    <a:pt x="1413" y="638"/>
                    <a:pt x="1415" y="638"/>
                  </a:cubicBezTo>
                  <a:cubicBezTo>
                    <a:pt x="1417" y="638"/>
                    <a:pt x="1419" y="639"/>
                    <a:pt x="1420" y="642"/>
                  </a:cubicBezTo>
                  <a:cubicBezTo>
                    <a:pt x="1421" y="645"/>
                    <a:pt x="1418" y="648"/>
                    <a:pt x="1416" y="650"/>
                  </a:cubicBezTo>
                  <a:cubicBezTo>
                    <a:pt x="1414" y="652"/>
                    <a:pt x="1416" y="653"/>
                    <a:pt x="1417" y="655"/>
                  </a:cubicBezTo>
                  <a:cubicBezTo>
                    <a:pt x="1419" y="658"/>
                    <a:pt x="1417" y="660"/>
                    <a:pt x="1419" y="661"/>
                  </a:cubicBezTo>
                  <a:cubicBezTo>
                    <a:pt x="1421" y="662"/>
                    <a:pt x="1431" y="653"/>
                    <a:pt x="1436" y="653"/>
                  </a:cubicBezTo>
                  <a:cubicBezTo>
                    <a:pt x="1437" y="653"/>
                    <a:pt x="1438" y="653"/>
                    <a:pt x="1439" y="653"/>
                  </a:cubicBezTo>
                  <a:cubicBezTo>
                    <a:pt x="1439" y="653"/>
                    <a:pt x="1439" y="652"/>
                    <a:pt x="1439" y="652"/>
                  </a:cubicBezTo>
                  <a:cubicBezTo>
                    <a:pt x="1440" y="652"/>
                    <a:pt x="1441" y="652"/>
                    <a:pt x="1441" y="652"/>
                  </a:cubicBezTo>
                  <a:cubicBezTo>
                    <a:pt x="1442" y="652"/>
                    <a:pt x="1442" y="652"/>
                    <a:pt x="1442" y="652"/>
                  </a:cubicBezTo>
                  <a:cubicBezTo>
                    <a:pt x="1443" y="652"/>
                    <a:pt x="1443" y="652"/>
                    <a:pt x="1443" y="652"/>
                  </a:cubicBezTo>
                  <a:cubicBezTo>
                    <a:pt x="1443" y="652"/>
                    <a:pt x="1443" y="652"/>
                    <a:pt x="1444" y="652"/>
                  </a:cubicBezTo>
                  <a:cubicBezTo>
                    <a:pt x="1444" y="652"/>
                    <a:pt x="1444" y="652"/>
                    <a:pt x="1444" y="652"/>
                  </a:cubicBezTo>
                  <a:cubicBezTo>
                    <a:pt x="1444" y="652"/>
                    <a:pt x="1444" y="652"/>
                    <a:pt x="1445" y="652"/>
                  </a:cubicBezTo>
                  <a:cubicBezTo>
                    <a:pt x="1445" y="652"/>
                    <a:pt x="1445" y="652"/>
                    <a:pt x="1445" y="652"/>
                  </a:cubicBezTo>
                  <a:cubicBezTo>
                    <a:pt x="1445" y="652"/>
                    <a:pt x="1446" y="652"/>
                    <a:pt x="1446" y="652"/>
                  </a:cubicBezTo>
                  <a:cubicBezTo>
                    <a:pt x="1448" y="655"/>
                    <a:pt x="1451" y="654"/>
                    <a:pt x="1453" y="654"/>
                  </a:cubicBezTo>
                  <a:cubicBezTo>
                    <a:pt x="1455" y="654"/>
                    <a:pt x="1453" y="658"/>
                    <a:pt x="1454" y="662"/>
                  </a:cubicBezTo>
                  <a:cubicBezTo>
                    <a:pt x="1455" y="665"/>
                    <a:pt x="1452" y="669"/>
                    <a:pt x="1451" y="671"/>
                  </a:cubicBezTo>
                  <a:cubicBezTo>
                    <a:pt x="1451" y="671"/>
                    <a:pt x="1452" y="671"/>
                    <a:pt x="1452" y="671"/>
                  </a:cubicBezTo>
                  <a:cubicBezTo>
                    <a:pt x="1452" y="671"/>
                    <a:pt x="1452" y="672"/>
                    <a:pt x="1453" y="672"/>
                  </a:cubicBezTo>
                  <a:cubicBezTo>
                    <a:pt x="1453" y="672"/>
                    <a:pt x="1453" y="672"/>
                    <a:pt x="1454" y="672"/>
                  </a:cubicBezTo>
                  <a:cubicBezTo>
                    <a:pt x="1454" y="672"/>
                    <a:pt x="1454" y="672"/>
                    <a:pt x="1455" y="672"/>
                  </a:cubicBezTo>
                  <a:cubicBezTo>
                    <a:pt x="1455" y="673"/>
                    <a:pt x="1456" y="673"/>
                    <a:pt x="1457" y="673"/>
                  </a:cubicBezTo>
                  <a:cubicBezTo>
                    <a:pt x="1457" y="673"/>
                    <a:pt x="1457" y="673"/>
                    <a:pt x="1458" y="673"/>
                  </a:cubicBezTo>
                  <a:cubicBezTo>
                    <a:pt x="1459" y="673"/>
                    <a:pt x="1460" y="674"/>
                    <a:pt x="1461" y="674"/>
                  </a:cubicBezTo>
                  <a:cubicBezTo>
                    <a:pt x="1461" y="674"/>
                    <a:pt x="1461" y="674"/>
                    <a:pt x="1461" y="674"/>
                  </a:cubicBezTo>
                  <a:cubicBezTo>
                    <a:pt x="1463" y="674"/>
                    <a:pt x="1466" y="675"/>
                    <a:pt x="1468" y="675"/>
                  </a:cubicBezTo>
                  <a:cubicBezTo>
                    <a:pt x="1469" y="675"/>
                    <a:pt x="1469" y="676"/>
                    <a:pt x="1469" y="676"/>
                  </a:cubicBezTo>
                  <a:cubicBezTo>
                    <a:pt x="1470" y="676"/>
                    <a:pt x="1470" y="676"/>
                    <a:pt x="1470" y="676"/>
                  </a:cubicBezTo>
                  <a:cubicBezTo>
                    <a:pt x="1471" y="676"/>
                    <a:pt x="1471" y="676"/>
                    <a:pt x="1471" y="676"/>
                  </a:cubicBezTo>
                  <a:cubicBezTo>
                    <a:pt x="1473" y="677"/>
                    <a:pt x="1476" y="682"/>
                    <a:pt x="1476" y="684"/>
                  </a:cubicBezTo>
                  <a:cubicBezTo>
                    <a:pt x="1475" y="686"/>
                    <a:pt x="1473" y="683"/>
                    <a:pt x="1471" y="684"/>
                  </a:cubicBezTo>
                  <a:cubicBezTo>
                    <a:pt x="1469" y="685"/>
                    <a:pt x="1475" y="694"/>
                    <a:pt x="1476" y="696"/>
                  </a:cubicBezTo>
                  <a:cubicBezTo>
                    <a:pt x="1478" y="698"/>
                    <a:pt x="1475" y="703"/>
                    <a:pt x="1474" y="706"/>
                  </a:cubicBezTo>
                  <a:cubicBezTo>
                    <a:pt x="1474" y="709"/>
                    <a:pt x="1477" y="714"/>
                    <a:pt x="1480" y="715"/>
                  </a:cubicBezTo>
                  <a:cubicBezTo>
                    <a:pt x="1482" y="716"/>
                    <a:pt x="1487" y="710"/>
                    <a:pt x="1489" y="709"/>
                  </a:cubicBezTo>
                  <a:cubicBezTo>
                    <a:pt x="1491" y="708"/>
                    <a:pt x="1495" y="708"/>
                    <a:pt x="1497" y="709"/>
                  </a:cubicBezTo>
                  <a:cubicBezTo>
                    <a:pt x="1499" y="709"/>
                    <a:pt x="1502" y="704"/>
                    <a:pt x="1504" y="701"/>
                  </a:cubicBezTo>
                  <a:cubicBezTo>
                    <a:pt x="1505" y="698"/>
                    <a:pt x="1502" y="694"/>
                    <a:pt x="1500" y="690"/>
                  </a:cubicBezTo>
                  <a:cubicBezTo>
                    <a:pt x="1498" y="687"/>
                    <a:pt x="1496" y="677"/>
                    <a:pt x="1495" y="674"/>
                  </a:cubicBezTo>
                  <a:cubicBezTo>
                    <a:pt x="1494" y="674"/>
                    <a:pt x="1494" y="673"/>
                    <a:pt x="1493" y="673"/>
                  </a:cubicBezTo>
                  <a:cubicBezTo>
                    <a:pt x="1493" y="673"/>
                    <a:pt x="1493" y="673"/>
                    <a:pt x="1493" y="672"/>
                  </a:cubicBezTo>
                  <a:cubicBezTo>
                    <a:pt x="1491" y="670"/>
                    <a:pt x="1488" y="666"/>
                    <a:pt x="1484" y="662"/>
                  </a:cubicBezTo>
                  <a:cubicBezTo>
                    <a:pt x="1484" y="662"/>
                    <a:pt x="1484" y="662"/>
                    <a:pt x="1483" y="662"/>
                  </a:cubicBezTo>
                  <a:cubicBezTo>
                    <a:pt x="1482" y="661"/>
                    <a:pt x="1481" y="660"/>
                    <a:pt x="1480" y="660"/>
                  </a:cubicBezTo>
                  <a:cubicBezTo>
                    <a:pt x="1473" y="656"/>
                    <a:pt x="1475" y="654"/>
                    <a:pt x="1476" y="652"/>
                  </a:cubicBezTo>
                  <a:cubicBezTo>
                    <a:pt x="1476" y="650"/>
                    <a:pt x="1482" y="648"/>
                    <a:pt x="1484" y="646"/>
                  </a:cubicBezTo>
                  <a:cubicBezTo>
                    <a:pt x="1486" y="645"/>
                    <a:pt x="1492" y="634"/>
                    <a:pt x="1493" y="633"/>
                  </a:cubicBezTo>
                  <a:cubicBezTo>
                    <a:pt x="1494" y="631"/>
                    <a:pt x="1496" y="621"/>
                    <a:pt x="1497" y="620"/>
                  </a:cubicBezTo>
                  <a:cubicBezTo>
                    <a:pt x="1497" y="619"/>
                    <a:pt x="1497" y="619"/>
                    <a:pt x="1498" y="619"/>
                  </a:cubicBezTo>
                  <a:cubicBezTo>
                    <a:pt x="1499" y="618"/>
                    <a:pt x="1502" y="617"/>
                    <a:pt x="1503" y="616"/>
                  </a:cubicBezTo>
                  <a:cubicBezTo>
                    <a:pt x="1503" y="616"/>
                    <a:pt x="1503" y="616"/>
                    <a:pt x="1503" y="616"/>
                  </a:cubicBezTo>
                  <a:cubicBezTo>
                    <a:pt x="1504" y="616"/>
                    <a:pt x="1504" y="616"/>
                    <a:pt x="1504" y="616"/>
                  </a:cubicBezTo>
                  <a:cubicBezTo>
                    <a:pt x="1505" y="616"/>
                    <a:pt x="1506" y="611"/>
                    <a:pt x="1508" y="609"/>
                  </a:cubicBezTo>
                  <a:cubicBezTo>
                    <a:pt x="1509" y="608"/>
                    <a:pt x="1513" y="613"/>
                    <a:pt x="1517" y="615"/>
                  </a:cubicBezTo>
                  <a:cubicBezTo>
                    <a:pt x="1521" y="617"/>
                    <a:pt x="1530" y="614"/>
                    <a:pt x="1533" y="612"/>
                  </a:cubicBezTo>
                  <a:cubicBezTo>
                    <a:pt x="1537" y="611"/>
                    <a:pt x="1541" y="603"/>
                    <a:pt x="1542" y="601"/>
                  </a:cubicBezTo>
                  <a:cubicBezTo>
                    <a:pt x="1543" y="599"/>
                    <a:pt x="1547" y="593"/>
                    <a:pt x="1549" y="591"/>
                  </a:cubicBezTo>
                  <a:cubicBezTo>
                    <a:pt x="1551" y="588"/>
                    <a:pt x="1554" y="586"/>
                    <a:pt x="1557" y="583"/>
                  </a:cubicBezTo>
                  <a:cubicBezTo>
                    <a:pt x="1561" y="581"/>
                    <a:pt x="1562" y="573"/>
                    <a:pt x="1563" y="570"/>
                  </a:cubicBezTo>
                  <a:cubicBezTo>
                    <a:pt x="1563" y="567"/>
                    <a:pt x="1567" y="559"/>
                    <a:pt x="1569" y="555"/>
                  </a:cubicBezTo>
                  <a:cubicBezTo>
                    <a:pt x="1571" y="551"/>
                    <a:pt x="1572" y="550"/>
                    <a:pt x="1574" y="547"/>
                  </a:cubicBezTo>
                  <a:cubicBezTo>
                    <a:pt x="1576" y="545"/>
                    <a:pt x="1573" y="532"/>
                    <a:pt x="1573" y="524"/>
                  </a:cubicBezTo>
                  <a:cubicBezTo>
                    <a:pt x="1573" y="516"/>
                    <a:pt x="1570" y="514"/>
                    <a:pt x="1570" y="510"/>
                  </a:cubicBezTo>
                  <a:cubicBezTo>
                    <a:pt x="1570" y="505"/>
                    <a:pt x="1573" y="497"/>
                    <a:pt x="1574" y="495"/>
                  </a:cubicBezTo>
                  <a:cubicBezTo>
                    <a:pt x="1574" y="492"/>
                    <a:pt x="1571" y="489"/>
                    <a:pt x="1569" y="490"/>
                  </a:cubicBezTo>
                  <a:cubicBezTo>
                    <a:pt x="1568" y="491"/>
                    <a:pt x="1564" y="483"/>
                    <a:pt x="1562" y="481"/>
                  </a:cubicBezTo>
                  <a:cubicBezTo>
                    <a:pt x="1561" y="479"/>
                    <a:pt x="1563" y="480"/>
                    <a:pt x="1564" y="479"/>
                  </a:cubicBezTo>
                  <a:cubicBezTo>
                    <a:pt x="1566" y="477"/>
                    <a:pt x="1557" y="472"/>
                    <a:pt x="1553" y="472"/>
                  </a:cubicBezTo>
                  <a:cubicBezTo>
                    <a:pt x="1550" y="471"/>
                    <a:pt x="1551" y="466"/>
                    <a:pt x="1547" y="464"/>
                  </a:cubicBezTo>
                  <a:cubicBezTo>
                    <a:pt x="1543" y="463"/>
                    <a:pt x="1536" y="461"/>
                    <a:pt x="1533" y="461"/>
                  </a:cubicBezTo>
                  <a:cubicBezTo>
                    <a:pt x="1530" y="461"/>
                    <a:pt x="1538" y="467"/>
                    <a:pt x="1535" y="467"/>
                  </a:cubicBezTo>
                  <a:cubicBezTo>
                    <a:pt x="1533" y="467"/>
                    <a:pt x="1532" y="470"/>
                    <a:pt x="1527" y="470"/>
                  </a:cubicBezTo>
                  <a:cubicBezTo>
                    <a:pt x="1522" y="470"/>
                    <a:pt x="1527" y="468"/>
                    <a:pt x="1526" y="467"/>
                  </a:cubicBezTo>
                  <a:cubicBezTo>
                    <a:pt x="1526" y="465"/>
                    <a:pt x="1519" y="468"/>
                    <a:pt x="1517" y="468"/>
                  </a:cubicBezTo>
                  <a:cubicBezTo>
                    <a:pt x="1515" y="469"/>
                    <a:pt x="1518" y="464"/>
                    <a:pt x="1517" y="462"/>
                  </a:cubicBezTo>
                  <a:cubicBezTo>
                    <a:pt x="1517" y="461"/>
                    <a:pt x="1515" y="462"/>
                    <a:pt x="1513" y="462"/>
                  </a:cubicBezTo>
                  <a:cubicBezTo>
                    <a:pt x="1512" y="463"/>
                    <a:pt x="1505" y="459"/>
                    <a:pt x="1502" y="459"/>
                  </a:cubicBezTo>
                  <a:cubicBezTo>
                    <a:pt x="1499" y="459"/>
                    <a:pt x="1496" y="457"/>
                    <a:pt x="1502" y="452"/>
                  </a:cubicBezTo>
                  <a:cubicBezTo>
                    <a:pt x="1508" y="448"/>
                    <a:pt x="1520" y="436"/>
                    <a:pt x="1521" y="433"/>
                  </a:cubicBezTo>
                  <a:cubicBezTo>
                    <a:pt x="1522" y="430"/>
                    <a:pt x="1531" y="425"/>
                    <a:pt x="1533" y="423"/>
                  </a:cubicBezTo>
                  <a:cubicBezTo>
                    <a:pt x="1536" y="421"/>
                    <a:pt x="1539" y="413"/>
                    <a:pt x="1542" y="409"/>
                  </a:cubicBezTo>
                  <a:cubicBezTo>
                    <a:pt x="1545" y="404"/>
                    <a:pt x="1543" y="402"/>
                    <a:pt x="1550" y="395"/>
                  </a:cubicBezTo>
                  <a:cubicBezTo>
                    <a:pt x="1557" y="388"/>
                    <a:pt x="1578" y="391"/>
                    <a:pt x="1583" y="392"/>
                  </a:cubicBezTo>
                  <a:cubicBezTo>
                    <a:pt x="1588" y="393"/>
                    <a:pt x="1595" y="393"/>
                    <a:pt x="1598" y="394"/>
                  </a:cubicBezTo>
                  <a:cubicBezTo>
                    <a:pt x="1602" y="394"/>
                    <a:pt x="1611" y="396"/>
                    <a:pt x="1613" y="394"/>
                  </a:cubicBezTo>
                  <a:cubicBezTo>
                    <a:pt x="1616" y="393"/>
                    <a:pt x="1613" y="393"/>
                    <a:pt x="1608" y="392"/>
                  </a:cubicBezTo>
                  <a:cubicBezTo>
                    <a:pt x="1603" y="391"/>
                    <a:pt x="1612" y="389"/>
                    <a:pt x="1614" y="388"/>
                  </a:cubicBezTo>
                  <a:cubicBezTo>
                    <a:pt x="1616" y="388"/>
                    <a:pt x="1615" y="388"/>
                    <a:pt x="1613" y="387"/>
                  </a:cubicBezTo>
                  <a:cubicBezTo>
                    <a:pt x="1611" y="386"/>
                    <a:pt x="1620" y="386"/>
                    <a:pt x="1623" y="386"/>
                  </a:cubicBezTo>
                  <a:cubicBezTo>
                    <a:pt x="1626" y="386"/>
                    <a:pt x="1625" y="388"/>
                    <a:pt x="1626" y="389"/>
                  </a:cubicBezTo>
                  <a:cubicBezTo>
                    <a:pt x="1627" y="389"/>
                    <a:pt x="1630" y="387"/>
                    <a:pt x="1631" y="386"/>
                  </a:cubicBezTo>
                  <a:cubicBezTo>
                    <a:pt x="1632" y="386"/>
                    <a:pt x="1632" y="389"/>
                    <a:pt x="1633" y="391"/>
                  </a:cubicBezTo>
                  <a:cubicBezTo>
                    <a:pt x="1633" y="392"/>
                    <a:pt x="1636" y="393"/>
                    <a:pt x="1639" y="395"/>
                  </a:cubicBezTo>
                  <a:cubicBezTo>
                    <a:pt x="1642" y="397"/>
                    <a:pt x="1636" y="397"/>
                    <a:pt x="1634" y="398"/>
                  </a:cubicBezTo>
                  <a:cubicBezTo>
                    <a:pt x="1632" y="398"/>
                    <a:pt x="1637" y="402"/>
                    <a:pt x="1639" y="403"/>
                  </a:cubicBezTo>
                  <a:cubicBezTo>
                    <a:pt x="1641" y="403"/>
                    <a:pt x="1649" y="399"/>
                    <a:pt x="1652" y="397"/>
                  </a:cubicBezTo>
                  <a:cubicBezTo>
                    <a:pt x="1654" y="396"/>
                    <a:pt x="1655" y="396"/>
                    <a:pt x="1659" y="397"/>
                  </a:cubicBezTo>
                  <a:cubicBezTo>
                    <a:pt x="1662" y="397"/>
                    <a:pt x="1662" y="398"/>
                    <a:pt x="1664" y="397"/>
                  </a:cubicBezTo>
                  <a:cubicBezTo>
                    <a:pt x="1665" y="396"/>
                    <a:pt x="1667" y="397"/>
                    <a:pt x="1669" y="397"/>
                  </a:cubicBezTo>
                  <a:cubicBezTo>
                    <a:pt x="1671" y="398"/>
                    <a:pt x="1672" y="396"/>
                    <a:pt x="1675" y="395"/>
                  </a:cubicBezTo>
                  <a:cubicBezTo>
                    <a:pt x="1678" y="394"/>
                    <a:pt x="1679" y="394"/>
                    <a:pt x="1678" y="391"/>
                  </a:cubicBezTo>
                  <a:cubicBezTo>
                    <a:pt x="1677" y="389"/>
                    <a:pt x="1670" y="390"/>
                    <a:pt x="1667" y="390"/>
                  </a:cubicBezTo>
                  <a:cubicBezTo>
                    <a:pt x="1665" y="391"/>
                    <a:pt x="1665" y="388"/>
                    <a:pt x="1667" y="387"/>
                  </a:cubicBezTo>
                  <a:cubicBezTo>
                    <a:pt x="1669" y="385"/>
                    <a:pt x="1671" y="381"/>
                    <a:pt x="1672" y="379"/>
                  </a:cubicBezTo>
                  <a:cubicBezTo>
                    <a:pt x="1673" y="377"/>
                    <a:pt x="1676" y="376"/>
                    <a:pt x="1679" y="375"/>
                  </a:cubicBezTo>
                  <a:cubicBezTo>
                    <a:pt x="1682" y="374"/>
                    <a:pt x="1682" y="360"/>
                    <a:pt x="1684" y="357"/>
                  </a:cubicBezTo>
                  <a:cubicBezTo>
                    <a:pt x="1687" y="353"/>
                    <a:pt x="1695" y="352"/>
                    <a:pt x="1696" y="351"/>
                  </a:cubicBezTo>
                  <a:cubicBezTo>
                    <a:pt x="1698" y="350"/>
                    <a:pt x="1699" y="351"/>
                    <a:pt x="1702" y="350"/>
                  </a:cubicBezTo>
                  <a:cubicBezTo>
                    <a:pt x="1706" y="350"/>
                    <a:pt x="1707" y="344"/>
                    <a:pt x="1708" y="343"/>
                  </a:cubicBezTo>
                  <a:cubicBezTo>
                    <a:pt x="1709" y="343"/>
                    <a:pt x="1706" y="350"/>
                    <a:pt x="1707" y="353"/>
                  </a:cubicBezTo>
                  <a:cubicBezTo>
                    <a:pt x="1707" y="357"/>
                    <a:pt x="1704" y="358"/>
                    <a:pt x="1704" y="361"/>
                  </a:cubicBezTo>
                  <a:cubicBezTo>
                    <a:pt x="1705" y="364"/>
                    <a:pt x="1710" y="366"/>
                    <a:pt x="1712" y="367"/>
                  </a:cubicBezTo>
                  <a:cubicBezTo>
                    <a:pt x="1714" y="368"/>
                    <a:pt x="1714" y="365"/>
                    <a:pt x="1716" y="363"/>
                  </a:cubicBezTo>
                  <a:cubicBezTo>
                    <a:pt x="1717" y="361"/>
                    <a:pt x="1723" y="355"/>
                    <a:pt x="1724" y="353"/>
                  </a:cubicBezTo>
                  <a:cubicBezTo>
                    <a:pt x="1725" y="352"/>
                    <a:pt x="1722" y="348"/>
                    <a:pt x="1720" y="345"/>
                  </a:cubicBezTo>
                  <a:cubicBezTo>
                    <a:pt x="1718" y="342"/>
                    <a:pt x="1720" y="340"/>
                    <a:pt x="1723" y="339"/>
                  </a:cubicBezTo>
                  <a:cubicBezTo>
                    <a:pt x="1725" y="339"/>
                    <a:pt x="1726" y="337"/>
                    <a:pt x="1728" y="336"/>
                  </a:cubicBezTo>
                  <a:cubicBezTo>
                    <a:pt x="1729" y="336"/>
                    <a:pt x="1730" y="339"/>
                    <a:pt x="1730" y="341"/>
                  </a:cubicBezTo>
                  <a:cubicBezTo>
                    <a:pt x="1731" y="342"/>
                    <a:pt x="1731" y="342"/>
                    <a:pt x="1730" y="344"/>
                  </a:cubicBezTo>
                  <a:cubicBezTo>
                    <a:pt x="1728" y="346"/>
                    <a:pt x="1729" y="354"/>
                    <a:pt x="1729" y="355"/>
                  </a:cubicBezTo>
                  <a:cubicBezTo>
                    <a:pt x="1729" y="357"/>
                    <a:pt x="1731" y="359"/>
                    <a:pt x="1733" y="360"/>
                  </a:cubicBezTo>
                  <a:cubicBezTo>
                    <a:pt x="1734" y="362"/>
                    <a:pt x="1732" y="363"/>
                    <a:pt x="1731" y="364"/>
                  </a:cubicBezTo>
                  <a:cubicBezTo>
                    <a:pt x="1730" y="365"/>
                    <a:pt x="1732" y="366"/>
                    <a:pt x="1734" y="367"/>
                  </a:cubicBezTo>
                  <a:cubicBezTo>
                    <a:pt x="1735" y="368"/>
                    <a:pt x="1726" y="373"/>
                    <a:pt x="1726" y="376"/>
                  </a:cubicBezTo>
                  <a:cubicBezTo>
                    <a:pt x="1727" y="378"/>
                    <a:pt x="1724" y="380"/>
                    <a:pt x="1722" y="382"/>
                  </a:cubicBezTo>
                  <a:cubicBezTo>
                    <a:pt x="1719" y="384"/>
                    <a:pt x="1712" y="392"/>
                    <a:pt x="1710" y="396"/>
                  </a:cubicBezTo>
                  <a:cubicBezTo>
                    <a:pt x="1708" y="399"/>
                    <a:pt x="1705" y="409"/>
                    <a:pt x="1705" y="411"/>
                  </a:cubicBezTo>
                  <a:cubicBezTo>
                    <a:pt x="1704" y="413"/>
                    <a:pt x="1698" y="414"/>
                    <a:pt x="1696" y="415"/>
                  </a:cubicBezTo>
                  <a:cubicBezTo>
                    <a:pt x="1694" y="415"/>
                    <a:pt x="1695" y="417"/>
                    <a:pt x="1695" y="420"/>
                  </a:cubicBezTo>
                  <a:cubicBezTo>
                    <a:pt x="1696" y="423"/>
                    <a:pt x="1689" y="434"/>
                    <a:pt x="1688" y="437"/>
                  </a:cubicBezTo>
                  <a:cubicBezTo>
                    <a:pt x="1687" y="439"/>
                    <a:pt x="1691" y="454"/>
                    <a:pt x="1695" y="460"/>
                  </a:cubicBezTo>
                  <a:cubicBezTo>
                    <a:pt x="1699" y="466"/>
                    <a:pt x="1702" y="476"/>
                    <a:pt x="1703" y="481"/>
                  </a:cubicBezTo>
                  <a:cubicBezTo>
                    <a:pt x="1705" y="486"/>
                    <a:pt x="1709" y="491"/>
                    <a:pt x="1711" y="491"/>
                  </a:cubicBezTo>
                  <a:cubicBezTo>
                    <a:pt x="1712" y="492"/>
                    <a:pt x="1716" y="496"/>
                    <a:pt x="1718" y="499"/>
                  </a:cubicBezTo>
                  <a:cubicBezTo>
                    <a:pt x="1720" y="502"/>
                    <a:pt x="1721" y="508"/>
                    <a:pt x="1725" y="512"/>
                  </a:cubicBezTo>
                  <a:cubicBezTo>
                    <a:pt x="1729" y="515"/>
                    <a:pt x="1728" y="506"/>
                    <a:pt x="1730" y="505"/>
                  </a:cubicBezTo>
                  <a:cubicBezTo>
                    <a:pt x="1733" y="504"/>
                    <a:pt x="1734" y="498"/>
                    <a:pt x="1735" y="495"/>
                  </a:cubicBezTo>
                  <a:cubicBezTo>
                    <a:pt x="1735" y="493"/>
                    <a:pt x="1730" y="492"/>
                    <a:pt x="1731" y="491"/>
                  </a:cubicBezTo>
                  <a:cubicBezTo>
                    <a:pt x="1732" y="490"/>
                    <a:pt x="1730" y="488"/>
                    <a:pt x="1729" y="486"/>
                  </a:cubicBezTo>
                  <a:cubicBezTo>
                    <a:pt x="1728" y="484"/>
                    <a:pt x="1730" y="480"/>
                    <a:pt x="1732" y="479"/>
                  </a:cubicBezTo>
                  <a:cubicBezTo>
                    <a:pt x="1734" y="479"/>
                    <a:pt x="1739" y="479"/>
                    <a:pt x="1740" y="479"/>
                  </a:cubicBezTo>
                  <a:cubicBezTo>
                    <a:pt x="1741" y="479"/>
                    <a:pt x="1735" y="472"/>
                    <a:pt x="1736" y="469"/>
                  </a:cubicBezTo>
                  <a:cubicBezTo>
                    <a:pt x="1736" y="466"/>
                    <a:pt x="1739" y="465"/>
                    <a:pt x="1740" y="463"/>
                  </a:cubicBezTo>
                  <a:cubicBezTo>
                    <a:pt x="1741" y="460"/>
                    <a:pt x="1747" y="458"/>
                    <a:pt x="1749" y="458"/>
                  </a:cubicBezTo>
                  <a:cubicBezTo>
                    <a:pt x="1751" y="458"/>
                    <a:pt x="1755" y="458"/>
                    <a:pt x="1755" y="456"/>
                  </a:cubicBezTo>
                  <a:cubicBezTo>
                    <a:pt x="1755" y="454"/>
                    <a:pt x="1755" y="452"/>
                    <a:pt x="1752" y="451"/>
                  </a:cubicBezTo>
                  <a:cubicBezTo>
                    <a:pt x="1750" y="450"/>
                    <a:pt x="1750" y="447"/>
                    <a:pt x="1750" y="446"/>
                  </a:cubicBezTo>
                  <a:cubicBezTo>
                    <a:pt x="1751" y="445"/>
                    <a:pt x="1751" y="444"/>
                    <a:pt x="1750" y="442"/>
                  </a:cubicBezTo>
                  <a:cubicBezTo>
                    <a:pt x="1749" y="441"/>
                    <a:pt x="1752" y="438"/>
                    <a:pt x="1754" y="437"/>
                  </a:cubicBezTo>
                  <a:cubicBezTo>
                    <a:pt x="1757" y="436"/>
                    <a:pt x="1758" y="438"/>
                    <a:pt x="1760" y="438"/>
                  </a:cubicBezTo>
                  <a:cubicBezTo>
                    <a:pt x="1762" y="437"/>
                    <a:pt x="1762" y="434"/>
                    <a:pt x="1761" y="432"/>
                  </a:cubicBezTo>
                  <a:cubicBezTo>
                    <a:pt x="1760" y="430"/>
                    <a:pt x="1756" y="429"/>
                    <a:pt x="1754" y="429"/>
                  </a:cubicBezTo>
                  <a:cubicBezTo>
                    <a:pt x="1752" y="430"/>
                    <a:pt x="1750" y="426"/>
                    <a:pt x="1748" y="422"/>
                  </a:cubicBezTo>
                  <a:cubicBezTo>
                    <a:pt x="1747" y="418"/>
                    <a:pt x="1751" y="418"/>
                    <a:pt x="1752" y="416"/>
                  </a:cubicBezTo>
                  <a:cubicBezTo>
                    <a:pt x="1754" y="415"/>
                    <a:pt x="1748" y="410"/>
                    <a:pt x="1746" y="411"/>
                  </a:cubicBezTo>
                  <a:cubicBezTo>
                    <a:pt x="1744" y="411"/>
                    <a:pt x="1743" y="410"/>
                    <a:pt x="1744" y="408"/>
                  </a:cubicBezTo>
                  <a:cubicBezTo>
                    <a:pt x="1745" y="407"/>
                    <a:pt x="1741" y="402"/>
                    <a:pt x="1742" y="400"/>
                  </a:cubicBezTo>
                  <a:cubicBezTo>
                    <a:pt x="1742" y="398"/>
                    <a:pt x="1744" y="391"/>
                    <a:pt x="1746" y="389"/>
                  </a:cubicBezTo>
                  <a:cubicBezTo>
                    <a:pt x="1748" y="388"/>
                    <a:pt x="1748" y="386"/>
                    <a:pt x="1748" y="384"/>
                  </a:cubicBezTo>
                  <a:cubicBezTo>
                    <a:pt x="1747" y="382"/>
                    <a:pt x="1749" y="381"/>
                    <a:pt x="1752" y="380"/>
                  </a:cubicBezTo>
                  <a:cubicBezTo>
                    <a:pt x="1754" y="379"/>
                    <a:pt x="1755" y="380"/>
                    <a:pt x="1757" y="380"/>
                  </a:cubicBezTo>
                  <a:cubicBezTo>
                    <a:pt x="1759" y="380"/>
                    <a:pt x="1757" y="380"/>
                    <a:pt x="1758" y="377"/>
                  </a:cubicBezTo>
                  <a:cubicBezTo>
                    <a:pt x="1760" y="375"/>
                    <a:pt x="1764" y="373"/>
                    <a:pt x="1766" y="373"/>
                  </a:cubicBezTo>
                  <a:cubicBezTo>
                    <a:pt x="1768" y="373"/>
                    <a:pt x="1766" y="378"/>
                    <a:pt x="1768" y="379"/>
                  </a:cubicBezTo>
                  <a:cubicBezTo>
                    <a:pt x="1770" y="380"/>
                    <a:pt x="1774" y="374"/>
                    <a:pt x="1776" y="372"/>
                  </a:cubicBezTo>
                  <a:cubicBezTo>
                    <a:pt x="1778" y="371"/>
                    <a:pt x="1778" y="370"/>
                    <a:pt x="1779" y="369"/>
                  </a:cubicBezTo>
                  <a:cubicBezTo>
                    <a:pt x="1779" y="367"/>
                    <a:pt x="1783" y="367"/>
                    <a:pt x="1786" y="367"/>
                  </a:cubicBezTo>
                  <a:cubicBezTo>
                    <a:pt x="1789" y="367"/>
                    <a:pt x="1792" y="372"/>
                    <a:pt x="1793" y="375"/>
                  </a:cubicBezTo>
                  <a:cubicBezTo>
                    <a:pt x="1795" y="378"/>
                    <a:pt x="1798" y="377"/>
                    <a:pt x="1799" y="374"/>
                  </a:cubicBezTo>
                  <a:cubicBezTo>
                    <a:pt x="1799" y="372"/>
                    <a:pt x="1800" y="368"/>
                    <a:pt x="1801" y="367"/>
                  </a:cubicBezTo>
                  <a:cubicBezTo>
                    <a:pt x="1802" y="366"/>
                    <a:pt x="1805" y="366"/>
                    <a:pt x="1806" y="366"/>
                  </a:cubicBezTo>
                  <a:cubicBezTo>
                    <a:pt x="1807" y="365"/>
                    <a:pt x="1806" y="362"/>
                    <a:pt x="1806" y="360"/>
                  </a:cubicBezTo>
                  <a:cubicBezTo>
                    <a:pt x="1806" y="359"/>
                    <a:pt x="1809" y="361"/>
                    <a:pt x="1811" y="361"/>
                  </a:cubicBezTo>
                  <a:cubicBezTo>
                    <a:pt x="1812" y="360"/>
                    <a:pt x="1808" y="357"/>
                    <a:pt x="1808" y="356"/>
                  </a:cubicBezTo>
                  <a:cubicBezTo>
                    <a:pt x="1807" y="355"/>
                    <a:pt x="1810" y="356"/>
                    <a:pt x="1811" y="356"/>
                  </a:cubicBezTo>
                  <a:cubicBezTo>
                    <a:pt x="1812" y="356"/>
                    <a:pt x="1815" y="353"/>
                    <a:pt x="1815" y="353"/>
                  </a:cubicBezTo>
                  <a:cubicBezTo>
                    <a:pt x="1816" y="352"/>
                    <a:pt x="1817" y="353"/>
                    <a:pt x="1818" y="353"/>
                  </a:cubicBezTo>
                  <a:cubicBezTo>
                    <a:pt x="1820" y="353"/>
                    <a:pt x="1822" y="348"/>
                    <a:pt x="1830" y="340"/>
                  </a:cubicBezTo>
                  <a:cubicBezTo>
                    <a:pt x="1839" y="332"/>
                    <a:pt x="1850" y="332"/>
                    <a:pt x="1853" y="332"/>
                  </a:cubicBezTo>
                  <a:cubicBezTo>
                    <a:pt x="1855" y="332"/>
                    <a:pt x="1857" y="333"/>
                    <a:pt x="1861" y="334"/>
                  </a:cubicBezTo>
                  <a:cubicBezTo>
                    <a:pt x="1866" y="336"/>
                    <a:pt x="1865" y="333"/>
                    <a:pt x="1867" y="332"/>
                  </a:cubicBezTo>
                  <a:cubicBezTo>
                    <a:pt x="1868" y="331"/>
                    <a:pt x="1867" y="328"/>
                    <a:pt x="1867" y="327"/>
                  </a:cubicBezTo>
                  <a:cubicBezTo>
                    <a:pt x="1867" y="325"/>
                    <a:pt x="1864" y="320"/>
                    <a:pt x="1861" y="320"/>
                  </a:cubicBezTo>
                  <a:cubicBezTo>
                    <a:pt x="1858" y="319"/>
                    <a:pt x="1857" y="315"/>
                    <a:pt x="1854" y="314"/>
                  </a:cubicBezTo>
                  <a:cubicBezTo>
                    <a:pt x="1850" y="314"/>
                    <a:pt x="1851" y="311"/>
                    <a:pt x="1850" y="309"/>
                  </a:cubicBezTo>
                  <a:cubicBezTo>
                    <a:pt x="1849" y="307"/>
                    <a:pt x="1849" y="309"/>
                    <a:pt x="1848" y="310"/>
                  </a:cubicBezTo>
                  <a:cubicBezTo>
                    <a:pt x="1846" y="312"/>
                    <a:pt x="1847" y="312"/>
                    <a:pt x="1841" y="311"/>
                  </a:cubicBezTo>
                  <a:cubicBezTo>
                    <a:pt x="1835" y="310"/>
                    <a:pt x="1836" y="302"/>
                    <a:pt x="1836" y="300"/>
                  </a:cubicBezTo>
                  <a:cubicBezTo>
                    <a:pt x="1836" y="298"/>
                    <a:pt x="1835" y="297"/>
                    <a:pt x="1831" y="296"/>
                  </a:cubicBezTo>
                  <a:cubicBezTo>
                    <a:pt x="1826" y="295"/>
                    <a:pt x="1829" y="293"/>
                    <a:pt x="1831" y="293"/>
                  </a:cubicBezTo>
                  <a:cubicBezTo>
                    <a:pt x="1833" y="293"/>
                    <a:pt x="1838" y="294"/>
                    <a:pt x="1841" y="294"/>
                  </a:cubicBezTo>
                  <a:cubicBezTo>
                    <a:pt x="1843" y="294"/>
                    <a:pt x="1845" y="296"/>
                    <a:pt x="1848" y="296"/>
                  </a:cubicBezTo>
                  <a:cubicBezTo>
                    <a:pt x="1851" y="296"/>
                    <a:pt x="1856" y="293"/>
                    <a:pt x="1859" y="291"/>
                  </a:cubicBezTo>
                  <a:cubicBezTo>
                    <a:pt x="1863" y="290"/>
                    <a:pt x="1862" y="284"/>
                    <a:pt x="1862" y="282"/>
                  </a:cubicBezTo>
                  <a:cubicBezTo>
                    <a:pt x="1861" y="280"/>
                    <a:pt x="1860" y="279"/>
                    <a:pt x="1859" y="278"/>
                  </a:cubicBezTo>
                  <a:cubicBezTo>
                    <a:pt x="1858" y="278"/>
                    <a:pt x="1858" y="270"/>
                    <a:pt x="1857" y="268"/>
                  </a:cubicBezTo>
                  <a:cubicBezTo>
                    <a:pt x="1857" y="267"/>
                    <a:pt x="1860" y="269"/>
                    <a:pt x="1862" y="270"/>
                  </a:cubicBezTo>
                  <a:cubicBezTo>
                    <a:pt x="1864" y="271"/>
                    <a:pt x="1865" y="272"/>
                    <a:pt x="1864" y="273"/>
                  </a:cubicBezTo>
                  <a:cubicBezTo>
                    <a:pt x="1863" y="274"/>
                    <a:pt x="1864" y="276"/>
                    <a:pt x="1866" y="278"/>
                  </a:cubicBezTo>
                  <a:cubicBezTo>
                    <a:pt x="1868" y="280"/>
                    <a:pt x="1869" y="281"/>
                    <a:pt x="1872" y="282"/>
                  </a:cubicBezTo>
                  <a:cubicBezTo>
                    <a:pt x="1875" y="283"/>
                    <a:pt x="1888" y="283"/>
                    <a:pt x="1891" y="283"/>
                  </a:cubicBezTo>
                  <a:cubicBezTo>
                    <a:pt x="1893" y="284"/>
                    <a:pt x="1898" y="289"/>
                    <a:pt x="1897" y="291"/>
                  </a:cubicBezTo>
                  <a:cubicBezTo>
                    <a:pt x="1895" y="292"/>
                    <a:pt x="1899" y="295"/>
                    <a:pt x="1901" y="296"/>
                  </a:cubicBezTo>
                  <a:cubicBezTo>
                    <a:pt x="1903" y="297"/>
                    <a:pt x="1911" y="297"/>
                    <a:pt x="1915" y="298"/>
                  </a:cubicBezTo>
                  <a:cubicBezTo>
                    <a:pt x="1919" y="299"/>
                    <a:pt x="1921" y="302"/>
                    <a:pt x="1925" y="303"/>
                  </a:cubicBezTo>
                  <a:cubicBezTo>
                    <a:pt x="1929" y="303"/>
                    <a:pt x="1934" y="301"/>
                    <a:pt x="1933" y="299"/>
                  </a:cubicBezTo>
                  <a:cubicBezTo>
                    <a:pt x="1932" y="297"/>
                    <a:pt x="1929" y="297"/>
                    <a:pt x="1928" y="297"/>
                  </a:cubicBezTo>
                  <a:cubicBezTo>
                    <a:pt x="1927" y="298"/>
                    <a:pt x="1926" y="297"/>
                    <a:pt x="1925" y="295"/>
                  </a:cubicBezTo>
                  <a:cubicBezTo>
                    <a:pt x="1923" y="293"/>
                    <a:pt x="1927" y="293"/>
                    <a:pt x="1929" y="293"/>
                  </a:cubicBezTo>
                  <a:cubicBezTo>
                    <a:pt x="1931" y="292"/>
                    <a:pt x="1927" y="288"/>
                    <a:pt x="1927" y="286"/>
                  </a:cubicBezTo>
                  <a:cubicBezTo>
                    <a:pt x="1926" y="284"/>
                    <a:pt x="1923" y="281"/>
                    <a:pt x="1924" y="281"/>
                  </a:cubicBezTo>
                  <a:cubicBezTo>
                    <a:pt x="1926" y="281"/>
                    <a:pt x="1931" y="282"/>
                    <a:pt x="1934" y="282"/>
                  </a:cubicBezTo>
                  <a:cubicBezTo>
                    <a:pt x="1937" y="282"/>
                    <a:pt x="1934" y="279"/>
                    <a:pt x="1932" y="277"/>
                  </a:cubicBezTo>
                  <a:cubicBezTo>
                    <a:pt x="1931" y="275"/>
                    <a:pt x="1937" y="279"/>
                    <a:pt x="1940" y="281"/>
                  </a:cubicBezTo>
                  <a:cubicBezTo>
                    <a:pt x="1943" y="282"/>
                    <a:pt x="1941" y="280"/>
                    <a:pt x="1942" y="277"/>
                  </a:cubicBezTo>
                  <a:cubicBezTo>
                    <a:pt x="1942" y="274"/>
                    <a:pt x="1943" y="273"/>
                    <a:pt x="1945" y="273"/>
                  </a:cubicBezTo>
                  <a:cubicBezTo>
                    <a:pt x="1948" y="272"/>
                    <a:pt x="1946" y="271"/>
                    <a:pt x="1940" y="26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6" name="Freeform 18"/>
            <p:cNvSpPr>
              <a:spLocks noChangeArrowheads="1"/>
            </p:cNvSpPr>
            <p:nvPr/>
          </p:nvSpPr>
          <p:spPr bwMode="auto">
            <a:xfrm>
              <a:off x="4915797" y="3190704"/>
              <a:ext cx="123403" cy="239727"/>
            </a:xfrm>
            <a:custGeom>
              <a:avLst/>
              <a:gdLst>
                <a:gd name="T0" fmla="*/ 117749772 w 83"/>
                <a:gd name="T1" fmla="*/ 0 h 173"/>
                <a:gd name="T2" fmla="*/ 115819950 w 83"/>
                <a:gd name="T3" fmla="*/ 19201716 h 173"/>
                <a:gd name="T4" fmla="*/ 110029093 w 83"/>
                <a:gd name="T5" fmla="*/ 32643057 h 173"/>
                <a:gd name="T6" fmla="*/ 102307025 w 83"/>
                <a:gd name="T7" fmla="*/ 44163806 h 173"/>
                <a:gd name="T8" fmla="*/ 90725291 w 83"/>
                <a:gd name="T9" fmla="*/ 49924191 h 173"/>
                <a:gd name="T10" fmla="*/ 92655135 w 83"/>
                <a:gd name="T11" fmla="*/ 61446326 h 173"/>
                <a:gd name="T12" fmla="*/ 81073400 w 83"/>
                <a:gd name="T13" fmla="*/ 72967075 h 173"/>
                <a:gd name="T14" fmla="*/ 67561865 w 83"/>
                <a:gd name="T15" fmla="*/ 84487824 h 173"/>
                <a:gd name="T16" fmla="*/ 52119118 w 83"/>
                <a:gd name="T17" fmla="*/ 82567237 h 173"/>
                <a:gd name="T18" fmla="*/ 38606183 w 83"/>
                <a:gd name="T19" fmla="*/ 90248198 h 173"/>
                <a:gd name="T20" fmla="*/ 28954293 w 83"/>
                <a:gd name="T21" fmla="*/ 96008594 h 173"/>
                <a:gd name="T22" fmla="*/ 13512930 w 83"/>
                <a:gd name="T23" fmla="*/ 122891266 h 173"/>
                <a:gd name="T24" fmla="*/ 30885504 w 83"/>
                <a:gd name="T25" fmla="*/ 182417026 h 173"/>
                <a:gd name="T26" fmla="*/ 13512930 w 83"/>
                <a:gd name="T27" fmla="*/ 211220285 h 173"/>
                <a:gd name="T28" fmla="*/ 0 w 83"/>
                <a:gd name="T29" fmla="*/ 241942744 h 173"/>
                <a:gd name="T30" fmla="*/ 7720681 w 83"/>
                <a:gd name="T31" fmla="*/ 255384080 h 173"/>
                <a:gd name="T32" fmla="*/ 9651893 w 83"/>
                <a:gd name="T33" fmla="*/ 261144454 h 173"/>
                <a:gd name="T34" fmla="*/ 15442752 w 83"/>
                <a:gd name="T35" fmla="*/ 303387662 h 173"/>
                <a:gd name="T36" fmla="*/ 28954293 w 83"/>
                <a:gd name="T37" fmla="*/ 316828998 h 173"/>
                <a:gd name="T38" fmla="*/ 44397040 w 83"/>
                <a:gd name="T39" fmla="*/ 330270334 h 173"/>
                <a:gd name="T40" fmla="*/ 79143578 w 83"/>
                <a:gd name="T41" fmla="*/ 314909797 h 173"/>
                <a:gd name="T42" fmla="*/ 92655135 w 83"/>
                <a:gd name="T43" fmla="*/ 303387662 h 173"/>
                <a:gd name="T44" fmla="*/ 110029093 w 83"/>
                <a:gd name="T45" fmla="*/ 247703118 h 173"/>
                <a:gd name="T46" fmla="*/ 127401662 w 83"/>
                <a:gd name="T47" fmla="*/ 161294686 h 173"/>
                <a:gd name="T48" fmla="*/ 140913198 w 83"/>
                <a:gd name="T49" fmla="*/ 105610142 h 173"/>
                <a:gd name="T50" fmla="*/ 140913198 w 83"/>
                <a:gd name="T51" fmla="*/ 80648036 h 173"/>
                <a:gd name="T52" fmla="*/ 152496300 w 83"/>
                <a:gd name="T53" fmla="*/ 84487824 h 173"/>
                <a:gd name="T54" fmla="*/ 146704054 w 83"/>
                <a:gd name="T55" fmla="*/ 26882682 h 173"/>
                <a:gd name="T56" fmla="*/ 117749772 w 83"/>
                <a:gd name="T57" fmla="*/ 0 h 1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73"/>
                <a:gd name="T89" fmla="*/ 83 w 83"/>
                <a:gd name="T90" fmla="*/ 173 h 1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73">
                  <a:moveTo>
                    <a:pt x="61" y="0"/>
                  </a:moveTo>
                  <a:cubicBezTo>
                    <a:pt x="58" y="0"/>
                    <a:pt x="60" y="8"/>
                    <a:pt x="60" y="10"/>
                  </a:cubicBezTo>
                  <a:cubicBezTo>
                    <a:pt x="61" y="12"/>
                    <a:pt x="59" y="16"/>
                    <a:pt x="57" y="17"/>
                  </a:cubicBezTo>
                  <a:cubicBezTo>
                    <a:pt x="56" y="18"/>
                    <a:pt x="52" y="21"/>
                    <a:pt x="53" y="23"/>
                  </a:cubicBezTo>
                  <a:cubicBezTo>
                    <a:pt x="53" y="25"/>
                    <a:pt x="51" y="23"/>
                    <a:pt x="47" y="26"/>
                  </a:cubicBezTo>
                  <a:cubicBezTo>
                    <a:pt x="42" y="29"/>
                    <a:pt x="46" y="31"/>
                    <a:pt x="48" y="32"/>
                  </a:cubicBezTo>
                  <a:cubicBezTo>
                    <a:pt x="50" y="34"/>
                    <a:pt x="46" y="35"/>
                    <a:pt x="42" y="38"/>
                  </a:cubicBezTo>
                  <a:cubicBezTo>
                    <a:pt x="37" y="40"/>
                    <a:pt x="37" y="41"/>
                    <a:pt x="35" y="44"/>
                  </a:cubicBezTo>
                  <a:cubicBezTo>
                    <a:pt x="32" y="46"/>
                    <a:pt x="31" y="45"/>
                    <a:pt x="27" y="43"/>
                  </a:cubicBezTo>
                  <a:cubicBezTo>
                    <a:pt x="24" y="42"/>
                    <a:pt x="24" y="44"/>
                    <a:pt x="20" y="47"/>
                  </a:cubicBezTo>
                  <a:cubicBezTo>
                    <a:pt x="16" y="49"/>
                    <a:pt x="15" y="48"/>
                    <a:pt x="15" y="50"/>
                  </a:cubicBezTo>
                  <a:cubicBezTo>
                    <a:pt x="15" y="52"/>
                    <a:pt x="8" y="59"/>
                    <a:pt x="7" y="64"/>
                  </a:cubicBezTo>
                  <a:cubicBezTo>
                    <a:pt x="6" y="69"/>
                    <a:pt x="14" y="90"/>
                    <a:pt x="16" y="95"/>
                  </a:cubicBezTo>
                  <a:cubicBezTo>
                    <a:pt x="18" y="101"/>
                    <a:pt x="12" y="103"/>
                    <a:pt x="7" y="110"/>
                  </a:cubicBezTo>
                  <a:cubicBezTo>
                    <a:pt x="2" y="116"/>
                    <a:pt x="0" y="121"/>
                    <a:pt x="0" y="126"/>
                  </a:cubicBezTo>
                  <a:cubicBezTo>
                    <a:pt x="0" y="130"/>
                    <a:pt x="1" y="130"/>
                    <a:pt x="4" y="133"/>
                  </a:cubicBezTo>
                  <a:cubicBezTo>
                    <a:pt x="7" y="136"/>
                    <a:pt x="3" y="134"/>
                    <a:pt x="5" y="136"/>
                  </a:cubicBezTo>
                  <a:cubicBezTo>
                    <a:pt x="7" y="139"/>
                    <a:pt x="7" y="152"/>
                    <a:pt x="8" y="158"/>
                  </a:cubicBezTo>
                  <a:cubicBezTo>
                    <a:pt x="8" y="164"/>
                    <a:pt x="13" y="165"/>
                    <a:pt x="15" y="165"/>
                  </a:cubicBezTo>
                  <a:cubicBezTo>
                    <a:pt x="18" y="165"/>
                    <a:pt x="20" y="171"/>
                    <a:pt x="23" y="172"/>
                  </a:cubicBezTo>
                  <a:cubicBezTo>
                    <a:pt x="27" y="173"/>
                    <a:pt x="38" y="166"/>
                    <a:pt x="41" y="164"/>
                  </a:cubicBezTo>
                  <a:cubicBezTo>
                    <a:pt x="43" y="163"/>
                    <a:pt x="46" y="160"/>
                    <a:pt x="48" y="158"/>
                  </a:cubicBezTo>
                  <a:cubicBezTo>
                    <a:pt x="50" y="155"/>
                    <a:pt x="53" y="137"/>
                    <a:pt x="57" y="129"/>
                  </a:cubicBezTo>
                  <a:cubicBezTo>
                    <a:pt x="60" y="121"/>
                    <a:pt x="64" y="92"/>
                    <a:pt x="66" y="84"/>
                  </a:cubicBezTo>
                  <a:cubicBezTo>
                    <a:pt x="67" y="76"/>
                    <a:pt x="72" y="57"/>
                    <a:pt x="73" y="55"/>
                  </a:cubicBezTo>
                  <a:cubicBezTo>
                    <a:pt x="74" y="52"/>
                    <a:pt x="72" y="44"/>
                    <a:pt x="73" y="42"/>
                  </a:cubicBezTo>
                  <a:cubicBezTo>
                    <a:pt x="74" y="39"/>
                    <a:pt x="76" y="45"/>
                    <a:pt x="79" y="44"/>
                  </a:cubicBezTo>
                  <a:cubicBezTo>
                    <a:pt x="83" y="44"/>
                    <a:pt x="76" y="18"/>
                    <a:pt x="76" y="14"/>
                  </a:cubicBezTo>
                  <a:cubicBezTo>
                    <a:pt x="76" y="10"/>
                    <a:pt x="65" y="0"/>
                    <a:pt x="61"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7" name="Freeform 19"/>
            <p:cNvSpPr>
              <a:spLocks noChangeArrowheads="1"/>
            </p:cNvSpPr>
            <p:nvPr/>
          </p:nvSpPr>
          <p:spPr bwMode="auto">
            <a:xfrm>
              <a:off x="5477156" y="2858253"/>
              <a:ext cx="37504" cy="59932"/>
            </a:xfrm>
            <a:custGeom>
              <a:avLst/>
              <a:gdLst>
                <a:gd name="T0" fmla="*/ 19652955 w 25"/>
                <a:gd name="T1" fmla="*/ 7770253 h 43"/>
                <a:gd name="T2" fmla="*/ 9825777 w 25"/>
                <a:gd name="T3" fmla="*/ 13597596 h 43"/>
                <a:gd name="T4" fmla="*/ 3930872 w 25"/>
                <a:gd name="T5" fmla="*/ 19426329 h 43"/>
                <a:gd name="T6" fmla="*/ 1965436 w 25"/>
                <a:gd name="T7" fmla="*/ 33023925 h 43"/>
                <a:gd name="T8" fmla="*/ 23583831 w 25"/>
                <a:gd name="T9" fmla="*/ 79645440 h 43"/>
                <a:gd name="T10" fmla="*/ 41269944 w 25"/>
                <a:gd name="T11" fmla="*/ 69933672 h 43"/>
                <a:gd name="T12" fmla="*/ 47166260 w 25"/>
                <a:gd name="T13" fmla="*/ 46621526 h 43"/>
                <a:gd name="T14" fmla="*/ 19652955 w 25"/>
                <a:gd name="T15" fmla="*/ 7770253 h 43"/>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43"/>
                <a:gd name="T26" fmla="*/ 25 w 25"/>
                <a:gd name="T27" fmla="*/ 43 h 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43">
                  <a:moveTo>
                    <a:pt x="10" y="4"/>
                  </a:moveTo>
                  <a:cubicBezTo>
                    <a:pt x="4" y="0"/>
                    <a:pt x="7" y="4"/>
                    <a:pt x="5" y="7"/>
                  </a:cubicBezTo>
                  <a:cubicBezTo>
                    <a:pt x="2" y="9"/>
                    <a:pt x="0" y="7"/>
                    <a:pt x="2" y="10"/>
                  </a:cubicBezTo>
                  <a:cubicBezTo>
                    <a:pt x="4" y="14"/>
                    <a:pt x="3" y="10"/>
                    <a:pt x="1" y="17"/>
                  </a:cubicBezTo>
                  <a:cubicBezTo>
                    <a:pt x="0" y="24"/>
                    <a:pt x="5" y="43"/>
                    <a:pt x="12" y="41"/>
                  </a:cubicBezTo>
                  <a:cubicBezTo>
                    <a:pt x="15" y="39"/>
                    <a:pt x="18" y="36"/>
                    <a:pt x="21" y="36"/>
                  </a:cubicBezTo>
                  <a:cubicBezTo>
                    <a:pt x="24" y="35"/>
                    <a:pt x="25" y="28"/>
                    <a:pt x="24" y="24"/>
                  </a:cubicBezTo>
                  <a:cubicBezTo>
                    <a:pt x="24" y="19"/>
                    <a:pt x="16" y="8"/>
                    <a:pt x="10"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8" name="Freeform 20"/>
            <p:cNvSpPr>
              <a:spLocks noChangeArrowheads="1"/>
            </p:cNvSpPr>
            <p:nvPr/>
          </p:nvSpPr>
          <p:spPr bwMode="auto">
            <a:xfrm>
              <a:off x="5727590" y="2910269"/>
              <a:ext cx="199622" cy="193364"/>
            </a:xfrm>
            <a:custGeom>
              <a:avLst/>
              <a:gdLst>
                <a:gd name="T0" fmla="*/ 248215523 w 135"/>
                <a:gd name="T1" fmla="*/ 257378587 h 139"/>
                <a:gd name="T2" fmla="*/ 255852687 w 135"/>
                <a:gd name="T3" fmla="*/ 243833375 h 139"/>
                <a:gd name="T4" fmla="*/ 250125159 w 135"/>
                <a:gd name="T5" fmla="*/ 216740169 h 139"/>
                <a:gd name="T6" fmla="*/ 246305886 w 135"/>
                <a:gd name="T7" fmla="*/ 209000048 h 139"/>
                <a:gd name="T8" fmla="*/ 250125159 w 135"/>
                <a:gd name="T9" fmla="*/ 197388475 h 139"/>
                <a:gd name="T10" fmla="*/ 246305886 w 135"/>
                <a:gd name="T11" fmla="*/ 183841873 h 139"/>
                <a:gd name="T12" fmla="*/ 225302649 w 135"/>
                <a:gd name="T13" fmla="*/ 178036738 h 139"/>
                <a:gd name="T14" fmla="*/ 210028320 w 135"/>
                <a:gd name="T15" fmla="*/ 156750014 h 139"/>
                <a:gd name="T16" fmla="*/ 196663628 w 135"/>
                <a:gd name="T17" fmla="*/ 141268381 h 139"/>
                <a:gd name="T18" fmla="*/ 198571883 w 135"/>
                <a:gd name="T19" fmla="*/ 131591839 h 139"/>
                <a:gd name="T20" fmla="*/ 181387918 w 135"/>
                <a:gd name="T21" fmla="*/ 114175175 h 139"/>
                <a:gd name="T22" fmla="*/ 179478238 w 135"/>
                <a:gd name="T23" fmla="*/ 106435054 h 139"/>
                <a:gd name="T24" fmla="*/ 168023183 w 135"/>
                <a:gd name="T25" fmla="*/ 102564994 h 139"/>
                <a:gd name="T26" fmla="*/ 160386019 w 135"/>
                <a:gd name="T27" fmla="*/ 94823482 h 139"/>
                <a:gd name="T28" fmla="*/ 152747473 w 135"/>
                <a:gd name="T29" fmla="*/ 92888451 h 139"/>
                <a:gd name="T30" fmla="*/ 143200672 w 135"/>
                <a:gd name="T31" fmla="*/ 85148309 h 139"/>
                <a:gd name="T32" fmla="*/ 120289179 w 135"/>
                <a:gd name="T33" fmla="*/ 81278248 h 139"/>
                <a:gd name="T34" fmla="*/ 106923106 w 135"/>
                <a:gd name="T35" fmla="*/ 65796615 h 139"/>
                <a:gd name="T36" fmla="*/ 95468050 w 135"/>
                <a:gd name="T37" fmla="*/ 58055103 h 139"/>
                <a:gd name="T38" fmla="*/ 66827627 w 135"/>
                <a:gd name="T39" fmla="*/ 34833338 h 139"/>
                <a:gd name="T40" fmla="*/ 45824389 w 135"/>
                <a:gd name="T41" fmla="*/ 19351699 h 139"/>
                <a:gd name="T42" fmla="*/ 19093607 w 135"/>
                <a:gd name="T43" fmla="*/ 13546608 h 139"/>
                <a:gd name="T44" fmla="*/ 1909637 w 135"/>
                <a:gd name="T45" fmla="*/ 3870062 h 139"/>
                <a:gd name="T46" fmla="*/ 13366079 w 135"/>
                <a:gd name="T47" fmla="*/ 32898307 h 139"/>
                <a:gd name="T48" fmla="*/ 30550049 w 135"/>
                <a:gd name="T49" fmla="*/ 46444921 h 139"/>
                <a:gd name="T50" fmla="*/ 38187214 w 135"/>
                <a:gd name="T51" fmla="*/ 58055103 h 139"/>
                <a:gd name="T52" fmla="*/ 57280826 w 135"/>
                <a:gd name="T53" fmla="*/ 73536736 h 139"/>
                <a:gd name="T54" fmla="*/ 66827627 w 135"/>
                <a:gd name="T55" fmla="*/ 85148309 h 139"/>
                <a:gd name="T56" fmla="*/ 85921228 w 135"/>
                <a:gd name="T57" fmla="*/ 94823482 h 139"/>
                <a:gd name="T58" fmla="*/ 99285941 w 135"/>
                <a:gd name="T59" fmla="*/ 121916687 h 139"/>
                <a:gd name="T60" fmla="*/ 114561652 w 135"/>
                <a:gd name="T61" fmla="*/ 135463290 h 139"/>
                <a:gd name="T62" fmla="*/ 127926344 w 135"/>
                <a:gd name="T63" fmla="*/ 149008502 h 139"/>
                <a:gd name="T64" fmla="*/ 147019945 w 135"/>
                <a:gd name="T65" fmla="*/ 183841873 h 139"/>
                <a:gd name="T66" fmla="*/ 185207191 w 135"/>
                <a:gd name="T67" fmla="*/ 216740169 h 139"/>
                <a:gd name="T68" fmla="*/ 215757230 w 135"/>
                <a:gd name="T69" fmla="*/ 241896954 h 139"/>
                <a:gd name="T70" fmla="*/ 238668722 w 135"/>
                <a:gd name="T71" fmla="*/ 261250038 h 139"/>
                <a:gd name="T72" fmla="*/ 232941195 w 135"/>
                <a:gd name="T73" fmla="*/ 249638466 h 139"/>
                <a:gd name="T74" fmla="*/ 248215523 w 135"/>
                <a:gd name="T75" fmla="*/ 257378587 h 1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39"/>
                <a:gd name="T116" fmla="*/ 135 w 135"/>
                <a:gd name="T117" fmla="*/ 139 h 1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39">
                  <a:moveTo>
                    <a:pt x="130" y="133"/>
                  </a:moveTo>
                  <a:cubicBezTo>
                    <a:pt x="132" y="133"/>
                    <a:pt x="135" y="131"/>
                    <a:pt x="134" y="126"/>
                  </a:cubicBezTo>
                  <a:cubicBezTo>
                    <a:pt x="134" y="122"/>
                    <a:pt x="134" y="114"/>
                    <a:pt x="131" y="112"/>
                  </a:cubicBezTo>
                  <a:cubicBezTo>
                    <a:pt x="128" y="109"/>
                    <a:pt x="126" y="109"/>
                    <a:pt x="129" y="108"/>
                  </a:cubicBezTo>
                  <a:cubicBezTo>
                    <a:pt x="132" y="107"/>
                    <a:pt x="131" y="104"/>
                    <a:pt x="131" y="102"/>
                  </a:cubicBezTo>
                  <a:cubicBezTo>
                    <a:pt x="131" y="100"/>
                    <a:pt x="134" y="97"/>
                    <a:pt x="129" y="95"/>
                  </a:cubicBezTo>
                  <a:cubicBezTo>
                    <a:pt x="125" y="93"/>
                    <a:pt x="119" y="93"/>
                    <a:pt x="118" y="92"/>
                  </a:cubicBezTo>
                  <a:cubicBezTo>
                    <a:pt x="117" y="91"/>
                    <a:pt x="114" y="84"/>
                    <a:pt x="110" y="81"/>
                  </a:cubicBezTo>
                  <a:cubicBezTo>
                    <a:pt x="106" y="78"/>
                    <a:pt x="102" y="75"/>
                    <a:pt x="103" y="73"/>
                  </a:cubicBezTo>
                  <a:cubicBezTo>
                    <a:pt x="104" y="71"/>
                    <a:pt x="105" y="70"/>
                    <a:pt x="104" y="68"/>
                  </a:cubicBezTo>
                  <a:cubicBezTo>
                    <a:pt x="104" y="66"/>
                    <a:pt x="95" y="62"/>
                    <a:pt x="95" y="59"/>
                  </a:cubicBezTo>
                  <a:cubicBezTo>
                    <a:pt x="94" y="57"/>
                    <a:pt x="97" y="56"/>
                    <a:pt x="94" y="55"/>
                  </a:cubicBezTo>
                  <a:cubicBezTo>
                    <a:pt x="91" y="54"/>
                    <a:pt x="91" y="56"/>
                    <a:pt x="88" y="53"/>
                  </a:cubicBezTo>
                  <a:cubicBezTo>
                    <a:pt x="85" y="49"/>
                    <a:pt x="86" y="49"/>
                    <a:pt x="84" y="49"/>
                  </a:cubicBezTo>
                  <a:cubicBezTo>
                    <a:pt x="82" y="49"/>
                    <a:pt x="81" y="49"/>
                    <a:pt x="80" y="48"/>
                  </a:cubicBezTo>
                  <a:cubicBezTo>
                    <a:pt x="78" y="46"/>
                    <a:pt x="76" y="44"/>
                    <a:pt x="75" y="44"/>
                  </a:cubicBezTo>
                  <a:cubicBezTo>
                    <a:pt x="74" y="44"/>
                    <a:pt x="65" y="44"/>
                    <a:pt x="63" y="42"/>
                  </a:cubicBezTo>
                  <a:cubicBezTo>
                    <a:pt x="60" y="39"/>
                    <a:pt x="57" y="35"/>
                    <a:pt x="56" y="34"/>
                  </a:cubicBezTo>
                  <a:cubicBezTo>
                    <a:pt x="54" y="34"/>
                    <a:pt x="53" y="32"/>
                    <a:pt x="50" y="30"/>
                  </a:cubicBezTo>
                  <a:cubicBezTo>
                    <a:pt x="47" y="28"/>
                    <a:pt x="38" y="24"/>
                    <a:pt x="35" y="18"/>
                  </a:cubicBezTo>
                  <a:cubicBezTo>
                    <a:pt x="31" y="13"/>
                    <a:pt x="27" y="10"/>
                    <a:pt x="24" y="10"/>
                  </a:cubicBezTo>
                  <a:cubicBezTo>
                    <a:pt x="22" y="9"/>
                    <a:pt x="14" y="9"/>
                    <a:pt x="10" y="7"/>
                  </a:cubicBezTo>
                  <a:cubicBezTo>
                    <a:pt x="7" y="5"/>
                    <a:pt x="2" y="0"/>
                    <a:pt x="1" y="2"/>
                  </a:cubicBezTo>
                  <a:cubicBezTo>
                    <a:pt x="0" y="3"/>
                    <a:pt x="5" y="15"/>
                    <a:pt x="7" y="17"/>
                  </a:cubicBezTo>
                  <a:cubicBezTo>
                    <a:pt x="10" y="20"/>
                    <a:pt x="16" y="23"/>
                    <a:pt x="16" y="24"/>
                  </a:cubicBezTo>
                  <a:cubicBezTo>
                    <a:pt x="15" y="26"/>
                    <a:pt x="15" y="27"/>
                    <a:pt x="20" y="30"/>
                  </a:cubicBezTo>
                  <a:cubicBezTo>
                    <a:pt x="25" y="32"/>
                    <a:pt x="28" y="35"/>
                    <a:pt x="30" y="38"/>
                  </a:cubicBezTo>
                  <a:cubicBezTo>
                    <a:pt x="33" y="41"/>
                    <a:pt x="31" y="43"/>
                    <a:pt x="35" y="44"/>
                  </a:cubicBezTo>
                  <a:cubicBezTo>
                    <a:pt x="39" y="44"/>
                    <a:pt x="44" y="46"/>
                    <a:pt x="45" y="49"/>
                  </a:cubicBezTo>
                  <a:cubicBezTo>
                    <a:pt x="45" y="51"/>
                    <a:pt x="46" y="59"/>
                    <a:pt x="52" y="63"/>
                  </a:cubicBezTo>
                  <a:cubicBezTo>
                    <a:pt x="58" y="67"/>
                    <a:pt x="58" y="67"/>
                    <a:pt x="60" y="70"/>
                  </a:cubicBezTo>
                  <a:cubicBezTo>
                    <a:pt x="62" y="74"/>
                    <a:pt x="61" y="74"/>
                    <a:pt x="67" y="77"/>
                  </a:cubicBezTo>
                  <a:cubicBezTo>
                    <a:pt x="72" y="80"/>
                    <a:pt x="72" y="90"/>
                    <a:pt x="77" y="95"/>
                  </a:cubicBezTo>
                  <a:cubicBezTo>
                    <a:pt x="82" y="100"/>
                    <a:pt x="94" y="110"/>
                    <a:pt x="97" y="112"/>
                  </a:cubicBezTo>
                  <a:cubicBezTo>
                    <a:pt x="100" y="114"/>
                    <a:pt x="111" y="123"/>
                    <a:pt x="113" y="125"/>
                  </a:cubicBezTo>
                  <a:cubicBezTo>
                    <a:pt x="114" y="126"/>
                    <a:pt x="127" y="139"/>
                    <a:pt x="125" y="135"/>
                  </a:cubicBezTo>
                  <a:cubicBezTo>
                    <a:pt x="123" y="132"/>
                    <a:pt x="120" y="129"/>
                    <a:pt x="122" y="129"/>
                  </a:cubicBezTo>
                  <a:cubicBezTo>
                    <a:pt x="124" y="129"/>
                    <a:pt x="128" y="132"/>
                    <a:pt x="130" y="13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9" name="Freeform 21"/>
            <p:cNvSpPr>
              <a:spLocks noChangeArrowheads="1"/>
            </p:cNvSpPr>
            <p:nvPr/>
          </p:nvSpPr>
          <p:spPr bwMode="auto">
            <a:xfrm>
              <a:off x="5919952" y="3092326"/>
              <a:ext cx="158487" cy="45231"/>
            </a:xfrm>
            <a:custGeom>
              <a:avLst/>
              <a:gdLst>
                <a:gd name="T0" fmla="*/ 199248394 w 107"/>
                <a:gd name="T1" fmla="*/ 41330161 h 33"/>
                <a:gd name="T2" fmla="*/ 187753113 w 107"/>
                <a:gd name="T3" fmla="*/ 37573248 h 33"/>
                <a:gd name="T4" fmla="*/ 180089087 w 107"/>
                <a:gd name="T5" fmla="*/ 30058052 h 33"/>
                <a:gd name="T6" fmla="*/ 180089087 w 107"/>
                <a:gd name="T7" fmla="*/ 24421998 h 33"/>
                <a:gd name="T8" fmla="*/ 180089087 w 107"/>
                <a:gd name="T9" fmla="*/ 20665080 h 33"/>
                <a:gd name="T10" fmla="*/ 137940647 w 107"/>
                <a:gd name="T11" fmla="*/ 16908168 h 33"/>
                <a:gd name="T12" fmla="*/ 116867118 w 107"/>
                <a:gd name="T13" fmla="*/ 11272114 h 33"/>
                <a:gd name="T14" fmla="*/ 95792206 w 107"/>
                <a:gd name="T15" fmla="*/ 16908168 h 33"/>
                <a:gd name="T16" fmla="*/ 74717272 w 107"/>
                <a:gd name="T17" fmla="*/ 16908168 h 33"/>
                <a:gd name="T18" fmla="*/ 47896795 w 107"/>
                <a:gd name="T19" fmla="*/ 1879142 h 33"/>
                <a:gd name="T20" fmla="*/ 34485854 w 107"/>
                <a:gd name="T21" fmla="*/ 5636057 h 33"/>
                <a:gd name="T22" fmla="*/ 15326585 w 107"/>
                <a:gd name="T23" fmla="*/ 7515198 h 33"/>
                <a:gd name="T24" fmla="*/ 5746951 w 107"/>
                <a:gd name="T25" fmla="*/ 18785939 h 33"/>
                <a:gd name="T26" fmla="*/ 26821872 w 107"/>
                <a:gd name="T27" fmla="*/ 24421998 h 33"/>
                <a:gd name="T28" fmla="*/ 22990573 w 107"/>
                <a:gd name="T29" fmla="*/ 30058052 h 33"/>
                <a:gd name="T30" fmla="*/ 53643743 w 107"/>
                <a:gd name="T31" fmla="*/ 35694106 h 33"/>
                <a:gd name="T32" fmla="*/ 93876556 w 107"/>
                <a:gd name="T33" fmla="*/ 41330161 h 33"/>
                <a:gd name="T34" fmla="*/ 120698417 w 107"/>
                <a:gd name="T35" fmla="*/ 50723138 h 33"/>
                <a:gd name="T36" fmla="*/ 174342139 w 107"/>
                <a:gd name="T37" fmla="*/ 50723138 h 33"/>
                <a:gd name="T38" fmla="*/ 199248394 w 107"/>
                <a:gd name="T39" fmla="*/ 60116105 h 33"/>
                <a:gd name="T40" fmla="*/ 199248394 w 107"/>
                <a:gd name="T41" fmla="*/ 4133016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33"/>
                <a:gd name="T65" fmla="*/ 107 w 107"/>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33">
                  <a:moveTo>
                    <a:pt x="104" y="22"/>
                  </a:moveTo>
                  <a:cubicBezTo>
                    <a:pt x="103" y="20"/>
                    <a:pt x="99" y="20"/>
                    <a:pt x="98" y="20"/>
                  </a:cubicBezTo>
                  <a:cubicBezTo>
                    <a:pt x="96" y="20"/>
                    <a:pt x="96" y="17"/>
                    <a:pt x="94" y="16"/>
                  </a:cubicBezTo>
                  <a:cubicBezTo>
                    <a:pt x="91" y="15"/>
                    <a:pt x="93" y="13"/>
                    <a:pt x="94" y="13"/>
                  </a:cubicBezTo>
                  <a:cubicBezTo>
                    <a:pt x="95" y="13"/>
                    <a:pt x="97" y="12"/>
                    <a:pt x="94" y="11"/>
                  </a:cubicBezTo>
                  <a:cubicBezTo>
                    <a:pt x="91" y="9"/>
                    <a:pt x="77" y="10"/>
                    <a:pt x="72" y="9"/>
                  </a:cubicBezTo>
                  <a:cubicBezTo>
                    <a:pt x="67" y="7"/>
                    <a:pt x="65" y="6"/>
                    <a:pt x="61" y="6"/>
                  </a:cubicBezTo>
                  <a:cubicBezTo>
                    <a:pt x="57" y="7"/>
                    <a:pt x="55" y="10"/>
                    <a:pt x="50" y="9"/>
                  </a:cubicBezTo>
                  <a:cubicBezTo>
                    <a:pt x="45" y="9"/>
                    <a:pt x="42" y="10"/>
                    <a:pt x="39" y="9"/>
                  </a:cubicBezTo>
                  <a:cubicBezTo>
                    <a:pt x="36" y="9"/>
                    <a:pt x="29" y="2"/>
                    <a:pt x="25" y="1"/>
                  </a:cubicBezTo>
                  <a:cubicBezTo>
                    <a:pt x="22" y="0"/>
                    <a:pt x="21" y="3"/>
                    <a:pt x="18" y="3"/>
                  </a:cubicBezTo>
                  <a:cubicBezTo>
                    <a:pt x="16" y="3"/>
                    <a:pt x="9" y="3"/>
                    <a:pt x="8" y="4"/>
                  </a:cubicBezTo>
                  <a:cubicBezTo>
                    <a:pt x="7" y="5"/>
                    <a:pt x="6" y="8"/>
                    <a:pt x="3" y="10"/>
                  </a:cubicBezTo>
                  <a:cubicBezTo>
                    <a:pt x="0" y="12"/>
                    <a:pt x="9" y="12"/>
                    <a:pt x="14" y="13"/>
                  </a:cubicBezTo>
                  <a:cubicBezTo>
                    <a:pt x="18" y="14"/>
                    <a:pt x="14" y="15"/>
                    <a:pt x="12" y="16"/>
                  </a:cubicBezTo>
                  <a:cubicBezTo>
                    <a:pt x="10" y="18"/>
                    <a:pt x="24" y="19"/>
                    <a:pt x="28" y="19"/>
                  </a:cubicBezTo>
                  <a:cubicBezTo>
                    <a:pt x="32" y="20"/>
                    <a:pt x="43" y="20"/>
                    <a:pt x="49" y="22"/>
                  </a:cubicBezTo>
                  <a:cubicBezTo>
                    <a:pt x="55" y="23"/>
                    <a:pt x="55" y="24"/>
                    <a:pt x="63" y="27"/>
                  </a:cubicBezTo>
                  <a:cubicBezTo>
                    <a:pt x="72" y="30"/>
                    <a:pt x="84" y="27"/>
                    <a:pt x="91" y="27"/>
                  </a:cubicBezTo>
                  <a:cubicBezTo>
                    <a:pt x="98" y="27"/>
                    <a:pt x="96" y="29"/>
                    <a:pt x="104" y="32"/>
                  </a:cubicBezTo>
                  <a:cubicBezTo>
                    <a:pt x="107" y="33"/>
                    <a:pt x="104" y="24"/>
                    <a:pt x="104" y="2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0" name="Freeform 22"/>
            <p:cNvSpPr>
              <a:spLocks noChangeArrowheads="1"/>
            </p:cNvSpPr>
            <p:nvPr/>
          </p:nvSpPr>
          <p:spPr bwMode="auto">
            <a:xfrm>
              <a:off x="6078440" y="3125119"/>
              <a:ext cx="15727" cy="6785"/>
            </a:xfrm>
            <a:custGeom>
              <a:avLst/>
              <a:gdLst>
                <a:gd name="T0" fmla="*/ 14281476 w 11"/>
                <a:gd name="T1" fmla="*/ 9207244 h 5"/>
                <a:gd name="T2" fmla="*/ 17851510 w 11"/>
                <a:gd name="T3" fmla="*/ 3682898 h 5"/>
                <a:gd name="T4" fmla="*/ 5355052 w 11"/>
                <a:gd name="T5" fmla="*/ 1841449 h 5"/>
                <a:gd name="T6" fmla="*/ 14281476 w 11"/>
                <a:gd name="T7" fmla="*/ 9207244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8" y="5"/>
                  </a:moveTo>
                  <a:cubicBezTo>
                    <a:pt x="11" y="5"/>
                    <a:pt x="10" y="2"/>
                    <a:pt x="10" y="2"/>
                  </a:cubicBezTo>
                  <a:cubicBezTo>
                    <a:pt x="10" y="1"/>
                    <a:pt x="5" y="0"/>
                    <a:pt x="3" y="1"/>
                  </a:cubicBezTo>
                  <a:cubicBezTo>
                    <a:pt x="0" y="2"/>
                    <a:pt x="3" y="5"/>
                    <a:pt x="8"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1" name="Freeform 23"/>
            <p:cNvSpPr>
              <a:spLocks noChangeArrowheads="1"/>
            </p:cNvSpPr>
            <p:nvPr/>
          </p:nvSpPr>
          <p:spPr bwMode="auto">
            <a:xfrm>
              <a:off x="6100216" y="3130773"/>
              <a:ext cx="13308" cy="9046"/>
            </a:xfrm>
            <a:custGeom>
              <a:avLst/>
              <a:gdLst>
                <a:gd name="T0" fmla="*/ 7637085 w 9"/>
                <a:gd name="T1" fmla="*/ 13638354 h 6"/>
                <a:gd name="T2" fmla="*/ 11456320 w 9"/>
                <a:gd name="T3" fmla="*/ 0 h 6"/>
                <a:gd name="T4" fmla="*/ 7637085 w 9"/>
                <a:gd name="T5" fmla="*/ 13638354 h 6"/>
                <a:gd name="T6" fmla="*/ 0 60000 65536"/>
                <a:gd name="T7" fmla="*/ 0 60000 65536"/>
                <a:gd name="T8" fmla="*/ 0 60000 65536"/>
                <a:gd name="T9" fmla="*/ 0 w 9"/>
                <a:gd name="T10" fmla="*/ 0 h 6"/>
                <a:gd name="T11" fmla="*/ 9 w 9"/>
                <a:gd name="T12" fmla="*/ 6 h 6"/>
              </a:gdLst>
              <a:ahLst/>
              <a:cxnLst>
                <a:cxn ang="T6">
                  <a:pos x="T0" y="T1"/>
                </a:cxn>
                <a:cxn ang="T7">
                  <a:pos x="T2" y="T3"/>
                </a:cxn>
                <a:cxn ang="T8">
                  <a:pos x="T4" y="T5"/>
                </a:cxn>
              </a:cxnLst>
              <a:rect l="T9" t="T10" r="T11" b="T12"/>
              <a:pathLst>
                <a:path w="9" h="6">
                  <a:moveTo>
                    <a:pt x="4" y="6"/>
                  </a:moveTo>
                  <a:cubicBezTo>
                    <a:pt x="8" y="6"/>
                    <a:pt x="9" y="0"/>
                    <a:pt x="6" y="0"/>
                  </a:cubicBezTo>
                  <a:cubicBezTo>
                    <a:pt x="2" y="0"/>
                    <a:pt x="0" y="5"/>
                    <a:pt x="4"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2" name="Freeform 24"/>
            <p:cNvSpPr>
              <a:spLocks noChangeArrowheads="1"/>
            </p:cNvSpPr>
            <p:nvPr/>
          </p:nvSpPr>
          <p:spPr bwMode="auto">
            <a:xfrm>
              <a:off x="6117154" y="3130773"/>
              <a:ext cx="19357" cy="6785"/>
            </a:xfrm>
            <a:custGeom>
              <a:avLst/>
              <a:gdLst>
                <a:gd name="T0" fmla="*/ 3872438 w 13"/>
                <a:gd name="T1" fmla="*/ 5524346 h 5"/>
                <a:gd name="T2" fmla="*/ 19362187 w 13"/>
                <a:gd name="T3" fmla="*/ 9207244 h 5"/>
                <a:gd name="T4" fmla="*/ 15489751 w 13"/>
                <a:gd name="T5" fmla="*/ 1841449 h 5"/>
                <a:gd name="T6" fmla="*/ 3872438 w 13"/>
                <a:gd name="T7" fmla="*/ 5524346 h 5"/>
                <a:gd name="T8" fmla="*/ 0 60000 65536"/>
                <a:gd name="T9" fmla="*/ 0 60000 65536"/>
                <a:gd name="T10" fmla="*/ 0 60000 65536"/>
                <a:gd name="T11" fmla="*/ 0 60000 65536"/>
                <a:gd name="T12" fmla="*/ 0 w 13"/>
                <a:gd name="T13" fmla="*/ 0 h 5"/>
                <a:gd name="T14" fmla="*/ 13 w 13"/>
                <a:gd name="T15" fmla="*/ 5 h 5"/>
              </a:gdLst>
              <a:ahLst/>
              <a:cxnLst>
                <a:cxn ang="T8">
                  <a:pos x="T0" y="T1"/>
                </a:cxn>
                <a:cxn ang="T9">
                  <a:pos x="T2" y="T3"/>
                </a:cxn>
                <a:cxn ang="T10">
                  <a:pos x="T4" y="T5"/>
                </a:cxn>
                <a:cxn ang="T11">
                  <a:pos x="T6" y="T7"/>
                </a:cxn>
              </a:cxnLst>
              <a:rect l="T12" t="T13" r="T14" b="T15"/>
              <a:pathLst>
                <a:path w="13" h="5">
                  <a:moveTo>
                    <a:pt x="2" y="3"/>
                  </a:moveTo>
                  <a:cubicBezTo>
                    <a:pt x="0" y="5"/>
                    <a:pt x="7" y="5"/>
                    <a:pt x="10" y="5"/>
                  </a:cubicBezTo>
                  <a:cubicBezTo>
                    <a:pt x="13" y="5"/>
                    <a:pt x="11" y="2"/>
                    <a:pt x="8" y="1"/>
                  </a:cubicBezTo>
                  <a:cubicBezTo>
                    <a:pt x="4" y="0"/>
                    <a:pt x="3" y="1"/>
                    <a:pt x="2"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3" name="Freeform 25"/>
            <p:cNvSpPr>
              <a:spLocks noChangeArrowheads="1"/>
            </p:cNvSpPr>
            <p:nvPr/>
          </p:nvSpPr>
          <p:spPr bwMode="auto">
            <a:xfrm>
              <a:off x="6124413" y="3127380"/>
              <a:ext cx="29035" cy="10177"/>
            </a:xfrm>
            <a:custGeom>
              <a:avLst/>
              <a:gdLst>
                <a:gd name="T0" fmla="*/ 29447444 w 20"/>
                <a:gd name="T1" fmla="*/ 12946415 h 8"/>
                <a:gd name="T2" fmla="*/ 36809981 w 20"/>
                <a:gd name="T3" fmla="*/ 6473844 h 8"/>
                <a:gd name="T4" fmla="*/ 14723722 w 20"/>
                <a:gd name="T5" fmla="*/ 1618143 h 8"/>
                <a:gd name="T6" fmla="*/ 29447444 w 20"/>
                <a:gd name="T7" fmla="*/ 12946415 h 8"/>
                <a:gd name="T8" fmla="*/ 0 60000 65536"/>
                <a:gd name="T9" fmla="*/ 0 60000 65536"/>
                <a:gd name="T10" fmla="*/ 0 60000 65536"/>
                <a:gd name="T11" fmla="*/ 0 60000 65536"/>
                <a:gd name="T12" fmla="*/ 0 w 20"/>
                <a:gd name="T13" fmla="*/ 0 h 8"/>
                <a:gd name="T14" fmla="*/ 20 w 20"/>
                <a:gd name="T15" fmla="*/ 8 h 8"/>
              </a:gdLst>
              <a:ahLst/>
              <a:cxnLst>
                <a:cxn ang="T8">
                  <a:pos x="T0" y="T1"/>
                </a:cxn>
                <a:cxn ang="T9">
                  <a:pos x="T2" y="T3"/>
                </a:cxn>
                <a:cxn ang="T10">
                  <a:pos x="T4" y="T5"/>
                </a:cxn>
                <a:cxn ang="T11">
                  <a:pos x="T6" y="T7"/>
                </a:cxn>
              </a:cxnLst>
              <a:rect l="T12" t="T13" r="T14" b="T15"/>
              <a:pathLst>
                <a:path w="20" h="8">
                  <a:moveTo>
                    <a:pt x="16" y="8"/>
                  </a:moveTo>
                  <a:cubicBezTo>
                    <a:pt x="17" y="8"/>
                    <a:pt x="19" y="6"/>
                    <a:pt x="20" y="4"/>
                  </a:cubicBezTo>
                  <a:cubicBezTo>
                    <a:pt x="20" y="2"/>
                    <a:pt x="16" y="2"/>
                    <a:pt x="8" y="1"/>
                  </a:cubicBezTo>
                  <a:cubicBezTo>
                    <a:pt x="0" y="0"/>
                    <a:pt x="14" y="8"/>
                    <a:pt x="16"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4" name="Freeform 26"/>
            <p:cNvSpPr>
              <a:spLocks noChangeArrowheads="1"/>
            </p:cNvSpPr>
            <p:nvPr/>
          </p:nvSpPr>
          <p:spPr bwMode="auto">
            <a:xfrm>
              <a:off x="6155869" y="3143211"/>
              <a:ext cx="36295" cy="21485"/>
            </a:xfrm>
            <a:custGeom>
              <a:avLst/>
              <a:gdLst>
                <a:gd name="T0" fmla="*/ 14724049 w 25"/>
                <a:gd name="T1" fmla="*/ 2051102 h 15"/>
                <a:gd name="T2" fmla="*/ 9202360 w 25"/>
                <a:gd name="T3" fmla="*/ 8205838 h 15"/>
                <a:gd name="T4" fmla="*/ 36812154 w 25"/>
                <a:gd name="T5" fmla="*/ 26670051 h 15"/>
                <a:gd name="T6" fmla="*/ 42333840 w 25"/>
                <a:gd name="T7" fmla="*/ 20515311 h 15"/>
                <a:gd name="T8" fmla="*/ 14724049 w 25"/>
                <a:gd name="T9" fmla="*/ 2051102 h 15"/>
                <a:gd name="T10" fmla="*/ 0 60000 65536"/>
                <a:gd name="T11" fmla="*/ 0 60000 65536"/>
                <a:gd name="T12" fmla="*/ 0 60000 65536"/>
                <a:gd name="T13" fmla="*/ 0 60000 65536"/>
                <a:gd name="T14" fmla="*/ 0 60000 65536"/>
                <a:gd name="T15" fmla="*/ 0 w 25"/>
                <a:gd name="T16" fmla="*/ 0 h 15"/>
                <a:gd name="T17" fmla="*/ 25 w 25"/>
                <a:gd name="T18" fmla="*/ 15 h 15"/>
              </a:gdLst>
              <a:ahLst/>
              <a:cxnLst>
                <a:cxn ang="T10">
                  <a:pos x="T0" y="T1"/>
                </a:cxn>
                <a:cxn ang="T11">
                  <a:pos x="T2" y="T3"/>
                </a:cxn>
                <a:cxn ang="T12">
                  <a:pos x="T4" y="T5"/>
                </a:cxn>
                <a:cxn ang="T13">
                  <a:pos x="T6" y="T7"/>
                </a:cxn>
                <a:cxn ang="T14">
                  <a:pos x="T8" y="T9"/>
                </a:cxn>
              </a:cxnLst>
              <a:rect l="T15" t="T16" r="T17" b="T18"/>
              <a:pathLst>
                <a:path w="25" h="15">
                  <a:moveTo>
                    <a:pt x="8" y="1"/>
                  </a:moveTo>
                  <a:cubicBezTo>
                    <a:pt x="4" y="0"/>
                    <a:pt x="0" y="2"/>
                    <a:pt x="5" y="4"/>
                  </a:cubicBezTo>
                  <a:cubicBezTo>
                    <a:pt x="10" y="6"/>
                    <a:pt x="14" y="11"/>
                    <a:pt x="20" y="13"/>
                  </a:cubicBezTo>
                  <a:cubicBezTo>
                    <a:pt x="25" y="15"/>
                    <a:pt x="23" y="11"/>
                    <a:pt x="23" y="10"/>
                  </a:cubicBezTo>
                  <a:cubicBezTo>
                    <a:pt x="23" y="9"/>
                    <a:pt x="13" y="2"/>
                    <a:pt x="8"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5" name="Freeform 27"/>
            <p:cNvSpPr>
              <a:spLocks noChangeArrowheads="1"/>
            </p:cNvSpPr>
            <p:nvPr/>
          </p:nvSpPr>
          <p:spPr bwMode="auto">
            <a:xfrm>
              <a:off x="6164338" y="3128511"/>
              <a:ext cx="58072" cy="11308"/>
            </a:xfrm>
            <a:custGeom>
              <a:avLst/>
              <a:gdLst>
                <a:gd name="T0" fmla="*/ 58085169 w 39"/>
                <a:gd name="T1" fmla="*/ 13985168 h 8"/>
                <a:gd name="T2" fmla="*/ 71638000 w 39"/>
                <a:gd name="T3" fmla="*/ 5993240 h 8"/>
                <a:gd name="T4" fmla="*/ 52275820 w 39"/>
                <a:gd name="T5" fmla="*/ 5993240 h 8"/>
                <a:gd name="T6" fmla="*/ 21297707 w 39"/>
                <a:gd name="T7" fmla="*/ 3995964 h 8"/>
                <a:gd name="T8" fmla="*/ 3872437 w 39"/>
                <a:gd name="T9" fmla="*/ 9989202 h 8"/>
                <a:gd name="T10" fmla="*/ 32915021 w 39"/>
                <a:gd name="T11" fmla="*/ 15983856 h 8"/>
                <a:gd name="T12" fmla="*/ 58085169 w 39"/>
                <a:gd name="T13" fmla="*/ 13985168 h 8"/>
                <a:gd name="T14" fmla="*/ 0 60000 65536"/>
                <a:gd name="T15" fmla="*/ 0 60000 65536"/>
                <a:gd name="T16" fmla="*/ 0 60000 65536"/>
                <a:gd name="T17" fmla="*/ 0 60000 65536"/>
                <a:gd name="T18" fmla="*/ 0 60000 65536"/>
                <a:gd name="T19" fmla="*/ 0 60000 65536"/>
                <a:gd name="T20" fmla="*/ 0 60000 65536"/>
                <a:gd name="T21" fmla="*/ 0 w 39"/>
                <a:gd name="T22" fmla="*/ 0 h 8"/>
                <a:gd name="T23" fmla="*/ 39 w 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8">
                  <a:moveTo>
                    <a:pt x="30" y="7"/>
                  </a:moveTo>
                  <a:cubicBezTo>
                    <a:pt x="31" y="7"/>
                    <a:pt x="35" y="5"/>
                    <a:pt x="37" y="3"/>
                  </a:cubicBezTo>
                  <a:cubicBezTo>
                    <a:pt x="39" y="1"/>
                    <a:pt x="32" y="2"/>
                    <a:pt x="27" y="3"/>
                  </a:cubicBezTo>
                  <a:cubicBezTo>
                    <a:pt x="23" y="5"/>
                    <a:pt x="17" y="3"/>
                    <a:pt x="11" y="2"/>
                  </a:cubicBezTo>
                  <a:cubicBezTo>
                    <a:pt x="5" y="0"/>
                    <a:pt x="4" y="2"/>
                    <a:pt x="2" y="5"/>
                  </a:cubicBezTo>
                  <a:cubicBezTo>
                    <a:pt x="0" y="7"/>
                    <a:pt x="13" y="7"/>
                    <a:pt x="17" y="8"/>
                  </a:cubicBezTo>
                  <a:cubicBezTo>
                    <a:pt x="20" y="8"/>
                    <a:pt x="28" y="7"/>
                    <a:pt x="30"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6" name="Freeform 28"/>
            <p:cNvSpPr>
              <a:spLocks noChangeArrowheads="1"/>
            </p:cNvSpPr>
            <p:nvPr/>
          </p:nvSpPr>
          <p:spPr bwMode="auto">
            <a:xfrm>
              <a:off x="6230878" y="3131903"/>
              <a:ext cx="54442" cy="26008"/>
            </a:xfrm>
            <a:custGeom>
              <a:avLst/>
              <a:gdLst>
                <a:gd name="T0" fmla="*/ 18906248 w 37"/>
                <a:gd name="T1" fmla="*/ 35490802 h 18"/>
                <a:gd name="T2" fmla="*/ 22687501 w 37"/>
                <a:gd name="T3" fmla="*/ 35490802 h 18"/>
                <a:gd name="T4" fmla="*/ 24578126 w 37"/>
                <a:gd name="T5" fmla="*/ 35490802 h 18"/>
                <a:gd name="T6" fmla="*/ 26468750 w 37"/>
                <a:gd name="T7" fmla="*/ 33402938 h 18"/>
                <a:gd name="T8" fmla="*/ 28359374 w 37"/>
                <a:gd name="T9" fmla="*/ 31315075 h 18"/>
                <a:gd name="T10" fmla="*/ 32140622 w 37"/>
                <a:gd name="T11" fmla="*/ 29227211 h 18"/>
                <a:gd name="T12" fmla="*/ 34031247 w 37"/>
                <a:gd name="T13" fmla="*/ 27140793 h 18"/>
                <a:gd name="T14" fmla="*/ 35921871 w 37"/>
                <a:gd name="T15" fmla="*/ 25052929 h 18"/>
                <a:gd name="T16" fmla="*/ 35921871 w 37"/>
                <a:gd name="T17" fmla="*/ 25052929 h 18"/>
                <a:gd name="T18" fmla="*/ 37812495 w 37"/>
                <a:gd name="T19" fmla="*/ 22965060 h 18"/>
                <a:gd name="T20" fmla="*/ 41593744 w 37"/>
                <a:gd name="T21" fmla="*/ 18789333 h 18"/>
                <a:gd name="T22" fmla="*/ 43484368 w 37"/>
                <a:gd name="T23" fmla="*/ 16701469 h 18"/>
                <a:gd name="T24" fmla="*/ 45375003 w 37"/>
                <a:gd name="T25" fmla="*/ 14613606 h 18"/>
                <a:gd name="T26" fmla="*/ 47265627 w 37"/>
                <a:gd name="T27" fmla="*/ 14613606 h 18"/>
                <a:gd name="T28" fmla="*/ 49156251 w 37"/>
                <a:gd name="T29" fmla="*/ 12525742 h 18"/>
                <a:gd name="T30" fmla="*/ 62390621 w 37"/>
                <a:gd name="T31" fmla="*/ 4175729 h 18"/>
                <a:gd name="T32" fmla="*/ 28359374 w 37"/>
                <a:gd name="T33" fmla="*/ 8351457 h 18"/>
                <a:gd name="T34" fmla="*/ 26468750 w 37"/>
                <a:gd name="T35" fmla="*/ 10437876 h 18"/>
                <a:gd name="T36" fmla="*/ 24578126 w 37"/>
                <a:gd name="T37" fmla="*/ 12525742 h 18"/>
                <a:gd name="T38" fmla="*/ 22687501 w 37"/>
                <a:gd name="T39" fmla="*/ 14613606 h 18"/>
                <a:gd name="T40" fmla="*/ 17015623 w 37"/>
                <a:gd name="T41" fmla="*/ 18789333 h 18"/>
                <a:gd name="T42" fmla="*/ 15124999 w 37"/>
                <a:gd name="T43" fmla="*/ 20877196 h 18"/>
                <a:gd name="T44" fmla="*/ 9453124 w 37"/>
                <a:gd name="T45" fmla="*/ 25052929 h 18"/>
                <a:gd name="T46" fmla="*/ 18906248 w 37"/>
                <a:gd name="T47" fmla="*/ 35490802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7"/>
                <a:gd name="T73" fmla="*/ 0 h 18"/>
                <a:gd name="T74" fmla="*/ 37 w 37"/>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7" h="18">
                  <a:moveTo>
                    <a:pt x="10" y="17"/>
                  </a:moveTo>
                  <a:cubicBezTo>
                    <a:pt x="10" y="18"/>
                    <a:pt x="11" y="17"/>
                    <a:pt x="12" y="17"/>
                  </a:cubicBezTo>
                  <a:cubicBezTo>
                    <a:pt x="12" y="17"/>
                    <a:pt x="12" y="17"/>
                    <a:pt x="13" y="17"/>
                  </a:cubicBezTo>
                  <a:cubicBezTo>
                    <a:pt x="13" y="17"/>
                    <a:pt x="14" y="16"/>
                    <a:pt x="14" y="16"/>
                  </a:cubicBezTo>
                  <a:cubicBezTo>
                    <a:pt x="15" y="16"/>
                    <a:pt x="15" y="16"/>
                    <a:pt x="15" y="15"/>
                  </a:cubicBezTo>
                  <a:cubicBezTo>
                    <a:pt x="16" y="15"/>
                    <a:pt x="16" y="15"/>
                    <a:pt x="17" y="14"/>
                  </a:cubicBezTo>
                  <a:cubicBezTo>
                    <a:pt x="17" y="14"/>
                    <a:pt x="18" y="14"/>
                    <a:pt x="18" y="13"/>
                  </a:cubicBezTo>
                  <a:cubicBezTo>
                    <a:pt x="18" y="13"/>
                    <a:pt x="19" y="12"/>
                    <a:pt x="19" y="12"/>
                  </a:cubicBezTo>
                  <a:cubicBezTo>
                    <a:pt x="19" y="12"/>
                    <a:pt x="19" y="12"/>
                    <a:pt x="19" y="12"/>
                  </a:cubicBezTo>
                  <a:cubicBezTo>
                    <a:pt x="20" y="11"/>
                    <a:pt x="20" y="11"/>
                    <a:pt x="20" y="11"/>
                  </a:cubicBezTo>
                  <a:cubicBezTo>
                    <a:pt x="21" y="10"/>
                    <a:pt x="21" y="10"/>
                    <a:pt x="22" y="9"/>
                  </a:cubicBezTo>
                  <a:cubicBezTo>
                    <a:pt x="22" y="9"/>
                    <a:pt x="23" y="8"/>
                    <a:pt x="23" y="8"/>
                  </a:cubicBezTo>
                  <a:cubicBezTo>
                    <a:pt x="24" y="8"/>
                    <a:pt x="24" y="7"/>
                    <a:pt x="24" y="7"/>
                  </a:cubicBezTo>
                  <a:cubicBezTo>
                    <a:pt x="24" y="7"/>
                    <a:pt x="24" y="7"/>
                    <a:pt x="25" y="7"/>
                  </a:cubicBezTo>
                  <a:cubicBezTo>
                    <a:pt x="25" y="6"/>
                    <a:pt x="25" y="6"/>
                    <a:pt x="26" y="6"/>
                  </a:cubicBezTo>
                  <a:cubicBezTo>
                    <a:pt x="27" y="6"/>
                    <a:pt x="37" y="4"/>
                    <a:pt x="33" y="2"/>
                  </a:cubicBezTo>
                  <a:cubicBezTo>
                    <a:pt x="28" y="0"/>
                    <a:pt x="16" y="2"/>
                    <a:pt x="15" y="4"/>
                  </a:cubicBezTo>
                  <a:cubicBezTo>
                    <a:pt x="15" y="5"/>
                    <a:pt x="15" y="5"/>
                    <a:pt x="14" y="5"/>
                  </a:cubicBezTo>
                  <a:cubicBezTo>
                    <a:pt x="14" y="6"/>
                    <a:pt x="14" y="6"/>
                    <a:pt x="13" y="6"/>
                  </a:cubicBezTo>
                  <a:cubicBezTo>
                    <a:pt x="13" y="6"/>
                    <a:pt x="12" y="7"/>
                    <a:pt x="12" y="7"/>
                  </a:cubicBezTo>
                  <a:cubicBezTo>
                    <a:pt x="11" y="8"/>
                    <a:pt x="10" y="8"/>
                    <a:pt x="9" y="9"/>
                  </a:cubicBezTo>
                  <a:cubicBezTo>
                    <a:pt x="9" y="9"/>
                    <a:pt x="8" y="9"/>
                    <a:pt x="8" y="10"/>
                  </a:cubicBezTo>
                  <a:cubicBezTo>
                    <a:pt x="7" y="10"/>
                    <a:pt x="6" y="11"/>
                    <a:pt x="5" y="12"/>
                  </a:cubicBezTo>
                  <a:cubicBezTo>
                    <a:pt x="0" y="16"/>
                    <a:pt x="4" y="17"/>
                    <a:pt x="10" y="1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7" name="Freeform 29"/>
            <p:cNvSpPr>
              <a:spLocks noChangeArrowheads="1"/>
            </p:cNvSpPr>
            <p:nvPr/>
          </p:nvSpPr>
          <p:spPr bwMode="auto">
            <a:xfrm>
              <a:off x="6131672" y="2981509"/>
              <a:ext cx="90737" cy="102901"/>
            </a:xfrm>
            <a:custGeom>
              <a:avLst/>
              <a:gdLst>
                <a:gd name="T0" fmla="*/ 25117897 w 61"/>
                <a:gd name="T1" fmla="*/ 27071306 h 74"/>
                <a:gd name="T2" fmla="*/ 38644303 w 61"/>
                <a:gd name="T3" fmla="*/ 25137046 h 74"/>
                <a:gd name="T4" fmla="*/ 59897910 w 61"/>
                <a:gd name="T5" fmla="*/ 23204177 h 74"/>
                <a:gd name="T6" fmla="*/ 81151506 w 61"/>
                <a:gd name="T7" fmla="*/ 27071306 h 74"/>
                <a:gd name="T8" fmla="*/ 98542223 w 61"/>
                <a:gd name="T9" fmla="*/ 25137046 h 74"/>
                <a:gd name="T10" fmla="*/ 113999384 w 61"/>
                <a:gd name="T11" fmla="*/ 11601393 h 74"/>
                <a:gd name="T12" fmla="*/ 113999384 w 61"/>
                <a:gd name="T13" fmla="*/ 0 h 74"/>
                <a:gd name="T14" fmla="*/ 100474368 w 61"/>
                <a:gd name="T15" fmla="*/ 13535653 h 74"/>
                <a:gd name="T16" fmla="*/ 73422925 w 61"/>
                <a:gd name="T17" fmla="*/ 11601393 h 74"/>
                <a:gd name="T18" fmla="*/ 44440738 w 61"/>
                <a:gd name="T19" fmla="*/ 7734261 h 74"/>
                <a:gd name="T20" fmla="*/ 30915722 w 61"/>
                <a:gd name="T21" fmla="*/ 7734261 h 74"/>
                <a:gd name="T22" fmla="*/ 21253601 w 61"/>
                <a:gd name="T23" fmla="*/ 17402782 h 74"/>
                <a:gd name="T24" fmla="*/ 9660728 w 61"/>
                <a:gd name="T25" fmla="*/ 42539823 h 74"/>
                <a:gd name="T26" fmla="*/ 3864292 w 61"/>
                <a:gd name="T27" fmla="*/ 56075481 h 74"/>
                <a:gd name="T28" fmla="*/ 3864292 w 61"/>
                <a:gd name="T29" fmla="*/ 77345387 h 74"/>
                <a:gd name="T30" fmla="*/ 1932146 w 61"/>
                <a:gd name="T31" fmla="*/ 94748186 h 74"/>
                <a:gd name="T32" fmla="*/ 19321456 w 61"/>
                <a:gd name="T33" fmla="*/ 106349574 h 74"/>
                <a:gd name="T34" fmla="*/ 23185752 w 61"/>
                <a:gd name="T35" fmla="*/ 129553740 h 74"/>
                <a:gd name="T36" fmla="*/ 25117897 w 61"/>
                <a:gd name="T37" fmla="*/ 141155127 h 74"/>
                <a:gd name="T38" fmla="*/ 42508593 w 61"/>
                <a:gd name="T39" fmla="*/ 139222258 h 74"/>
                <a:gd name="T40" fmla="*/ 36712158 w 61"/>
                <a:gd name="T41" fmla="*/ 106349574 h 74"/>
                <a:gd name="T42" fmla="*/ 38644303 w 61"/>
                <a:gd name="T43" fmla="*/ 87013906 h 74"/>
                <a:gd name="T44" fmla="*/ 52169329 w 61"/>
                <a:gd name="T45" fmla="*/ 87013906 h 74"/>
                <a:gd name="T46" fmla="*/ 52169329 w 61"/>
                <a:gd name="T47" fmla="*/ 102482444 h 74"/>
                <a:gd name="T48" fmla="*/ 61830055 w 61"/>
                <a:gd name="T49" fmla="*/ 119885221 h 74"/>
                <a:gd name="T50" fmla="*/ 69558635 w 61"/>
                <a:gd name="T51" fmla="*/ 127620870 h 74"/>
                <a:gd name="T52" fmla="*/ 77287215 w 61"/>
                <a:gd name="T53" fmla="*/ 123752350 h 74"/>
                <a:gd name="T54" fmla="*/ 85015796 w 61"/>
                <a:gd name="T55" fmla="*/ 117952352 h 74"/>
                <a:gd name="T56" fmla="*/ 75355070 w 61"/>
                <a:gd name="T57" fmla="*/ 104416704 h 74"/>
                <a:gd name="T58" fmla="*/ 77287215 w 61"/>
                <a:gd name="T59" fmla="*/ 92815317 h 74"/>
                <a:gd name="T60" fmla="*/ 69558635 w 61"/>
                <a:gd name="T61" fmla="*/ 81212517 h 74"/>
                <a:gd name="T62" fmla="*/ 57965764 w 61"/>
                <a:gd name="T63" fmla="*/ 69611129 h 74"/>
                <a:gd name="T64" fmla="*/ 65694345 w 61"/>
                <a:gd name="T65" fmla="*/ 54142612 h 74"/>
                <a:gd name="T66" fmla="*/ 79219360 w 61"/>
                <a:gd name="T67" fmla="*/ 46406963 h 74"/>
                <a:gd name="T68" fmla="*/ 73422925 w 61"/>
                <a:gd name="T69" fmla="*/ 40606954 h 74"/>
                <a:gd name="T70" fmla="*/ 48305039 w 61"/>
                <a:gd name="T71" fmla="*/ 50274092 h 74"/>
                <a:gd name="T72" fmla="*/ 30915722 w 61"/>
                <a:gd name="T73" fmla="*/ 56075481 h 74"/>
                <a:gd name="T74" fmla="*/ 21253601 w 61"/>
                <a:gd name="T75" fmla="*/ 40606954 h 74"/>
                <a:gd name="T76" fmla="*/ 25117897 w 61"/>
                <a:gd name="T77" fmla="*/ 27071306 h 7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74"/>
                <a:gd name="T119" fmla="*/ 61 w 61"/>
                <a:gd name="T120" fmla="*/ 74 h 7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74">
                  <a:moveTo>
                    <a:pt x="13" y="14"/>
                  </a:moveTo>
                  <a:cubicBezTo>
                    <a:pt x="13" y="12"/>
                    <a:pt x="17" y="12"/>
                    <a:pt x="20" y="13"/>
                  </a:cubicBezTo>
                  <a:cubicBezTo>
                    <a:pt x="23" y="13"/>
                    <a:pt x="29" y="13"/>
                    <a:pt x="31" y="12"/>
                  </a:cubicBezTo>
                  <a:cubicBezTo>
                    <a:pt x="32" y="11"/>
                    <a:pt x="38" y="13"/>
                    <a:pt x="42" y="14"/>
                  </a:cubicBezTo>
                  <a:cubicBezTo>
                    <a:pt x="46" y="15"/>
                    <a:pt x="48" y="14"/>
                    <a:pt x="51" y="13"/>
                  </a:cubicBezTo>
                  <a:cubicBezTo>
                    <a:pt x="53" y="11"/>
                    <a:pt x="58" y="7"/>
                    <a:pt x="59" y="6"/>
                  </a:cubicBezTo>
                  <a:cubicBezTo>
                    <a:pt x="60" y="4"/>
                    <a:pt x="61" y="0"/>
                    <a:pt x="59" y="0"/>
                  </a:cubicBezTo>
                  <a:cubicBezTo>
                    <a:pt x="56" y="0"/>
                    <a:pt x="54" y="5"/>
                    <a:pt x="52" y="7"/>
                  </a:cubicBezTo>
                  <a:cubicBezTo>
                    <a:pt x="50" y="9"/>
                    <a:pt x="42" y="6"/>
                    <a:pt x="38" y="6"/>
                  </a:cubicBezTo>
                  <a:cubicBezTo>
                    <a:pt x="34" y="6"/>
                    <a:pt x="29" y="6"/>
                    <a:pt x="23" y="4"/>
                  </a:cubicBezTo>
                  <a:cubicBezTo>
                    <a:pt x="17" y="2"/>
                    <a:pt x="17" y="1"/>
                    <a:pt x="16" y="4"/>
                  </a:cubicBezTo>
                  <a:cubicBezTo>
                    <a:pt x="14" y="7"/>
                    <a:pt x="14" y="6"/>
                    <a:pt x="11" y="9"/>
                  </a:cubicBezTo>
                  <a:cubicBezTo>
                    <a:pt x="8" y="11"/>
                    <a:pt x="8" y="20"/>
                    <a:pt x="5" y="22"/>
                  </a:cubicBezTo>
                  <a:cubicBezTo>
                    <a:pt x="2" y="24"/>
                    <a:pt x="4" y="27"/>
                    <a:pt x="2" y="29"/>
                  </a:cubicBezTo>
                  <a:cubicBezTo>
                    <a:pt x="0" y="31"/>
                    <a:pt x="3" y="35"/>
                    <a:pt x="2" y="40"/>
                  </a:cubicBezTo>
                  <a:cubicBezTo>
                    <a:pt x="1" y="45"/>
                    <a:pt x="0" y="44"/>
                    <a:pt x="1" y="49"/>
                  </a:cubicBezTo>
                  <a:cubicBezTo>
                    <a:pt x="2" y="55"/>
                    <a:pt x="6" y="53"/>
                    <a:pt x="10" y="55"/>
                  </a:cubicBezTo>
                  <a:cubicBezTo>
                    <a:pt x="13" y="56"/>
                    <a:pt x="14" y="63"/>
                    <a:pt x="12" y="67"/>
                  </a:cubicBezTo>
                  <a:cubicBezTo>
                    <a:pt x="10" y="72"/>
                    <a:pt x="10" y="72"/>
                    <a:pt x="13" y="73"/>
                  </a:cubicBezTo>
                  <a:cubicBezTo>
                    <a:pt x="15" y="74"/>
                    <a:pt x="21" y="73"/>
                    <a:pt x="22" y="72"/>
                  </a:cubicBezTo>
                  <a:cubicBezTo>
                    <a:pt x="23" y="72"/>
                    <a:pt x="19" y="57"/>
                    <a:pt x="19" y="55"/>
                  </a:cubicBezTo>
                  <a:cubicBezTo>
                    <a:pt x="18" y="53"/>
                    <a:pt x="19" y="46"/>
                    <a:pt x="20" y="45"/>
                  </a:cubicBezTo>
                  <a:cubicBezTo>
                    <a:pt x="20" y="45"/>
                    <a:pt x="29" y="44"/>
                    <a:pt x="27" y="45"/>
                  </a:cubicBezTo>
                  <a:cubicBezTo>
                    <a:pt x="26" y="47"/>
                    <a:pt x="24" y="51"/>
                    <a:pt x="27" y="53"/>
                  </a:cubicBezTo>
                  <a:cubicBezTo>
                    <a:pt x="31" y="56"/>
                    <a:pt x="31" y="60"/>
                    <a:pt x="32" y="62"/>
                  </a:cubicBezTo>
                  <a:cubicBezTo>
                    <a:pt x="33" y="63"/>
                    <a:pt x="34" y="66"/>
                    <a:pt x="36" y="66"/>
                  </a:cubicBezTo>
                  <a:cubicBezTo>
                    <a:pt x="38" y="67"/>
                    <a:pt x="40" y="65"/>
                    <a:pt x="40" y="64"/>
                  </a:cubicBezTo>
                  <a:cubicBezTo>
                    <a:pt x="40" y="63"/>
                    <a:pt x="43" y="62"/>
                    <a:pt x="44" y="61"/>
                  </a:cubicBezTo>
                  <a:cubicBezTo>
                    <a:pt x="46" y="61"/>
                    <a:pt x="43" y="57"/>
                    <a:pt x="39" y="54"/>
                  </a:cubicBezTo>
                  <a:cubicBezTo>
                    <a:pt x="36" y="51"/>
                    <a:pt x="39" y="49"/>
                    <a:pt x="40" y="48"/>
                  </a:cubicBezTo>
                  <a:cubicBezTo>
                    <a:pt x="41" y="47"/>
                    <a:pt x="42" y="42"/>
                    <a:pt x="36" y="42"/>
                  </a:cubicBezTo>
                  <a:cubicBezTo>
                    <a:pt x="30" y="41"/>
                    <a:pt x="31" y="38"/>
                    <a:pt x="30" y="36"/>
                  </a:cubicBezTo>
                  <a:cubicBezTo>
                    <a:pt x="30" y="35"/>
                    <a:pt x="33" y="29"/>
                    <a:pt x="34" y="28"/>
                  </a:cubicBezTo>
                  <a:cubicBezTo>
                    <a:pt x="35" y="26"/>
                    <a:pt x="39" y="25"/>
                    <a:pt x="41" y="24"/>
                  </a:cubicBezTo>
                  <a:cubicBezTo>
                    <a:pt x="44" y="22"/>
                    <a:pt x="44" y="20"/>
                    <a:pt x="38" y="21"/>
                  </a:cubicBezTo>
                  <a:cubicBezTo>
                    <a:pt x="33" y="21"/>
                    <a:pt x="26" y="23"/>
                    <a:pt x="25" y="26"/>
                  </a:cubicBezTo>
                  <a:cubicBezTo>
                    <a:pt x="24" y="29"/>
                    <a:pt x="20" y="29"/>
                    <a:pt x="16" y="29"/>
                  </a:cubicBezTo>
                  <a:cubicBezTo>
                    <a:pt x="13" y="29"/>
                    <a:pt x="10" y="23"/>
                    <a:pt x="11" y="21"/>
                  </a:cubicBezTo>
                  <a:cubicBezTo>
                    <a:pt x="12" y="20"/>
                    <a:pt x="14" y="16"/>
                    <a:pt x="13"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8" name="Freeform 30"/>
            <p:cNvSpPr>
              <a:spLocks noChangeArrowheads="1"/>
            </p:cNvSpPr>
            <p:nvPr/>
          </p:nvSpPr>
          <p:spPr bwMode="auto">
            <a:xfrm>
              <a:off x="5965925" y="2897831"/>
              <a:ext cx="159697" cy="165095"/>
            </a:xfrm>
            <a:custGeom>
              <a:avLst/>
              <a:gdLst>
                <a:gd name="T0" fmla="*/ 21003162 w 108"/>
                <a:gd name="T1" fmla="*/ 167453500 h 119"/>
                <a:gd name="T2" fmla="*/ 63008111 w 108"/>
                <a:gd name="T3" fmla="*/ 207872674 h 119"/>
                <a:gd name="T4" fmla="*/ 91648424 w 108"/>
                <a:gd name="T5" fmla="*/ 209796932 h 119"/>
                <a:gd name="T6" fmla="*/ 127925851 w 108"/>
                <a:gd name="T7" fmla="*/ 223270900 h 119"/>
                <a:gd name="T8" fmla="*/ 160384019 w 108"/>
                <a:gd name="T9" fmla="*/ 204022771 h 119"/>
                <a:gd name="T10" fmla="*/ 181387219 w 108"/>
                <a:gd name="T11" fmla="*/ 144355467 h 119"/>
                <a:gd name="T12" fmla="*/ 200480747 w 108"/>
                <a:gd name="T13" fmla="*/ 121258821 h 119"/>
                <a:gd name="T14" fmla="*/ 179477547 w 108"/>
                <a:gd name="T15" fmla="*/ 94312272 h 119"/>
                <a:gd name="T16" fmla="*/ 168021154 w 108"/>
                <a:gd name="T17" fmla="*/ 69291347 h 119"/>
                <a:gd name="T18" fmla="*/ 166111525 w 108"/>
                <a:gd name="T19" fmla="*/ 67365701 h 119"/>
                <a:gd name="T20" fmla="*/ 164203278 w 108"/>
                <a:gd name="T21" fmla="*/ 65441443 h 119"/>
                <a:gd name="T22" fmla="*/ 164203278 w 108"/>
                <a:gd name="T23" fmla="*/ 61591540 h 119"/>
                <a:gd name="T24" fmla="*/ 189024354 w 108"/>
                <a:gd name="T25" fmla="*/ 34644980 h 119"/>
                <a:gd name="T26" fmla="*/ 150837255 w 108"/>
                <a:gd name="T27" fmla="*/ 17322490 h 119"/>
                <a:gd name="T28" fmla="*/ 131743727 w 108"/>
                <a:gd name="T29" fmla="*/ 0 h 119"/>
                <a:gd name="T30" fmla="*/ 112650200 w 108"/>
                <a:gd name="T31" fmla="*/ 36570625 h 119"/>
                <a:gd name="T32" fmla="*/ 106922694 w 108"/>
                <a:gd name="T33" fmla="*/ 44269044 h 119"/>
                <a:gd name="T34" fmla="*/ 103104817 w 108"/>
                <a:gd name="T35" fmla="*/ 42344786 h 119"/>
                <a:gd name="T36" fmla="*/ 101195188 w 108"/>
                <a:gd name="T37" fmla="*/ 42344786 h 119"/>
                <a:gd name="T38" fmla="*/ 87829144 w 108"/>
                <a:gd name="T39" fmla="*/ 51968862 h 119"/>
                <a:gd name="T40" fmla="*/ 87829144 w 108"/>
                <a:gd name="T41" fmla="*/ 61591540 h 119"/>
                <a:gd name="T42" fmla="*/ 80192010 w 108"/>
                <a:gd name="T43" fmla="*/ 69291347 h 119"/>
                <a:gd name="T44" fmla="*/ 78282380 w 108"/>
                <a:gd name="T45" fmla="*/ 71215605 h 119"/>
                <a:gd name="T46" fmla="*/ 76372751 w 108"/>
                <a:gd name="T47" fmla="*/ 73139863 h 119"/>
                <a:gd name="T48" fmla="*/ 74464504 w 108"/>
                <a:gd name="T49" fmla="*/ 75065508 h 119"/>
                <a:gd name="T50" fmla="*/ 72554875 w 108"/>
                <a:gd name="T51" fmla="*/ 75065508 h 119"/>
                <a:gd name="T52" fmla="*/ 43914572 w 108"/>
                <a:gd name="T53" fmla="*/ 86613831 h 119"/>
                <a:gd name="T54" fmla="*/ 19093533 w 108"/>
                <a:gd name="T55" fmla="*/ 113560402 h 119"/>
                <a:gd name="T56" fmla="*/ 11456398 w 108"/>
                <a:gd name="T57" fmla="*/ 109710498 h 119"/>
                <a:gd name="T58" fmla="*/ 9546767 w 108"/>
                <a:gd name="T59" fmla="*/ 107786240 h 119"/>
                <a:gd name="T60" fmla="*/ 3819260 w 108"/>
                <a:gd name="T61" fmla="*/ 105860595 h 119"/>
                <a:gd name="T62" fmla="*/ 15274275 w 108"/>
                <a:gd name="T63" fmla="*/ 16360359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8"/>
                <a:gd name="T97" fmla="*/ 0 h 119"/>
                <a:gd name="T98" fmla="*/ 108 w 108"/>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8" h="119">
                  <a:moveTo>
                    <a:pt x="8" y="85"/>
                  </a:moveTo>
                  <a:cubicBezTo>
                    <a:pt x="11" y="85"/>
                    <a:pt x="11" y="84"/>
                    <a:pt x="11" y="87"/>
                  </a:cubicBezTo>
                  <a:cubicBezTo>
                    <a:pt x="12" y="91"/>
                    <a:pt x="17" y="104"/>
                    <a:pt x="18" y="105"/>
                  </a:cubicBezTo>
                  <a:cubicBezTo>
                    <a:pt x="19" y="105"/>
                    <a:pt x="33" y="107"/>
                    <a:pt x="33" y="108"/>
                  </a:cubicBezTo>
                  <a:cubicBezTo>
                    <a:pt x="34" y="108"/>
                    <a:pt x="32" y="110"/>
                    <a:pt x="36" y="110"/>
                  </a:cubicBezTo>
                  <a:cubicBezTo>
                    <a:pt x="39" y="111"/>
                    <a:pt x="47" y="111"/>
                    <a:pt x="48" y="109"/>
                  </a:cubicBezTo>
                  <a:cubicBezTo>
                    <a:pt x="48" y="107"/>
                    <a:pt x="47" y="108"/>
                    <a:pt x="53" y="110"/>
                  </a:cubicBezTo>
                  <a:cubicBezTo>
                    <a:pt x="58" y="112"/>
                    <a:pt x="67" y="114"/>
                    <a:pt x="67" y="116"/>
                  </a:cubicBezTo>
                  <a:cubicBezTo>
                    <a:pt x="68" y="118"/>
                    <a:pt x="69" y="119"/>
                    <a:pt x="74" y="117"/>
                  </a:cubicBezTo>
                  <a:cubicBezTo>
                    <a:pt x="79" y="114"/>
                    <a:pt x="84" y="111"/>
                    <a:pt x="84" y="106"/>
                  </a:cubicBezTo>
                  <a:cubicBezTo>
                    <a:pt x="84" y="100"/>
                    <a:pt x="82" y="96"/>
                    <a:pt x="86" y="92"/>
                  </a:cubicBezTo>
                  <a:cubicBezTo>
                    <a:pt x="89" y="89"/>
                    <a:pt x="94" y="82"/>
                    <a:pt x="95" y="75"/>
                  </a:cubicBezTo>
                  <a:cubicBezTo>
                    <a:pt x="97" y="68"/>
                    <a:pt x="95" y="66"/>
                    <a:pt x="101" y="66"/>
                  </a:cubicBezTo>
                  <a:cubicBezTo>
                    <a:pt x="106" y="66"/>
                    <a:pt x="108" y="65"/>
                    <a:pt x="105" y="63"/>
                  </a:cubicBezTo>
                  <a:cubicBezTo>
                    <a:pt x="101" y="60"/>
                    <a:pt x="91" y="56"/>
                    <a:pt x="93" y="54"/>
                  </a:cubicBezTo>
                  <a:cubicBezTo>
                    <a:pt x="95" y="52"/>
                    <a:pt x="95" y="51"/>
                    <a:pt x="94" y="49"/>
                  </a:cubicBezTo>
                  <a:cubicBezTo>
                    <a:pt x="92" y="48"/>
                    <a:pt x="81" y="37"/>
                    <a:pt x="82" y="37"/>
                  </a:cubicBezTo>
                  <a:cubicBezTo>
                    <a:pt x="83" y="37"/>
                    <a:pt x="89" y="37"/>
                    <a:pt x="88" y="36"/>
                  </a:cubicBezTo>
                  <a:cubicBezTo>
                    <a:pt x="88" y="36"/>
                    <a:pt x="87" y="35"/>
                    <a:pt x="87" y="35"/>
                  </a:cubicBezTo>
                  <a:cubicBezTo>
                    <a:pt x="87" y="35"/>
                    <a:pt x="87" y="35"/>
                    <a:pt x="87" y="35"/>
                  </a:cubicBezTo>
                  <a:cubicBezTo>
                    <a:pt x="86" y="34"/>
                    <a:pt x="86" y="34"/>
                    <a:pt x="86" y="34"/>
                  </a:cubicBezTo>
                  <a:cubicBezTo>
                    <a:pt x="86" y="34"/>
                    <a:pt x="86" y="34"/>
                    <a:pt x="86" y="34"/>
                  </a:cubicBezTo>
                  <a:cubicBezTo>
                    <a:pt x="85" y="33"/>
                    <a:pt x="85" y="32"/>
                    <a:pt x="85" y="32"/>
                  </a:cubicBezTo>
                  <a:cubicBezTo>
                    <a:pt x="85" y="32"/>
                    <a:pt x="86" y="32"/>
                    <a:pt x="86" y="32"/>
                  </a:cubicBezTo>
                  <a:cubicBezTo>
                    <a:pt x="88" y="31"/>
                    <a:pt x="97" y="30"/>
                    <a:pt x="95" y="28"/>
                  </a:cubicBezTo>
                  <a:cubicBezTo>
                    <a:pt x="92" y="25"/>
                    <a:pt x="104" y="20"/>
                    <a:pt x="99" y="18"/>
                  </a:cubicBezTo>
                  <a:cubicBezTo>
                    <a:pt x="96" y="18"/>
                    <a:pt x="91" y="14"/>
                    <a:pt x="86" y="13"/>
                  </a:cubicBezTo>
                  <a:cubicBezTo>
                    <a:pt x="82" y="12"/>
                    <a:pt x="78" y="11"/>
                    <a:pt x="79" y="9"/>
                  </a:cubicBezTo>
                  <a:cubicBezTo>
                    <a:pt x="79" y="8"/>
                    <a:pt x="79" y="5"/>
                    <a:pt x="76" y="3"/>
                  </a:cubicBezTo>
                  <a:cubicBezTo>
                    <a:pt x="74" y="1"/>
                    <a:pt x="70" y="0"/>
                    <a:pt x="69" y="0"/>
                  </a:cubicBezTo>
                  <a:cubicBezTo>
                    <a:pt x="67" y="1"/>
                    <a:pt x="62" y="14"/>
                    <a:pt x="61" y="14"/>
                  </a:cubicBezTo>
                  <a:cubicBezTo>
                    <a:pt x="60" y="14"/>
                    <a:pt x="58" y="18"/>
                    <a:pt x="59" y="19"/>
                  </a:cubicBezTo>
                  <a:cubicBezTo>
                    <a:pt x="59" y="20"/>
                    <a:pt x="58" y="23"/>
                    <a:pt x="57" y="23"/>
                  </a:cubicBezTo>
                  <a:cubicBezTo>
                    <a:pt x="56" y="23"/>
                    <a:pt x="56" y="23"/>
                    <a:pt x="56" y="23"/>
                  </a:cubicBezTo>
                  <a:cubicBezTo>
                    <a:pt x="56" y="22"/>
                    <a:pt x="55" y="22"/>
                    <a:pt x="55" y="22"/>
                  </a:cubicBezTo>
                  <a:cubicBezTo>
                    <a:pt x="55" y="22"/>
                    <a:pt x="54" y="22"/>
                    <a:pt x="54" y="22"/>
                  </a:cubicBezTo>
                  <a:cubicBezTo>
                    <a:pt x="54" y="22"/>
                    <a:pt x="54" y="22"/>
                    <a:pt x="54" y="22"/>
                  </a:cubicBezTo>
                  <a:cubicBezTo>
                    <a:pt x="53" y="22"/>
                    <a:pt x="53" y="22"/>
                    <a:pt x="53" y="22"/>
                  </a:cubicBezTo>
                  <a:cubicBezTo>
                    <a:pt x="53" y="22"/>
                    <a:pt x="52" y="22"/>
                    <a:pt x="52" y="22"/>
                  </a:cubicBezTo>
                  <a:cubicBezTo>
                    <a:pt x="51" y="23"/>
                    <a:pt x="48" y="27"/>
                    <a:pt x="46" y="27"/>
                  </a:cubicBezTo>
                  <a:cubicBezTo>
                    <a:pt x="44" y="27"/>
                    <a:pt x="48" y="31"/>
                    <a:pt x="46" y="31"/>
                  </a:cubicBezTo>
                  <a:cubicBezTo>
                    <a:pt x="46" y="32"/>
                    <a:pt x="46" y="32"/>
                    <a:pt x="46" y="32"/>
                  </a:cubicBezTo>
                  <a:cubicBezTo>
                    <a:pt x="46" y="32"/>
                    <a:pt x="46" y="32"/>
                    <a:pt x="46" y="32"/>
                  </a:cubicBezTo>
                  <a:cubicBezTo>
                    <a:pt x="45" y="32"/>
                    <a:pt x="44" y="34"/>
                    <a:pt x="42" y="36"/>
                  </a:cubicBezTo>
                  <a:cubicBezTo>
                    <a:pt x="42" y="36"/>
                    <a:pt x="42" y="36"/>
                    <a:pt x="42" y="36"/>
                  </a:cubicBezTo>
                  <a:cubicBezTo>
                    <a:pt x="42" y="36"/>
                    <a:pt x="41" y="36"/>
                    <a:pt x="41" y="37"/>
                  </a:cubicBezTo>
                  <a:cubicBezTo>
                    <a:pt x="41" y="37"/>
                    <a:pt x="41" y="37"/>
                    <a:pt x="41" y="37"/>
                  </a:cubicBezTo>
                  <a:cubicBezTo>
                    <a:pt x="40" y="38"/>
                    <a:pt x="40" y="38"/>
                    <a:pt x="40" y="38"/>
                  </a:cubicBezTo>
                  <a:cubicBezTo>
                    <a:pt x="40" y="38"/>
                    <a:pt x="40" y="38"/>
                    <a:pt x="39" y="38"/>
                  </a:cubicBezTo>
                  <a:cubicBezTo>
                    <a:pt x="39" y="39"/>
                    <a:pt x="39" y="39"/>
                    <a:pt x="39" y="39"/>
                  </a:cubicBezTo>
                  <a:cubicBezTo>
                    <a:pt x="39" y="39"/>
                    <a:pt x="38" y="39"/>
                    <a:pt x="38" y="39"/>
                  </a:cubicBezTo>
                  <a:cubicBezTo>
                    <a:pt x="38" y="39"/>
                    <a:pt x="38" y="39"/>
                    <a:pt x="38" y="39"/>
                  </a:cubicBezTo>
                  <a:cubicBezTo>
                    <a:pt x="36" y="39"/>
                    <a:pt x="38" y="43"/>
                    <a:pt x="37" y="44"/>
                  </a:cubicBezTo>
                  <a:cubicBezTo>
                    <a:pt x="35" y="44"/>
                    <a:pt x="25" y="45"/>
                    <a:pt x="23" y="45"/>
                  </a:cubicBezTo>
                  <a:cubicBezTo>
                    <a:pt x="21" y="45"/>
                    <a:pt x="20" y="59"/>
                    <a:pt x="19" y="59"/>
                  </a:cubicBezTo>
                  <a:cubicBezTo>
                    <a:pt x="18" y="59"/>
                    <a:pt x="12" y="60"/>
                    <a:pt x="10" y="59"/>
                  </a:cubicBezTo>
                  <a:cubicBezTo>
                    <a:pt x="10" y="59"/>
                    <a:pt x="10" y="59"/>
                    <a:pt x="9" y="59"/>
                  </a:cubicBezTo>
                  <a:cubicBezTo>
                    <a:pt x="9" y="58"/>
                    <a:pt x="8" y="58"/>
                    <a:pt x="6" y="57"/>
                  </a:cubicBezTo>
                  <a:cubicBezTo>
                    <a:pt x="6" y="57"/>
                    <a:pt x="6" y="57"/>
                    <a:pt x="6" y="57"/>
                  </a:cubicBezTo>
                  <a:cubicBezTo>
                    <a:pt x="6" y="56"/>
                    <a:pt x="5" y="56"/>
                    <a:pt x="5" y="56"/>
                  </a:cubicBezTo>
                  <a:cubicBezTo>
                    <a:pt x="5" y="56"/>
                    <a:pt x="4" y="56"/>
                    <a:pt x="4" y="55"/>
                  </a:cubicBezTo>
                  <a:cubicBezTo>
                    <a:pt x="4" y="55"/>
                    <a:pt x="3" y="55"/>
                    <a:pt x="2" y="55"/>
                  </a:cubicBezTo>
                  <a:cubicBezTo>
                    <a:pt x="0" y="55"/>
                    <a:pt x="1" y="66"/>
                    <a:pt x="1" y="69"/>
                  </a:cubicBezTo>
                  <a:cubicBezTo>
                    <a:pt x="2" y="71"/>
                    <a:pt x="5" y="85"/>
                    <a:pt x="8" y="8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9" name="Freeform 31"/>
            <p:cNvSpPr>
              <a:spLocks noChangeArrowheads="1"/>
            </p:cNvSpPr>
            <p:nvPr/>
          </p:nvSpPr>
          <p:spPr bwMode="auto">
            <a:xfrm>
              <a:off x="5905435" y="2701074"/>
              <a:ext cx="35085" cy="32793"/>
            </a:xfrm>
            <a:custGeom>
              <a:avLst/>
              <a:gdLst>
                <a:gd name="T0" fmla="*/ 41056266 w 24"/>
                <a:gd name="T1" fmla="*/ 20328807 h 23"/>
                <a:gd name="T2" fmla="*/ 39190197 w 24"/>
                <a:gd name="T3" fmla="*/ 4066332 h 23"/>
                <a:gd name="T4" fmla="*/ 24260277 w 24"/>
                <a:gd name="T5" fmla="*/ 4066332 h 23"/>
                <a:gd name="T6" fmla="*/ 5598210 w 24"/>
                <a:gd name="T7" fmla="*/ 16262477 h 23"/>
                <a:gd name="T8" fmla="*/ 7464280 w 24"/>
                <a:gd name="T9" fmla="*/ 40657615 h 23"/>
                <a:gd name="T10" fmla="*/ 37324128 w 24"/>
                <a:gd name="T11" fmla="*/ 32526379 h 23"/>
                <a:gd name="T12" fmla="*/ 41056266 w 24"/>
                <a:gd name="T13" fmla="*/ 20328807 h 23"/>
                <a:gd name="T14" fmla="*/ 0 60000 65536"/>
                <a:gd name="T15" fmla="*/ 0 60000 65536"/>
                <a:gd name="T16" fmla="*/ 0 60000 65536"/>
                <a:gd name="T17" fmla="*/ 0 60000 65536"/>
                <a:gd name="T18" fmla="*/ 0 60000 65536"/>
                <a:gd name="T19" fmla="*/ 0 60000 65536"/>
                <a:gd name="T20" fmla="*/ 0 60000 65536"/>
                <a:gd name="T21" fmla="*/ 0 w 24"/>
                <a:gd name="T22" fmla="*/ 0 h 23"/>
                <a:gd name="T23" fmla="*/ 24 w 24"/>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3">
                  <a:moveTo>
                    <a:pt x="22" y="10"/>
                  </a:moveTo>
                  <a:cubicBezTo>
                    <a:pt x="23" y="9"/>
                    <a:pt x="24" y="5"/>
                    <a:pt x="21" y="2"/>
                  </a:cubicBezTo>
                  <a:cubicBezTo>
                    <a:pt x="18" y="0"/>
                    <a:pt x="17" y="1"/>
                    <a:pt x="13" y="2"/>
                  </a:cubicBezTo>
                  <a:cubicBezTo>
                    <a:pt x="9" y="3"/>
                    <a:pt x="6" y="6"/>
                    <a:pt x="3" y="8"/>
                  </a:cubicBezTo>
                  <a:cubicBezTo>
                    <a:pt x="0" y="10"/>
                    <a:pt x="1" y="19"/>
                    <a:pt x="4" y="20"/>
                  </a:cubicBezTo>
                  <a:cubicBezTo>
                    <a:pt x="12" y="23"/>
                    <a:pt x="19" y="17"/>
                    <a:pt x="20" y="16"/>
                  </a:cubicBezTo>
                  <a:cubicBezTo>
                    <a:pt x="21" y="15"/>
                    <a:pt x="21" y="11"/>
                    <a:pt x="22"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0" name="Freeform 32"/>
            <p:cNvSpPr>
              <a:spLocks noChangeArrowheads="1"/>
            </p:cNvSpPr>
            <p:nvPr/>
          </p:nvSpPr>
          <p:spPr bwMode="auto">
            <a:xfrm>
              <a:off x="6067551" y="2623050"/>
              <a:ext cx="26616" cy="55408"/>
            </a:xfrm>
            <a:custGeom>
              <a:avLst/>
              <a:gdLst>
                <a:gd name="T0" fmla="*/ 22911258 w 18"/>
                <a:gd name="T1" fmla="*/ 67157262 h 40"/>
                <a:gd name="T2" fmla="*/ 28640107 w 18"/>
                <a:gd name="T3" fmla="*/ 40294078 h 40"/>
                <a:gd name="T4" fmla="*/ 32457957 w 18"/>
                <a:gd name="T5" fmla="*/ 17269287 h 40"/>
                <a:gd name="T6" fmla="*/ 24820874 w 18"/>
                <a:gd name="T7" fmla="*/ 3837004 h 40"/>
                <a:gd name="T8" fmla="*/ 5727469 w 18"/>
                <a:gd name="T9" fmla="*/ 19187788 h 40"/>
                <a:gd name="T10" fmla="*/ 1909617 w 18"/>
                <a:gd name="T11" fmla="*/ 46050978 h 40"/>
                <a:gd name="T12" fmla="*/ 17183787 w 18"/>
                <a:gd name="T13" fmla="*/ 70994265 h 40"/>
                <a:gd name="T14" fmla="*/ 22911258 w 18"/>
                <a:gd name="T15" fmla="*/ 67157262 h 4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40"/>
                <a:gd name="T26" fmla="*/ 18 w 18"/>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40">
                  <a:moveTo>
                    <a:pt x="12" y="35"/>
                  </a:moveTo>
                  <a:cubicBezTo>
                    <a:pt x="13" y="31"/>
                    <a:pt x="14" y="23"/>
                    <a:pt x="15" y="21"/>
                  </a:cubicBezTo>
                  <a:cubicBezTo>
                    <a:pt x="17" y="20"/>
                    <a:pt x="18" y="12"/>
                    <a:pt x="17" y="9"/>
                  </a:cubicBezTo>
                  <a:cubicBezTo>
                    <a:pt x="15" y="7"/>
                    <a:pt x="14" y="4"/>
                    <a:pt x="13" y="2"/>
                  </a:cubicBezTo>
                  <a:cubicBezTo>
                    <a:pt x="11" y="0"/>
                    <a:pt x="3" y="9"/>
                    <a:pt x="3" y="10"/>
                  </a:cubicBezTo>
                  <a:cubicBezTo>
                    <a:pt x="2" y="12"/>
                    <a:pt x="0" y="21"/>
                    <a:pt x="1" y="24"/>
                  </a:cubicBezTo>
                  <a:cubicBezTo>
                    <a:pt x="2" y="27"/>
                    <a:pt x="6" y="34"/>
                    <a:pt x="9" y="37"/>
                  </a:cubicBezTo>
                  <a:cubicBezTo>
                    <a:pt x="11" y="40"/>
                    <a:pt x="11" y="40"/>
                    <a:pt x="12" y="3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1" name="Freeform 33"/>
            <p:cNvSpPr>
              <a:spLocks noChangeArrowheads="1"/>
            </p:cNvSpPr>
            <p:nvPr/>
          </p:nvSpPr>
          <p:spPr bwMode="auto">
            <a:xfrm>
              <a:off x="6177646" y="2495271"/>
              <a:ext cx="39924" cy="45231"/>
            </a:xfrm>
            <a:custGeom>
              <a:avLst/>
              <a:gdLst>
                <a:gd name="T0" fmla="*/ 13364556 w 27"/>
                <a:gd name="T1" fmla="*/ 3756914 h 33"/>
                <a:gd name="T2" fmla="*/ 3819234 w 27"/>
                <a:gd name="T3" fmla="*/ 11272114 h 33"/>
                <a:gd name="T4" fmla="*/ 1909617 w 27"/>
                <a:gd name="T5" fmla="*/ 20665080 h 33"/>
                <a:gd name="T6" fmla="*/ 13364556 w 27"/>
                <a:gd name="T7" fmla="*/ 30058052 h 33"/>
                <a:gd name="T8" fmla="*/ 13364556 w 27"/>
                <a:gd name="T9" fmla="*/ 18785939 h 33"/>
                <a:gd name="T10" fmla="*/ 21003022 w 27"/>
                <a:gd name="T11" fmla="*/ 24421998 h 33"/>
                <a:gd name="T12" fmla="*/ 19093405 w 27"/>
                <a:gd name="T13" fmla="*/ 39451019 h 33"/>
                <a:gd name="T14" fmla="*/ 19093405 w 27"/>
                <a:gd name="T15" fmla="*/ 48845367 h 33"/>
                <a:gd name="T16" fmla="*/ 28640111 w 27"/>
                <a:gd name="T17" fmla="*/ 60116105 h 33"/>
                <a:gd name="T18" fmla="*/ 30548345 w 27"/>
                <a:gd name="T19" fmla="*/ 52602279 h 33"/>
                <a:gd name="T20" fmla="*/ 38186811 w 27"/>
                <a:gd name="T21" fmla="*/ 61995246 h 33"/>
                <a:gd name="T22" fmla="*/ 45823905 w 27"/>
                <a:gd name="T23" fmla="*/ 54480050 h 33"/>
                <a:gd name="T24" fmla="*/ 45823905 w 27"/>
                <a:gd name="T25" fmla="*/ 41330161 h 33"/>
                <a:gd name="T26" fmla="*/ 49641756 w 27"/>
                <a:gd name="T27" fmla="*/ 22544227 h 33"/>
                <a:gd name="T28" fmla="*/ 40095045 w 27"/>
                <a:gd name="T29" fmla="*/ 9392969 h 33"/>
                <a:gd name="T30" fmla="*/ 34367578 w 27"/>
                <a:gd name="T31" fmla="*/ 3756914 h 33"/>
                <a:gd name="T32" fmla="*/ 22911262 w 27"/>
                <a:gd name="T33" fmla="*/ 1879142 h 33"/>
                <a:gd name="T34" fmla="*/ 13364556 w 27"/>
                <a:gd name="T35" fmla="*/ 3756914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33"/>
                <a:gd name="T56" fmla="*/ 27 w 27"/>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33">
                  <a:moveTo>
                    <a:pt x="7" y="2"/>
                  </a:moveTo>
                  <a:cubicBezTo>
                    <a:pt x="6" y="4"/>
                    <a:pt x="3" y="5"/>
                    <a:pt x="2" y="6"/>
                  </a:cubicBezTo>
                  <a:cubicBezTo>
                    <a:pt x="0" y="7"/>
                    <a:pt x="0" y="10"/>
                    <a:pt x="1" y="11"/>
                  </a:cubicBezTo>
                  <a:cubicBezTo>
                    <a:pt x="1" y="12"/>
                    <a:pt x="6" y="16"/>
                    <a:pt x="7" y="16"/>
                  </a:cubicBezTo>
                  <a:cubicBezTo>
                    <a:pt x="8" y="16"/>
                    <a:pt x="6" y="10"/>
                    <a:pt x="7" y="10"/>
                  </a:cubicBezTo>
                  <a:cubicBezTo>
                    <a:pt x="8" y="9"/>
                    <a:pt x="9" y="12"/>
                    <a:pt x="11" y="13"/>
                  </a:cubicBezTo>
                  <a:cubicBezTo>
                    <a:pt x="13" y="15"/>
                    <a:pt x="11" y="19"/>
                    <a:pt x="10" y="21"/>
                  </a:cubicBezTo>
                  <a:cubicBezTo>
                    <a:pt x="9" y="22"/>
                    <a:pt x="10" y="24"/>
                    <a:pt x="10" y="26"/>
                  </a:cubicBezTo>
                  <a:cubicBezTo>
                    <a:pt x="11" y="28"/>
                    <a:pt x="13" y="32"/>
                    <a:pt x="15" y="32"/>
                  </a:cubicBezTo>
                  <a:cubicBezTo>
                    <a:pt x="16" y="33"/>
                    <a:pt x="15" y="29"/>
                    <a:pt x="16" y="28"/>
                  </a:cubicBezTo>
                  <a:cubicBezTo>
                    <a:pt x="17" y="28"/>
                    <a:pt x="18" y="33"/>
                    <a:pt x="20" y="33"/>
                  </a:cubicBezTo>
                  <a:cubicBezTo>
                    <a:pt x="21" y="33"/>
                    <a:pt x="22" y="30"/>
                    <a:pt x="24" y="29"/>
                  </a:cubicBezTo>
                  <a:cubicBezTo>
                    <a:pt x="25" y="28"/>
                    <a:pt x="24" y="24"/>
                    <a:pt x="24" y="22"/>
                  </a:cubicBezTo>
                  <a:cubicBezTo>
                    <a:pt x="23" y="19"/>
                    <a:pt x="25" y="14"/>
                    <a:pt x="26" y="12"/>
                  </a:cubicBezTo>
                  <a:cubicBezTo>
                    <a:pt x="27" y="10"/>
                    <a:pt x="22" y="8"/>
                    <a:pt x="21" y="5"/>
                  </a:cubicBezTo>
                  <a:cubicBezTo>
                    <a:pt x="21" y="3"/>
                    <a:pt x="20" y="1"/>
                    <a:pt x="18" y="2"/>
                  </a:cubicBezTo>
                  <a:cubicBezTo>
                    <a:pt x="16" y="3"/>
                    <a:pt x="14" y="3"/>
                    <a:pt x="12" y="1"/>
                  </a:cubicBezTo>
                  <a:cubicBezTo>
                    <a:pt x="10" y="0"/>
                    <a:pt x="8" y="0"/>
                    <a:pt x="7"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2" name="Freeform 34"/>
            <p:cNvSpPr>
              <a:spLocks noChangeArrowheads="1"/>
            </p:cNvSpPr>
            <p:nvPr/>
          </p:nvSpPr>
          <p:spPr bwMode="auto">
            <a:xfrm>
              <a:off x="6217570" y="2488486"/>
              <a:ext cx="37504" cy="30531"/>
            </a:xfrm>
            <a:custGeom>
              <a:avLst/>
              <a:gdLst>
                <a:gd name="T0" fmla="*/ 25547864 w 25"/>
                <a:gd name="T1" fmla="*/ 21185737 h 22"/>
                <a:gd name="T2" fmla="*/ 41269944 w 25"/>
                <a:gd name="T3" fmla="*/ 21185737 h 22"/>
                <a:gd name="T4" fmla="*/ 45200814 w 25"/>
                <a:gd name="T5" fmla="*/ 5777299 h 22"/>
                <a:gd name="T6" fmla="*/ 31444170 w 25"/>
                <a:gd name="T7" fmla="*/ 0 h 22"/>
                <a:gd name="T8" fmla="*/ 21618390 w 25"/>
                <a:gd name="T9" fmla="*/ 11555985 h 22"/>
                <a:gd name="T10" fmla="*/ 9825777 w 25"/>
                <a:gd name="T11" fmla="*/ 9629754 h 22"/>
                <a:gd name="T12" fmla="*/ 0 w 25"/>
                <a:gd name="T13" fmla="*/ 23110582 h 22"/>
                <a:gd name="T14" fmla="*/ 5896308 w 25"/>
                <a:gd name="T15" fmla="*/ 25036810 h 22"/>
                <a:gd name="T16" fmla="*/ 15722085 w 25"/>
                <a:gd name="T17" fmla="*/ 38517630 h 22"/>
                <a:gd name="T18" fmla="*/ 25547864 w 25"/>
                <a:gd name="T19" fmla="*/ 2118573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2"/>
                <a:gd name="T32" fmla="*/ 25 w 25"/>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2">
                  <a:moveTo>
                    <a:pt x="13" y="11"/>
                  </a:moveTo>
                  <a:cubicBezTo>
                    <a:pt x="14" y="9"/>
                    <a:pt x="19" y="11"/>
                    <a:pt x="21" y="11"/>
                  </a:cubicBezTo>
                  <a:cubicBezTo>
                    <a:pt x="22" y="11"/>
                    <a:pt x="25" y="4"/>
                    <a:pt x="23" y="3"/>
                  </a:cubicBezTo>
                  <a:cubicBezTo>
                    <a:pt x="21" y="2"/>
                    <a:pt x="18" y="0"/>
                    <a:pt x="16" y="0"/>
                  </a:cubicBezTo>
                  <a:cubicBezTo>
                    <a:pt x="13" y="1"/>
                    <a:pt x="14" y="5"/>
                    <a:pt x="11" y="6"/>
                  </a:cubicBezTo>
                  <a:cubicBezTo>
                    <a:pt x="8" y="6"/>
                    <a:pt x="6" y="4"/>
                    <a:pt x="5" y="5"/>
                  </a:cubicBezTo>
                  <a:cubicBezTo>
                    <a:pt x="3" y="7"/>
                    <a:pt x="1" y="11"/>
                    <a:pt x="0" y="12"/>
                  </a:cubicBezTo>
                  <a:cubicBezTo>
                    <a:pt x="0" y="13"/>
                    <a:pt x="1" y="13"/>
                    <a:pt x="3" y="13"/>
                  </a:cubicBezTo>
                  <a:cubicBezTo>
                    <a:pt x="5" y="14"/>
                    <a:pt x="5" y="19"/>
                    <a:pt x="8" y="20"/>
                  </a:cubicBezTo>
                  <a:cubicBezTo>
                    <a:pt x="11" y="22"/>
                    <a:pt x="12" y="13"/>
                    <a:pt x="13"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3" name="Freeform 35"/>
            <p:cNvSpPr>
              <a:spLocks noChangeArrowheads="1"/>
            </p:cNvSpPr>
            <p:nvPr/>
          </p:nvSpPr>
          <p:spPr bwMode="auto">
            <a:xfrm>
              <a:off x="6190954" y="2376539"/>
              <a:ext cx="147599" cy="126648"/>
            </a:xfrm>
            <a:custGeom>
              <a:avLst/>
              <a:gdLst>
                <a:gd name="T0" fmla="*/ 81803714 w 100"/>
                <a:gd name="T1" fmla="*/ 125073161 h 92"/>
                <a:gd name="T2" fmla="*/ 58975258 w 100"/>
                <a:gd name="T3" fmla="*/ 126968751 h 92"/>
                <a:gd name="T4" fmla="*/ 22828467 w 100"/>
                <a:gd name="T5" fmla="*/ 140233748 h 92"/>
                <a:gd name="T6" fmla="*/ 3805434 w 100"/>
                <a:gd name="T7" fmla="*/ 157289924 h 92"/>
                <a:gd name="T8" fmla="*/ 26633899 w 100"/>
                <a:gd name="T9" fmla="*/ 159184137 h 92"/>
                <a:gd name="T10" fmla="*/ 45658313 w 100"/>
                <a:gd name="T11" fmla="*/ 157289924 h 92"/>
                <a:gd name="T12" fmla="*/ 60877284 w 100"/>
                <a:gd name="T13" fmla="*/ 149708942 h 92"/>
                <a:gd name="T14" fmla="*/ 87511173 w 100"/>
                <a:gd name="T15" fmla="*/ 149708942 h 92"/>
                <a:gd name="T16" fmla="*/ 89413200 w 100"/>
                <a:gd name="T17" fmla="*/ 166765118 h 92"/>
                <a:gd name="T18" fmla="*/ 112243057 w 100"/>
                <a:gd name="T19" fmla="*/ 159184137 h 92"/>
                <a:gd name="T20" fmla="*/ 119852542 w 100"/>
                <a:gd name="T21" fmla="*/ 145919140 h 92"/>
                <a:gd name="T22" fmla="*/ 136973540 w 100"/>
                <a:gd name="T23" fmla="*/ 149708942 h 92"/>
                <a:gd name="T24" fmla="*/ 152192510 w 100"/>
                <a:gd name="T25" fmla="*/ 140233748 h 92"/>
                <a:gd name="T26" fmla="*/ 161705402 w 100"/>
                <a:gd name="T27" fmla="*/ 132654143 h 92"/>
                <a:gd name="T28" fmla="*/ 171216914 w 100"/>
                <a:gd name="T29" fmla="*/ 123178948 h 92"/>
                <a:gd name="T30" fmla="*/ 171216914 w 100"/>
                <a:gd name="T31" fmla="*/ 138338158 h 92"/>
                <a:gd name="T32" fmla="*/ 182631875 w 100"/>
                <a:gd name="T33" fmla="*/ 130758553 h 92"/>
                <a:gd name="T34" fmla="*/ 182631875 w 100"/>
                <a:gd name="T35" fmla="*/ 109912575 h 92"/>
                <a:gd name="T36" fmla="*/ 176924373 w 100"/>
                <a:gd name="T37" fmla="*/ 72011775 h 92"/>
                <a:gd name="T38" fmla="*/ 184533901 w 100"/>
                <a:gd name="T39" fmla="*/ 66326383 h 92"/>
                <a:gd name="T40" fmla="*/ 186435928 w 100"/>
                <a:gd name="T41" fmla="*/ 43586181 h 92"/>
                <a:gd name="T42" fmla="*/ 165509455 w 100"/>
                <a:gd name="T43" fmla="*/ 3789804 h 92"/>
                <a:gd name="T44" fmla="*/ 155997943 w 100"/>
                <a:gd name="T45" fmla="*/ 3789804 h 92"/>
                <a:gd name="T46" fmla="*/ 163607428 w 100"/>
                <a:gd name="T47" fmla="*/ 11370789 h 92"/>
                <a:gd name="T48" fmla="*/ 152192510 w 100"/>
                <a:gd name="T49" fmla="*/ 7579608 h 92"/>
                <a:gd name="T50" fmla="*/ 146486431 w 100"/>
                <a:gd name="T51" fmla="*/ 9475197 h 92"/>
                <a:gd name="T52" fmla="*/ 148388457 w 100"/>
                <a:gd name="T53" fmla="*/ 24635792 h 92"/>
                <a:gd name="T54" fmla="*/ 152192510 w 100"/>
                <a:gd name="T55" fmla="*/ 36006576 h 92"/>
                <a:gd name="T56" fmla="*/ 146486431 w 100"/>
                <a:gd name="T57" fmla="*/ 73907365 h 92"/>
                <a:gd name="T58" fmla="*/ 117949136 w 100"/>
                <a:gd name="T59" fmla="*/ 98543167 h 92"/>
                <a:gd name="T60" fmla="*/ 106535598 w 100"/>
                <a:gd name="T61" fmla="*/ 94751988 h 92"/>
                <a:gd name="T62" fmla="*/ 98926112 w 100"/>
                <a:gd name="T63" fmla="*/ 90962186 h 92"/>
                <a:gd name="T64" fmla="*/ 93218653 w 100"/>
                <a:gd name="T65" fmla="*/ 115597967 h 92"/>
                <a:gd name="T66" fmla="*/ 89413200 w 100"/>
                <a:gd name="T67" fmla="*/ 128862964 h 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92"/>
                <a:gd name="T104" fmla="*/ 100 w 100"/>
                <a:gd name="T105" fmla="*/ 92 h 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92">
                  <a:moveTo>
                    <a:pt x="47" y="68"/>
                  </a:moveTo>
                  <a:cubicBezTo>
                    <a:pt x="45" y="68"/>
                    <a:pt x="45" y="66"/>
                    <a:pt x="43" y="66"/>
                  </a:cubicBezTo>
                  <a:cubicBezTo>
                    <a:pt x="42" y="65"/>
                    <a:pt x="42" y="65"/>
                    <a:pt x="37" y="65"/>
                  </a:cubicBezTo>
                  <a:cubicBezTo>
                    <a:pt x="33" y="65"/>
                    <a:pt x="33" y="66"/>
                    <a:pt x="31" y="67"/>
                  </a:cubicBezTo>
                  <a:cubicBezTo>
                    <a:pt x="29" y="68"/>
                    <a:pt x="21" y="67"/>
                    <a:pt x="19" y="68"/>
                  </a:cubicBezTo>
                  <a:cubicBezTo>
                    <a:pt x="16" y="69"/>
                    <a:pt x="14" y="73"/>
                    <a:pt x="12" y="74"/>
                  </a:cubicBezTo>
                  <a:cubicBezTo>
                    <a:pt x="10" y="76"/>
                    <a:pt x="9" y="79"/>
                    <a:pt x="7" y="80"/>
                  </a:cubicBezTo>
                  <a:cubicBezTo>
                    <a:pt x="6" y="81"/>
                    <a:pt x="3" y="80"/>
                    <a:pt x="2" y="83"/>
                  </a:cubicBezTo>
                  <a:cubicBezTo>
                    <a:pt x="0" y="86"/>
                    <a:pt x="5" y="84"/>
                    <a:pt x="9" y="84"/>
                  </a:cubicBezTo>
                  <a:cubicBezTo>
                    <a:pt x="12" y="84"/>
                    <a:pt x="13" y="84"/>
                    <a:pt x="14" y="84"/>
                  </a:cubicBezTo>
                  <a:cubicBezTo>
                    <a:pt x="14" y="83"/>
                    <a:pt x="17" y="82"/>
                    <a:pt x="18" y="83"/>
                  </a:cubicBezTo>
                  <a:cubicBezTo>
                    <a:pt x="20" y="84"/>
                    <a:pt x="23" y="83"/>
                    <a:pt x="24" y="83"/>
                  </a:cubicBezTo>
                  <a:cubicBezTo>
                    <a:pt x="25" y="83"/>
                    <a:pt x="25" y="80"/>
                    <a:pt x="27" y="80"/>
                  </a:cubicBezTo>
                  <a:cubicBezTo>
                    <a:pt x="29" y="81"/>
                    <a:pt x="31" y="79"/>
                    <a:pt x="32" y="79"/>
                  </a:cubicBezTo>
                  <a:cubicBezTo>
                    <a:pt x="33" y="78"/>
                    <a:pt x="37" y="77"/>
                    <a:pt x="39" y="77"/>
                  </a:cubicBezTo>
                  <a:cubicBezTo>
                    <a:pt x="40" y="77"/>
                    <a:pt x="43" y="77"/>
                    <a:pt x="46" y="79"/>
                  </a:cubicBezTo>
                  <a:cubicBezTo>
                    <a:pt x="48" y="80"/>
                    <a:pt x="46" y="82"/>
                    <a:pt x="45" y="83"/>
                  </a:cubicBezTo>
                  <a:cubicBezTo>
                    <a:pt x="44" y="84"/>
                    <a:pt x="45" y="86"/>
                    <a:pt x="47" y="88"/>
                  </a:cubicBezTo>
                  <a:cubicBezTo>
                    <a:pt x="49" y="90"/>
                    <a:pt x="50" y="91"/>
                    <a:pt x="53" y="91"/>
                  </a:cubicBezTo>
                  <a:cubicBezTo>
                    <a:pt x="56" y="92"/>
                    <a:pt x="57" y="86"/>
                    <a:pt x="59" y="84"/>
                  </a:cubicBezTo>
                  <a:cubicBezTo>
                    <a:pt x="60" y="83"/>
                    <a:pt x="61" y="83"/>
                    <a:pt x="62" y="82"/>
                  </a:cubicBezTo>
                  <a:cubicBezTo>
                    <a:pt x="63" y="82"/>
                    <a:pt x="62" y="78"/>
                    <a:pt x="63" y="77"/>
                  </a:cubicBezTo>
                  <a:cubicBezTo>
                    <a:pt x="63" y="77"/>
                    <a:pt x="65" y="79"/>
                    <a:pt x="66" y="79"/>
                  </a:cubicBezTo>
                  <a:cubicBezTo>
                    <a:pt x="67" y="79"/>
                    <a:pt x="70" y="79"/>
                    <a:pt x="72" y="79"/>
                  </a:cubicBezTo>
                  <a:cubicBezTo>
                    <a:pt x="73" y="79"/>
                    <a:pt x="77" y="77"/>
                    <a:pt x="78" y="76"/>
                  </a:cubicBezTo>
                  <a:cubicBezTo>
                    <a:pt x="79" y="76"/>
                    <a:pt x="79" y="74"/>
                    <a:pt x="80" y="74"/>
                  </a:cubicBezTo>
                  <a:cubicBezTo>
                    <a:pt x="81" y="73"/>
                    <a:pt x="82" y="77"/>
                    <a:pt x="84" y="77"/>
                  </a:cubicBezTo>
                  <a:cubicBezTo>
                    <a:pt x="85" y="77"/>
                    <a:pt x="85" y="71"/>
                    <a:pt x="85" y="70"/>
                  </a:cubicBezTo>
                  <a:cubicBezTo>
                    <a:pt x="84" y="68"/>
                    <a:pt x="86" y="69"/>
                    <a:pt x="87" y="69"/>
                  </a:cubicBezTo>
                  <a:cubicBezTo>
                    <a:pt x="89" y="68"/>
                    <a:pt x="90" y="66"/>
                    <a:pt x="90" y="65"/>
                  </a:cubicBezTo>
                  <a:cubicBezTo>
                    <a:pt x="91" y="65"/>
                    <a:pt x="92" y="67"/>
                    <a:pt x="91" y="68"/>
                  </a:cubicBezTo>
                  <a:cubicBezTo>
                    <a:pt x="91" y="69"/>
                    <a:pt x="89" y="71"/>
                    <a:pt x="90" y="73"/>
                  </a:cubicBezTo>
                  <a:cubicBezTo>
                    <a:pt x="90" y="75"/>
                    <a:pt x="93" y="75"/>
                    <a:pt x="95" y="75"/>
                  </a:cubicBezTo>
                  <a:cubicBezTo>
                    <a:pt x="97" y="75"/>
                    <a:pt x="95" y="72"/>
                    <a:pt x="96" y="69"/>
                  </a:cubicBezTo>
                  <a:cubicBezTo>
                    <a:pt x="97" y="67"/>
                    <a:pt x="100" y="67"/>
                    <a:pt x="98" y="65"/>
                  </a:cubicBezTo>
                  <a:cubicBezTo>
                    <a:pt x="95" y="62"/>
                    <a:pt x="96" y="59"/>
                    <a:pt x="96" y="58"/>
                  </a:cubicBezTo>
                  <a:cubicBezTo>
                    <a:pt x="97" y="57"/>
                    <a:pt x="96" y="50"/>
                    <a:pt x="96" y="49"/>
                  </a:cubicBezTo>
                  <a:cubicBezTo>
                    <a:pt x="97" y="47"/>
                    <a:pt x="94" y="40"/>
                    <a:pt x="93" y="38"/>
                  </a:cubicBezTo>
                  <a:cubicBezTo>
                    <a:pt x="93" y="37"/>
                    <a:pt x="93" y="35"/>
                    <a:pt x="94" y="34"/>
                  </a:cubicBezTo>
                  <a:cubicBezTo>
                    <a:pt x="96" y="34"/>
                    <a:pt x="96" y="35"/>
                    <a:pt x="97" y="35"/>
                  </a:cubicBezTo>
                  <a:cubicBezTo>
                    <a:pt x="98" y="34"/>
                    <a:pt x="97" y="31"/>
                    <a:pt x="97" y="29"/>
                  </a:cubicBezTo>
                  <a:cubicBezTo>
                    <a:pt x="97" y="28"/>
                    <a:pt x="98" y="25"/>
                    <a:pt x="98" y="23"/>
                  </a:cubicBezTo>
                  <a:cubicBezTo>
                    <a:pt x="98" y="22"/>
                    <a:pt x="94" y="11"/>
                    <a:pt x="92" y="10"/>
                  </a:cubicBezTo>
                  <a:cubicBezTo>
                    <a:pt x="91" y="10"/>
                    <a:pt x="88" y="3"/>
                    <a:pt x="87" y="2"/>
                  </a:cubicBezTo>
                  <a:cubicBezTo>
                    <a:pt x="87" y="1"/>
                    <a:pt x="85" y="0"/>
                    <a:pt x="83" y="0"/>
                  </a:cubicBezTo>
                  <a:cubicBezTo>
                    <a:pt x="81" y="0"/>
                    <a:pt x="82" y="2"/>
                    <a:pt x="82" y="2"/>
                  </a:cubicBezTo>
                  <a:cubicBezTo>
                    <a:pt x="82" y="3"/>
                    <a:pt x="84" y="3"/>
                    <a:pt x="85" y="3"/>
                  </a:cubicBezTo>
                  <a:cubicBezTo>
                    <a:pt x="85" y="3"/>
                    <a:pt x="85" y="5"/>
                    <a:pt x="86" y="6"/>
                  </a:cubicBezTo>
                  <a:cubicBezTo>
                    <a:pt x="86" y="7"/>
                    <a:pt x="84" y="6"/>
                    <a:pt x="83" y="6"/>
                  </a:cubicBezTo>
                  <a:cubicBezTo>
                    <a:pt x="81" y="6"/>
                    <a:pt x="80" y="5"/>
                    <a:pt x="80" y="4"/>
                  </a:cubicBezTo>
                  <a:cubicBezTo>
                    <a:pt x="79" y="2"/>
                    <a:pt x="79" y="1"/>
                    <a:pt x="77" y="1"/>
                  </a:cubicBezTo>
                  <a:cubicBezTo>
                    <a:pt x="76" y="2"/>
                    <a:pt x="77" y="3"/>
                    <a:pt x="77" y="5"/>
                  </a:cubicBezTo>
                  <a:cubicBezTo>
                    <a:pt x="77" y="6"/>
                    <a:pt x="76" y="7"/>
                    <a:pt x="75" y="8"/>
                  </a:cubicBezTo>
                  <a:cubicBezTo>
                    <a:pt x="75" y="9"/>
                    <a:pt x="76" y="10"/>
                    <a:pt x="78" y="13"/>
                  </a:cubicBezTo>
                  <a:cubicBezTo>
                    <a:pt x="79" y="15"/>
                    <a:pt x="78" y="15"/>
                    <a:pt x="77" y="16"/>
                  </a:cubicBezTo>
                  <a:cubicBezTo>
                    <a:pt x="76" y="18"/>
                    <a:pt x="78" y="18"/>
                    <a:pt x="80" y="19"/>
                  </a:cubicBezTo>
                  <a:cubicBezTo>
                    <a:pt x="82" y="21"/>
                    <a:pt x="80" y="26"/>
                    <a:pt x="80" y="28"/>
                  </a:cubicBezTo>
                  <a:cubicBezTo>
                    <a:pt x="79" y="31"/>
                    <a:pt x="78" y="36"/>
                    <a:pt x="77" y="39"/>
                  </a:cubicBezTo>
                  <a:cubicBezTo>
                    <a:pt x="75" y="41"/>
                    <a:pt x="72" y="45"/>
                    <a:pt x="69" y="46"/>
                  </a:cubicBezTo>
                  <a:cubicBezTo>
                    <a:pt x="66" y="47"/>
                    <a:pt x="63" y="50"/>
                    <a:pt x="62" y="52"/>
                  </a:cubicBezTo>
                  <a:cubicBezTo>
                    <a:pt x="62" y="53"/>
                    <a:pt x="60" y="54"/>
                    <a:pt x="58" y="54"/>
                  </a:cubicBezTo>
                  <a:cubicBezTo>
                    <a:pt x="56" y="54"/>
                    <a:pt x="55" y="52"/>
                    <a:pt x="56" y="50"/>
                  </a:cubicBezTo>
                  <a:cubicBezTo>
                    <a:pt x="57" y="48"/>
                    <a:pt x="57" y="46"/>
                    <a:pt x="56" y="46"/>
                  </a:cubicBezTo>
                  <a:cubicBezTo>
                    <a:pt x="55" y="46"/>
                    <a:pt x="53" y="47"/>
                    <a:pt x="52" y="48"/>
                  </a:cubicBezTo>
                  <a:cubicBezTo>
                    <a:pt x="52" y="49"/>
                    <a:pt x="53" y="52"/>
                    <a:pt x="53" y="54"/>
                  </a:cubicBezTo>
                  <a:cubicBezTo>
                    <a:pt x="53" y="57"/>
                    <a:pt x="50" y="59"/>
                    <a:pt x="49" y="61"/>
                  </a:cubicBezTo>
                  <a:cubicBezTo>
                    <a:pt x="48" y="62"/>
                    <a:pt x="51" y="64"/>
                    <a:pt x="51" y="66"/>
                  </a:cubicBezTo>
                  <a:cubicBezTo>
                    <a:pt x="50" y="67"/>
                    <a:pt x="48" y="68"/>
                    <a:pt x="47" y="6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4" name="Freeform 36"/>
            <p:cNvSpPr>
              <a:spLocks noChangeArrowheads="1"/>
            </p:cNvSpPr>
            <p:nvPr/>
          </p:nvSpPr>
          <p:spPr bwMode="auto">
            <a:xfrm>
              <a:off x="6291369" y="2306430"/>
              <a:ext cx="82268" cy="70109"/>
            </a:xfrm>
            <a:custGeom>
              <a:avLst/>
              <a:gdLst>
                <a:gd name="T0" fmla="*/ 23444999 w 55"/>
                <a:gd name="T1" fmla="*/ 60949964 h 50"/>
                <a:gd name="T2" fmla="*/ 11723198 w 55"/>
                <a:gd name="T3" fmla="*/ 57016850 h 50"/>
                <a:gd name="T4" fmla="*/ 7814999 w 55"/>
                <a:gd name="T5" fmla="*/ 64881675 h 50"/>
                <a:gd name="T6" fmla="*/ 0 w 55"/>
                <a:gd name="T7" fmla="*/ 72746500 h 50"/>
                <a:gd name="T8" fmla="*/ 7814999 w 55"/>
                <a:gd name="T9" fmla="*/ 84543037 h 50"/>
                <a:gd name="T10" fmla="*/ 5860900 w 55"/>
                <a:gd name="T11" fmla="*/ 90440604 h 50"/>
                <a:gd name="T12" fmla="*/ 11723198 w 55"/>
                <a:gd name="T13" fmla="*/ 96339596 h 50"/>
                <a:gd name="T14" fmla="*/ 19538194 w 55"/>
                <a:gd name="T15" fmla="*/ 90440604 h 50"/>
                <a:gd name="T16" fmla="*/ 27353196 w 55"/>
                <a:gd name="T17" fmla="*/ 86508893 h 50"/>
                <a:gd name="T18" fmla="*/ 21492293 w 55"/>
                <a:gd name="T19" fmla="*/ 80609923 h 50"/>
                <a:gd name="T20" fmla="*/ 11723198 w 55"/>
                <a:gd name="T21" fmla="*/ 78644068 h 50"/>
                <a:gd name="T22" fmla="*/ 13675899 w 55"/>
                <a:gd name="T23" fmla="*/ 68813387 h 50"/>
                <a:gd name="T24" fmla="*/ 21492293 w 55"/>
                <a:gd name="T25" fmla="*/ 76678212 h 50"/>
                <a:gd name="T26" fmla="*/ 31261393 w 55"/>
                <a:gd name="T27" fmla="*/ 70779242 h 50"/>
                <a:gd name="T28" fmla="*/ 44937286 w 55"/>
                <a:gd name="T29" fmla="*/ 74712356 h 50"/>
                <a:gd name="T30" fmla="*/ 66429584 w 55"/>
                <a:gd name="T31" fmla="*/ 84543037 h 50"/>
                <a:gd name="T32" fmla="*/ 70336383 w 55"/>
                <a:gd name="T33" fmla="*/ 74712356 h 50"/>
                <a:gd name="T34" fmla="*/ 84013675 w 55"/>
                <a:gd name="T35" fmla="*/ 58982706 h 50"/>
                <a:gd name="T36" fmla="*/ 105504586 w 55"/>
                <a:gd name="T37" fmla="*/ 51119283 h 50"/>
                <a:gd name="T38" fmla="*/ 99643689 w 55"/>
                <a:gd name="T39" fmla="*/ 51119283 h 50"/>
                <a:gd name="T40" fmla="*/ 93782791 w 55"/>
                <a:gd name="T41" fmla="*/ 41288591 h 50"/>
                <a:gd name="T42" fmla="*/ 89874572 w 55"/>
                <a:gd name="T43" fmla="*/ 31457910 h 50"/>
                <a:gd name="T44" fmla="*/ 78151379 w 55"/>
                <a:gd name="T45" fmla="*/ 35389621 h 50"/>
                <a:gd name="T46" fmla="*/ 74244580 w 55"/>
                <a:gd name="T47" fmla="*/ 29492054 h 50"/>
                <a:gd name="T48" fmla="*/ 64475486 w 55"/>
                <a:gd name="T49" fmla="*/ 31457910 h 50"/>
                <a:gd name="T50" fmla="*/ 44937286 w 55"/>
                <a:gd name="T51" fmla="*/ 19661367 h 50"/>
                <a:gd name="T52" fmla="*/ 27353196 w 55"/>
                <a:gd name="T53" fmla="*/ 3931713 h 50"/>
                <a:gd name="T54" fmla="*/ 21492293 w 55"/>
                <a:gd name="T55" fmla="*/ 3931713 h 50"/>
                <a:gd name="T56" fmla="*/ 21492293 w 55"/>
                <a:gd name="T57" fmla="*/ 13762398 h 50"/>
                <a:gd name="T58" fmla="*/ 27353196 w 55"/>
                <a:gd name="T59" fmla="*/ 35389621 h 50"/>
                <a:gd name="T60" fmla="*/ 27353196 w 55"/>
                <a:gd name="T61" fmla="*/ 49153427 h 50"/>
                <a:gd name="T62" fmla="*/ 23444999 w 55"/>
                <a:gd name="T63" fmla="*/ 60949964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5"/>
                <a:gd name="T97" fmla="*/ 0 h 50"/>
                <a:gd name="T98" fmla="*/ 55 w 55"/>
                <a:gd name="T99" fmla="*/ 50 h 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5" h="50">
                  <a:moveTo>
                    <a:pt x="12" y="31"/>
                  </a:moveTo>
                  <a:cubicBezTo>
                    <a:pt x="11" y="31"/>
                    <a:pt x="8" y="29"/>
                    <a:pt x="6" y="29"/>
                  </a:cubicBezTo>
                  <a:cubicBezTo>
                    <a:pt x="3" y="29"/>
                    <a:pt x="5" y="32"/>
                    <a:pt x="4" y="33"/>
                  </a:cubicBezTo>
                  <a:cubicBezTo>
                    <a:pt x="3" y="34"/>
                    <a:pt x="0" y="35"/>
                    <a:pt x="0" y="37"/>
                  </a:cubicBezTo>
                  <a:cubicBezTo>
                    <a:pt x="0" y="39"/>
                    <a:pt x="2" y="41"/>
                    <a:pt x="4" y="43"/>
                  </a:cubicBezTo>
                  <a:cubicBezTo>
                    <a:pt x="6" y="45"/>
                    <a:pt x="4" y="44"/>
                    <a:pt x="3" y="46"/>
                  </a:cubicBezTo>
                  <a:cubicBezTo>
                    <a:pt x="3" y="47"/>
                    <a:pt x="5" y="48"/>
                    <a:pt x="6" y="49"/>
                  </a:cubicBezTo>
                  <a:cubicBezTo>
                    <a:pt x="8" y="50"/>
                    <a:pt x="9" y="47"/>
                    <a:pt x="10" y="46"/>
                  </a:cubicBezTo>
                  <a:cubicBezTo>
                    <a:pt x="11" y="46"/>
                    <a:pt x="12" y="44"/>
                    <a:pt x="14" y="44"/>
                  </a:cubicBezTo>
                  <a:cubicBezTo>
                    <a:pt x="15" y="44"/>
                    <a:pt x="14" y="41"/>
                    <a:pt x="11" y="41"/>
                  </a:cubicBezTo>
                  <a:cubicBezTo>
                    <a:pt x="9" y="41"/>
                    <a:pt x="8" y="41"/>
                    <a:pt x="6" y="40"/>
                  </a:cubicBezTo>
                  <a:cubicBezTo>
                    <a:pt x="4" y="39"/>
                    <a:pt x="6" y="36"/>
                    <a:pt x="7" y="35"/>
                  </a:cubicBezTo>
                  <a:cubicBezTo>
                    <a:pt x="8" y="35"/>
                    <a:pt x="11" y="38"/>
                    <a:pt x="11" y="39"/>
                  </a:cubicBezTo>
                  <a:cubicBezTo>
                    <a:pt x="12" y="40"/>
                    <a:pt x="16" y="36"/>
                    <a:pt x="16" y="36"/>
                  </a:cubicBezTo>
                  <a:cubicBezTo>
                    <a:pt x="17" y="35"/>
                    <a:pt x="21" y="38"/>
                    <a:pt x="23" y="38"/>
                  </a:cubicBezTo>
                  <a:cubicBezTo>
                    <a:pt x="25" y="37"/>
                    <a:pt x="32" y="42"/>
                    <a:pt x="34" y="43"/>
                  </a:cubicBezTo>
                  <a:cubicBezTo>
                    <a:pt x="36" y="44"/>
                    <a:pt x="36" y="41"/>
                    <a:pt x="36" y="38"/>
                  </a:cubicBezTo>
                  <a:cubicBezTo>
                    <a:pt x="37" y="34"/>
                    <a:pt x="39" y="31"/>
                    <a:pt x="43" y="30"/>
                  </a:cubicBezTo>
                  <a:cubicBezTo>
                    <a:pt x="46" y="28"/>
                    <a:pt x="54" y="27"/>
                    <a:pt x="54" y="26"/>
                  </a:cubicBezTo>
                  <a:cubicBezTo>
                    <a:pt x="55" y="25"/>
                    <a:pt x="53" y="26"/>
                    <a:pt x="51" y="26"/>
                  </a:cubicBezTo>
                  <a:cubicBezTo>
                    <a:pt x="49" y="26"/>
                    <a:pt x="49" y="22"/>
                    <a:pt x="48" y="21"/>
                  </a:cubicBezTo>
                  <a:cubicBezTo>
                    <a:pt x="47" y="20"/>
                    <a:pt x="47" y="17"/>
                    <a:pt x="46" y="16"/>
                  </a:cubicBezTo>
                  <a:cubicBezTo>
                    <a:pt x="46" y="15"/>
                    <a:pt x="42" y="18"/>
                    <a:pt x="40" y="18"/>
                  </a:cubicBezTo>
                  <a:cubicBezTo>
                    <a:pt x="39" y="18"/>
                    <a:pt x="39" y="16"/>
                    <a:pt x="38" y="15"/>
                  </a:cubicBezTo>
                  <a:cubicBezTo>
                    <a:pt x="37" y="13"/>
                    <a:pt x="35" y="15"/>
                    <a:pt x="33" y="16"/>
                  </a:cubicBezTo>
                  <a:cubicBezTo>
                    <a:pt x="31" y="16"/>
                    <a:pt x="26" y="12"/>
                    <a:pt x="23" y="10"/>
                  </a:cubicBezTo>
                  <a:cubicBezTo>
                    <a:pt x="20" y="8"/>
                    <a:pt x="15" y="3"/>
                    <a:pt x="14" y="2"/>
                  </a:cubicBezTo>
                  <a:cubicBezTo>
                    <a:pt x="12" y="0"/>
                    <a:pt x="12" y="1"/>
                    <a:pt x="11" y="2"/>
                  </a:cubicBezTo>
                  <a:cubicBezTo>
                    <a:pt x="10" y="3"/>
                    <a:pt x="10" y="5"/>
                    <a:pt x="11" y="7"/>
                  </a:cubicBezTo>
                  <a:cubicBezTo>
                    <a:pt x="13" y="8"/>
                    <a:pt x="14" y="17"/>
                    <a:pt x="14" y="18"/>
                  </a:cubicBezTo>
                  <a:cubicBezTo>
                    <a:pt x="13" y="19"/>
                    <a:pt x="12" y="23"/>
                    <a:pt x="14" y="25"/>
                  </a:cubicBezTo>
                  <a:cubicBezTo>
                    <a:pt x="15" y="27"/>
                    <a:pt x="13" y="30"/>
                    <a:pt x="12" y="3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5" name="Freeform 37"/>
            <p:cNvSpPr>
              <a:spLocks noChangeArrowheads="1"/>
            </p:cNvSpPr>
            <p:nvPr/>
          </p:nvSpPr>
          <p:spPr bwMode="auto">
            <a:xfrm>
              <a:off x="6255074" y="2140205"/>
              <a:ext cx="77429" cy="157179"/>
            </a:xfrm>
            <a:custGeom>
              <a:avLst/>
              <a:gdLst>
                <a:gd name="T0" fmla="*/ 20501321 w 53"/>
                <a:gd name="T1" fmla="*/ 56108737 h 113"/>
                <a:gd name="T2" fmla="*/ 31685104 w 53"/>
                <a:gd name="T3" fmla="*/ 83194983 h 113"/>
                <a:gd name="T4" fmla="*/ 37275627 w 53"/>
                <a:gd name="T5" fmla="*/ 100608486 h 113"/>
                <a:gd name="T6" fmla="*/ 39139135 w 53"/>
                <a:gd name="T7" fmla="*/ 116087136 h 113"/>
                <a:gd name="T8" fmla="*/ 39139135 w 53"/>
                <a:gd name="T9" fmla="*/ 118021967 h 113"/>
                <a:gd name="T10" fmla="*/ 41004008 w 53"/>
                <a:gd name="T11" fmla="*/ 135435448 h 113"/>
                <a:gd name="T12" fmla="*/ 54049938 w 53"/>
                <a:gd name="T13" fmla="*/ 170261020 h 113"/>
                <a:gd name="T14" fmla="*/ 63368842 w 53"/>
                <a:gd name="T15" fmla="*/ 216695622 h 113"/>
                <a:gd name="T16" fmla="*/ 70824238 w 53"/>
                <a:gd name="T17" fmla="*/ 205086634 h 113"/>
                <a:gd name="T18" fmla="*/ 89462046 w 53"/>
                <a:gd name="T19" fmla="*/ 214760791 h 113"/>
                <a:gd name="T20" fmla="*/ 80143142 w 53"/>
                <a:gd name="T21" fmla="*/ 193477647 h 113"/>
                <a:gd name="T22" fmla="*/ 67095857 w 53"/>
                <a:gd name="T23" fmla="*/ 174130682 h 113"/>
                <a:gd name="T24" fmla="*/ 67095857 w 53"/>
                <a:gd name="T25" fmla="*/ 156717201 h 113"/>
                <a:gd name="T26" fmla="*/ 68960730 w 53"/>
                <a:gd name="T27" fmla="*/ 139303720 h 113"/>
                <a:gd name="T28" fmla="*/ 95053956 w 53"/>
                <a:gd name="T29" fmla="*/ 150912707 h 113"/>
                <a:gd name="T30" fmla="*/ 87598538 w 53"/>
                <a:gd name="T31" fmla="*/ 139303720 h 113"/>
                <a:gd name="T32" fmla="*/ 85735031 w 53"/>
                <a:gd name="T33" fmla="*/ 135435448 h 113"/>
                <a:gd name="T34" fmla="*/ 83870158 w 53"/>
                <a:gd name="T35" fmla="*/ 133500617 h 113"/>
                <a:gd name="T36" fmla="*/ 82006650 w 53"/>
                <a:gd name="T37" fmla="*/ 129630955 h 113"/>
                <a:gd name="T38" fmla="*/ 82006650 w 53"/>
                <a:gd name="T39" fmla="*/ 129630955 h 113"/>
                <a:gd name="T40" fmla="*/ 80143142 w 53"/>
                <a:gd name="T41" fmla="*/ 123826461 h 113"/>
                <a:gd name="T42" fmla="*/ 80143142 w 53"/>
                <a:gd name="T43" fmla="*/ 121891630 h 113"/>
                <a:gd name="T44" fmla="*/ 78279634 w 53"/>
                <a:gd name="T45" fmla="*/ 118021967 h 113"/>
                <a:gd name="T46" fmla="*/ 76416127 w 53"/>
                <a:gd name="T47" fmla="*/ 110282642 h 113"/>
                <a:gd name="T48" fmla="*/ 63368842 w 53"/>
                <a:gd name="T49" fmla="*/ 92869161 h 113"/>
                <a:gd name="T50" fmla="*/ 46594542 w 53"/>
                <a:gd name="T51" fmla="*/ 58043568 h 113"/>
                <a:gd name="T52" fmla="*/ 37275627 w 53"/>
                <a:gd name="T53" fmla="*/ 46434580 h 113"/>
                <a:gd name="T54" fmla="*/ 24229707 w 53"/>
                <a:gd name="T55" fmla="*/ 15478655 h 113"/>
                <a:gd name="T56" fmla="*/ 22364829 w 53"/>
                <a:gd name="T57" fmla="*/ 3869664 h 113"/>
                <a:gd name="T58" fmla="*/ 3727017 w 53"/>
                <a:gd name="T59" fmla="*/ 0 h 113"/>
                <a:gd name="T60" fmla="*/ 16774306 w 53"/>
                <a:gd name="T61" fmla="*/ 13543824 h 113"/>
                <a:gd name="T62" fmla="*/ 7455399 w 53"/>
                <a:gd name="T63" fmla="*/ 21283149 h 113"/>
                <a:gd name="T64" fmla="*/ 11182414 w 53"/>
                <a:gd name="T65" fmla="*/ 38695245 h 113"/>
                <a:gd name="T66" fmla="*/ 20501321 w 53"/>
                <a:gd name="T67" fmla="*/ 56108737 h 1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
                <a:gd name="T103" fmla="*/ 0 h 113"/>
                <a:gd name="T104" fmla="*/ 53 w 53"/>
                <a:gd name="T105" fmla="*/ 113 h 1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 h="113">
                  <a:moveTo>
                    <a:pt x="11" y="29"/>
                  </a:moveTo>
                  <a:cubicBezTo>
                    <a:pt x="13" y="33"/>
                    <a:pt x="15" y="42"/>
                    <a:pt x="17" y="43"/>
                  </a:cubicBezTo>
                  <a:cubicBezTo>
                    <a:pt x="18" y="44"/>
                    <a:pt x="20" y="50"/>
                    <a:pt x="20" y="52"/>
                  </a:cubicBezTo>
                  <a:cubicBezTo>
                    <a:pt x="20" y="53"/>
                    <a:pt x="20" y="56"/>
                    <a:pt x="21" y="60"/>
                  </a:cubicBezTo>
                  <a:cubicBezTo>
                    <a:pt x="21" y="60"/>
                    <a:pt x="21" y="61"/>
                    <a:pt x="21" y="61"/>
                  </a:cubicBezTo>
                  <a:cubicBezTo>
                    <a:pt x="22" y="65"/>
                    <a:pt x="22" y="69"/>
                    <a:pt x="22" y="70"/>
                  </a:cubicBezTo>
                  <a:cubicBezTo>
                    <a:pt x="22" y="73"/>
                    <a:pt x="28" y="86"/>
                    <a:pt x="29" y="88"/>
                  </a:cubicBezTo>
                  <a:cubicBezTo>
                    <a:pt x="30" y="90"/>
                    <a:pt x="31" y="111"/>
                    <a:pt x="34" y="112"/>
                  </a:cubicBezTo>
                  <a:cubicBezTo>
                    <a:pt x="38" y="113"/>
                    <a:pt x="37" y="107"/>
                    <a:pt x="38" y="106"/>
                  </a:cubicBezTo>
                  <a:cubicBezTo>
                    <a:pt x="39" y="105"/>
                    <a:pt x="44" y="110"/>
                    <a:pt x="48" y="111"/>
                  </a:cubicBezTo>
                  <a:cubicBezTo>
                    <a:pt x="53" y="113"/>
                    <a:pt x="43" y="101"/>
                    <a:pt x="43" y="100"/>
                  </a:cubicBezTo>
                  <a:cubicBezTo>
                    <a:pt x="43" y="98"/>
                    <a:pt x="38" y="93"/>
                    <a:pt x="36" y="90"/>
                  </a:cubicBezTo>
                  <a:cubicBezTo>
                    <a:pt x="34" y="87"/>
                    <a:pt x="35" y="83"/>
                    <a:pt x="36" y="81"/>
                  </a:cubicBezTo>
                  <a:cubicBezTo>
                    <a:pt x="36" y="79"/>
                    <a:pt x="35" y="73"/>
                    <a:pt x="37" y="72"/>
                  </a:cubicBezTo>
                  <a:cubicBezTo>
                    <a:pt x="39" y="71"/>
                    <a:pt x="49" y="77"/>
                    <a:pt x="51" y="78"/>
                  </a:cubicBezTo>
                  <a:cubicBezTo>
                    <a:pt x="53" y="79"/>
                    <a:pt x="49" y="75"/>
                    <a:pt x="47" y="72"/>
                  </a:cubicBezTo>
                  <a:cubicBezTo>
                    <a:pt x="46" y="71"/>
                    <a:pt x="46" y="70"/>
                    <a:pt x="46" y="70"/>
                  </a:cubicBezTo>
                  <a:cubicBezTo>
                    <a:pt x="45" y="70"/>
                    <a:pt x="45" y="69"/>
                    <a:pt x="45" y="69"/>
                  </a:cubicBezTo>
                  <a:cubicBezTo>
                    <a:pt x="45" y="68"/>
                    <a:pt x="45" y="68"/>
                    <a:pt x="44" y="67"/>
                  </a:cubicBezTo>
                  <a:cubicBezTo>
                    <a:pt x="44" y="67"/>
                    <a:pt x="44" y="67"/>
                    <a:pt x="44" y="67"/>
                  </a:cubicBezTo>
                  <a:cubicBezTo>
                    <a:pt x="44" y="66"/>
                    <a:pt x="44" y="65"/>
                    <a:pt x="43" y="64"/>
                  </a:cubicBezTo>
                  <a:cubicBezTo>
                    <a:pt x="43" y="64"/>
                    <a:pt x="43" y="64"/>
                    <a:pt x="43" y="63"/>
                  </a:cubicBezTo>
                  <a:cubicBezTo>
                    <a:pt x="43" y="62"/>
                    <a:pt x="42" y="62"/>
                    <a:pt x="42" y="61"/>
                  </a:cubicBezTo>
                  <a:cubicBezTo>
                    <a:pt x="42" y="59"/>
                    <a:pt x="41" y="58"/>
                    <a:pt x="41" y="57"/>
                  </a:cubicBezTo>
                  <a:cubicBezTo>
                    <a:pt x="40" y="53"/>
                    <a:pt x="37" y="52"/>
                    <a:pt x="34" y="48"/>
                  </a:cubicBezTo>
                  <a:cubicBezTo>
                    <a:pt x="31" y="45"/>
                    <a:pt x="27" y="33"/>
                    <a:pt x="25" y="30"/>
                  </a:cubicBezTo>
                  <a:cubicBezTo>
                    <a:pt x="22" y="27"/>
                    <a:pt x="21" y="28"/>
                    <a:pt x="20" y="24"/>
                  </a:cubicBezTo>
                  <a:cubicBezTo>
                    <a:pt x="19" y="19"/>
                    <a:pt x="15" y="11"/>
                    <a:pt x="13" y="8"/>
                  </a:cubicBezTo>
                  <a:cubicBezTo>
                    <a:pt x="12" y="5"/>
                    <a:pt x="13" y="5"/>
                    <a:pt x="12" y="2"/>
                  </a:cubicBezTo>
                  <a:cubicBezTo>
                    <a:pt x="11" y="0"/>
                    <a:pt x="5" y="0"/>
                    <a:pt x="2" y="0"/>
                  </a:cubicBezTo>
                  <a:cubicBezTo>
                    <a:pt x="0" y="1"/>
                    <a:pt x="7" y="5"/>
                    <a:pt x="9" y="7"/>
                  </a:cubicBezTo>
                  <a:cubicBezTo>
                    <a:pt x="10" y="10"/>
                    <a:pt x="7" y="9"/>
                    <a:pt x="4" y="11"/>
                  </a:cubicBezTo>
                  <a:cubicBezTo>
                    <a:pt x="1" y="13"/>
                    <a:pt x="6" y="17"/>
                    <a:pt x="6" y="20"/>
                  </a:cubicBezTo>
                  <a:cubicBezTo>
                    <a:pt x="6" y="23"/>
                    <a:pt x="10" y="26"/>
                    <a:pt x="11" y="2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6" name="Freeform 38"/>
            <p:cNvSpPr>
              <a:spLocks noChangeArrowheads="1"/>
            </p:cNvSpPr>
            <p:nvPr/>
          </p:nvSpPr>
          <p:spPr bwMode="auto">
            <a:xfrm>
              <a:off x="6083279" y="2723690"/>
              <a:ext cx="83478" cy="88201"/>
            </a:xfrm>
            <a:custGeom>
              <a:avLst/>
              <a:gdLst>
                <a:gd name="T0" fmla="*/ 13110820 w 57"/>
                <a:gd name="T1" fmla="*/ 75971365 h 64"/>
                <a:gd name="T2" fmla="*/ 24348080 w 57"/>
                <a:gd name="T3" fmla="*/ 85466750 h 64"/>
                <a:gd name="T4" fmla="*/ 28093832 w 57"/>
                <a:gd name="T5" fmla="*/ 93064457 h 64"/>
                <a:gd name="T6" fmla="*/ 41204646 w 57"/>
                <a:gd name="T7" fmla="*/ 98761688 h 64"/>
                <a:gd name="T8" fmla="*/ 52443280 w 57"/>
                <a:gd name="T9" fmla="*/ 94963534 h 64"/>
                <a:gd name="T10" fmla="*/ 54315472 w 57"/>
                <a:gd name="T11" fmla="*/ 100660764 h 64"/>
                <a:gd name="T12" fmla="*/ 63680535 w 57"/>
                <a:gd name="T13" fmla="*/ 104460296 h 64"/>
                <a:gd name="T14" fmla="*/ 74917790 w 57"/>
                <a:gd name="T15" fmla="*/ 108258450 h 64"/>
                <a:gd name="T16" fmla="*/ 76791350 w 57"/>
                <a:gd name="T17" fmla="*/ 100660764 h 64"/>
                <a:gd name="T18" fmla="*/ 82410661 w 57"/>
                <a:gd name="T19" fmla="*/ 106359373 h 64"/>
                <a:gd name="T20" fmla="*/ 82410661 w 57"/>
                <a:gd name="T21" fmla="*/ 115856136 h 64"/>
                <a:gd name="T22" fmla="*/ 103013001 w 57"/>
                <a:gd name="T23" fmla="*/ 121553366 h 64"/>
                <a:gd name="T24" fmla="*/ 104885192 w 57"/>
                <a:gd name="T25" fmla="*/ 115856136 h 64"/>
                <a:gd name="T26" fmla="*/ 93647937 w 57"/>
                <a:gd name="T27" fmla="*/ 106359373 h 64"/>
                <a:gd name="T28" fmla="*/ 95521497 w 57"/>
                <a:gd name="T29" fmla="*/ 98761688 h 64"/>
                <a:gd name="T30" fmla="*/ 84282853 w 57"/>
                <a:gd name="T31" fmla="*/ 94963534 h 64"/>
                <a:gd name="T32" fmla="*/ 74917790 w 57"/>
                <a:gd name="T33" fmla="*/ 91165380 h 64"/>
                <a:gd name="T34" fmla="*/ 56189032 w 57"/>
                <a:gd name="T35" fmla="*/ 89266282 h 64"/>
                <a:gd name="T36" fmla="*/ 48697529 w 57"/>
                <a:gd name="T37" fmla="*/ 75971365 h 64"/>
                <a:gd name="T38" fmla="*/ 59934783 w 57"/>
                <a:gd name="T39" fmla="*/ 81668596 h 64"/>
                <a:gd name="T40" fmla="*/ 52443280 w 57"/>
                <a:gd name="T41" fmla="*/ 70272757 h 64"/>
                <a:gd name="T42" fmla="*/ 43078206 w 57"/>
                <a:gd name="T43" fmla="*/ 60777372 h 64"/>
                <a:gd name="T44" fmla="*/ 52443280 w 57"/>
                <a:gd name="T45" fmla="*/ 51280610 h 64"/>
                <a:gd name="T46" fmla="*/ 46823969 w 57"/>
                <a:gd name="T47" fmla="*/ 28488920 h 64"/>
                <a:gd name="T48" fmla="*/ 43078206 w 57"/>
                <a:gd name="T49" fmla="*/ 13294922 h 64"/>
                <a:gd name="T50" fmla="*/ 37458895 w 57"/>
                <a:gd name="T51" fmla="*/ 7597688 h 64"/>
                <a:gd name="T52" fmla="*/ 20602323 w 57"/>
                <a:gd name="T53" fmla="*/ 1899078 h 64"/>
                <a:gd name="T54" fmla="*/ 9365066 w 57"/>
                <a:gd name="T55" fmla="*/ 15193999 h 64"/>
                <a:gd name="T56" fmla="*/ 14983012 w 57"/>
                <a:gd name="T57" fmla="*/ 53179687 h 64"/>
                <a:gd name="T58" fmla="*/ 3745753 w 57"/>
                <a:gd name="T59" fmla="*/ 49381533 h 64"/>
                <a:gd name="T60" fmla="*/ 5619314 w 57"/>
                <a:gd name="T61" fmla="*/ 64575526 h 64"/>
                <a:gd name="T62" fmla="*/ 13110820 w 57"/>
                <a:gd name="T63" fmla="*/ 75971365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4"/>
                <a:gd name="T98" fmla="*/ 57 w 57"/>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4">
                  <a:moveTo>
                    <a:pt x="7" y="40"/>
                  </a:moveTo>
                  <a:cubicBezTo>
                    <a:pt x="9" y="42"/>
                    <a:pt x="17" y="43"/>
                    <a:pt x="13" y="45"/>
                  </a:cubicBezTo>
                  <a:cubicBezTo>
                    <a:pt x="10" y="46"/>
                    <a:pt x="12" y="47"/>
                    <a:pt x="15" y="49"/>
                  </a:cubicBezTo>
                  <a:cubicBezTo>
                    <a:pt x="17" y="50"/>
                    <a:pt x="19" y="51"/>
                    <a:pt x="22" y="52"/>
                  </a:cubicBezTo>
                  <a:cubicBezTo>
                    <a:pt x="25" y="54"/>
                    <a:pt x="27" y="52"/>
                    <a:pt x="28" y="50"/>
                  </a:cubicBezTo>
                  <a:cubicBezTo>
                    <a:pt x="30" y="48"/>
                    <a:pt x="29" y="51"/>
                    <a:pt x="29" y="53"/>
                  </a:cubicBezTo>
                  <a:cubicBezTo>
                    <a:pt x="28" y="55"/>
                    <a:pt x="31" y="55"/>
                    <a:pt x="34" y="55"/>
                  </a:cubicBezTo>
                  <a:cubicBezTo>
                    <a:pt x="37" y="54"/>
                    <a:pt x="38" y="56"/>
                    <a:pt x="40" y="57"/>
                  </a:cubicBezTo>
                  <a:cubicBezTo>
                    <a:pt x="41" y="58"/>
                    <a:pt x="40" y="54"/>
                    <a:pt x="41" y="53"/>
                  </a:cubicBezTo>
                  <a:cubicBezTo>
                    <a:pt x="42" y="51"/>
                    <a:pt x="43" y="54"/>
                    <a:pt x="44" y="56"/>
                  </a:cubicBezTo>
                  <a:cubicBezTo>
                    <a:pt x="46" y="58"/>
                    <a:pt x="43" y="58"/>
                    <a:pt x="44" y="61"/>
                  </a:cubicBezTo>
                  <a:cubicBezTo>
                    <a:pt x="45" y="63"/>
                    <a:pt x="52" y="64"/>
                    <a:pt x="55" y="64"/>
                  </a:cubicBezTo>
                  <a:cubicBezTo>
                    <a:pt x="57" y="64"/>
                    <a:pt x="56" y="62"/>
                    <a:pt x="56" y="61"/>
                  </a:cubicBezTo>
                  <a:cubicBezTo>
                    <a:pt x="56" y="60"/>
                    <a:pt x="52" y="57"/>
                    <a:pt x="50" y="56"/>
                  </a:cubicBezTo>
                  <a:cubicBezTo>
                    <a:pt x="49" y="54"/>
                    <a:pt x="52" y="54"/>
                    <a:pt x="51" y="52"/>
                  </a:cubicBezTo>
                  <a:cubicBezTo>
                    <a:pt x="50" y="50"/>
                    <a:pt x="47" y="50"/>
                    <a:pt x="45" y="50"/>
                  </a:cubicBezTo>
                  <a:cubicBezTo>
                    <a:pt x="44" y="50"/>
                    <a:pt x="42" y="49"/>
                    <a:pt x="40" y="48"/>
                  </a:cubicBezTo>
                  <a:cubicBezTo>
                    <a:pt x="39" y="47"/>
                    <a:pt x="33" y="47"/>
                    <a:pt x="30" y="47"/>
                  </a:cubicBezTo>
                  <a:cubicBezTo>
                    <a:pt x="27" y="46"/>
                    <a:pt x="27" y="42"/>
                    <a:pt x="26" y="40"/>
                  </a:cubicBezTo>
                  <a:cubicBezTo>
                    <a:pt x="26" y="38"/>
                    <a:pt x="29" y="42"/>
                    <a:pt x="32" y="43"/>
                  </a:cubicBezTo>
                  <a:cubicBezTo>
                    <a:pt x="35" y="44"/>
                    <a:pt x="31" y="38"/>
                    <a:pt x="28" y="37"/>
                  </a:cubicBezTo>
                  <a:cubicBezTo>
                    <a:pt x="26" y="36"/>
                    <a:pt x="24" y="33"/>
                    <a:pt x="23" y="32"/>
                  </a:cubicBezTo>
                  <a:cubicBezTo>
                    <a:pt x="23" y="30"/>
                    <a:pt x="28" y="29"/>
                    <a:pt x="28" y="27"/>
                  </a:cubicBezTo>
                  <a:cubicBezTo>
                    <a:pt x="28" y="25"/>
                    <a:pt x="30" y="18"/>
                    <a:pt x="25" y="15"/>
                  </a:cubicBezTo>
                  <a:cubicBezTo>
                    <a:pt x="21" y="11"/>
                    <a:pt x="22" y="9"/>
                    <a:pt x="23" y="7"/>
                  </a:cubicBezTo>
                  <a:cubicBezTo>
                    <a:pt x="24" y="5"/>
                    <a:pt x="24" y="4"/>
                    <a:pt x="20" y="4"/>
                  </a:cubicBezTo>
                  <a:cubicBezTo>
                    <a:pt x="15" y="4"/>
                    <a:pt x="15" y="0"/>
                    <a:pt x="11" y="1"/>
                  </a:cubicBezTo>
                  <a:cubicBezTo>
                    <a:pt x="7" y="1"/>
                    <a:pt x="4" y="4"/>
                    <a:pt x="5" y="8"/>
                  </a:cubicBezTo>
                  <a:cubicBezTo>
                    <a:pt x="7" y="11"/>
                    <a:pt x="10" y="26"/>
                    <a:pt x="8" y="28"/>
                  </a:cubicBezTo>
                  <a:cubicBezTo>
                    <a:pt x="6" y="30"/>
                    <a:pt x="5" y="26"/>
                    <a:pt x="2" y="26"/>
                  </a:cubicBezTo>
                  <a:cubicBezTo>
                    <a:pt x="0" y="26"/>
                    <a:pt x="3" y="32"/>
                    <a:pt x="3" y="34"/>
                  </a:cubicBezTo>
                  <a:cubicBezTo>
                    <a:pt x="2" y="35"/>
                    <a:pt x="4" y="38"/>
                    <a:pt x="7" y="4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7" name="Freeform 39"/>
            <p:cNvSpPr>
              <a:spLocks noChangeArrowheads="1"/>
            </p:cNvSpPr>
            <p:nvPr/>
          </p:nvSpPr>
          <p:spPr bwMode="auto">
            <a:xfrm>
              <a:off x="6170386" y="2814153"/>
              <a:ext cx="25407" cy="33924"/>
            </a:xfrm>
            <a:custGeom>
              <a:avLst/>
              <a:gdLst>
                <a:gd name="T0" fmla="*/ 25356456 w 17"/>
                <a:gd name="T1" fmla="*/ 9206973 h 25"/>
                <a:gd name="T2" fmla="*/ 15604079 w 17"/>
                <a:gd name="T3" fmla="*/ 1841395 h 25"/>
                <a:gd name="T4" fmla="*/ 3900671 w 17"/>
                <a:gd name="T5" fmla="*/ 5524184 h 25"/>
                <a:gd name="T6" fmla="*/ 3900671 w 17"/>
                <a:gd name="T7" fmla="*/ 9206973 h 25"/>
                <a:gd name="T8" fmla="*/ 17553715 w 17"/>
                <a:gd name="T9" fmla="*/ 22096735 h 25"/>
                <a:gd name="T10" fmla="*/ 17553715 w 17"/>
                <a:gd name="T11" fmla="*/ 29460960 h 25"/>
                <a:gd name="T12" fmla="*/ 13653046 w 17"/>
                <a:gd name="T13" fmla="*/ 33143748 h 25"/>
                <a:gd name="T14" fmla="*/ 23405423 w 17"/>
                <a:gd name="T15" fmla="*/ 46033518 h 25"/>
                <a:gd name="T16" fmla="*/ 25356456 w 17"/>
                <a:gd name="T17" fmla="*/ 33143748 h 25"/>
                <a:gd name="T18" fmla="*/ 31206761 w 17"/>
                <a:gd name="T19" fmla="*/ 25778172 h 25"/>
                <a:gd name="T20" fmla="*/ 25356456 w 17"/>
                <a:gd name="T21" fmla="*/ 920697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5"/>
                <a:gd name="T35" fmla="*/ 17 w 17"/>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5">
                  <a:moveTo>
                    <a:pt x="13" y="5"/>
                  </a:moveTo>
                  <a:cubicBezTo>
                    <a:pt x="11" y="3"/>
                    <a:pt x="10" y="1"/>
                    <a:pt x="8" y="1"/>
                  </a:cubicBezTo>
                  <a:cubicBezTo>
                    <a:pt x="4" y="0"/>
                    <a:pt x="4" y="2"/>
                    <a:pt x="2" y="3"/>
                  </a:cubicBezTo>
                  <a:cubicBezTo>
                    <a:pt x="0" y="3"/>
                    <a:pt x="0" y="2"/>
                    <a:pt x="2" y="5"/>
                  </a:cubicBezTo>
                  <a:cubicBezTo>
                    <a:pt x="5" y="7"/>
                    <a:pt x="9" y="10"/>
                    <a:pt x="9" y="12"/>
                  </a:cubicBezTo>
                  <a:cubicBezTo>
                    <a:pt x="9" y="13"/>
                    <a:pt x="10" y="16"/>
                    <a:pt x="9" y="16"/>
                  </a:cubicBezTo>
                  <a:cubicBezTo>
                    <a:pt x="8" y="16"/>
                    <a:pt x="6" y="16"/>
                    <a:pt x="7" y="18"/>
                  </a:cubicBezTo>
                  <a:cubicBezTo>
                    <a:pt x="8" y="21"/>
                    <a:pt x="10" y="25"/>
                    <a:pt x="12" y="25"/>
                  </a:cubicBezTo>
                  <a:cubicBezTo>
                    <a:pt x="13" y="24"/>
                    <a:pt x="11" y="20"/>
                    <a:pt x="13" y="18"/>
                  </a:cubicBezTo>
                  <a:cubicBezTo>
                    <a:pt x="15" y="17"/>
                    <a:pt x="17" y="17"/>
                    <a:pt x="16" y="14"/>
                  </a:cubicBezTo>
                  <a:cubicBezTo>
                    <a:pt x="15" y="11"/>
                    <a:pt x="15" y="7"/>
                    <a:pt x="13"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8" name="Freeform 40"/>
            <p:cNvSpPr>
              <a:spLocks noChangeArrowheads="1"/>
            </p:cNvSpPr>
            <p:nvPr/>
          </p:nvSpPr>
          <p:spPr bwMode="auto">
            <a:xfrm>
              <a:off x="6151030" y="2853730"/>
              <a:ext cx="77429" cy="59932"/>
            </a:xfrm>
            <a:custGeom>
              <a:avLst/>
              <a:gdLst>
                <a:gd name="T0" fmla="*/ 91000188 w 52"/>
                <a:gd name="T1" fmla="*/ 40794176 h 43"/>
                <a:gd name="T2" fmla="*/ 67765570 w 52"/>
                <a:gd name="T3" fmla="*/ 1942912 h 43"/>
                <a:gd name="T4" fmla="*/ 61957611 w 52"/>
                <a:gd name="T5" fmla="*/ 21367847 h 43"/>
                <a:gd name="T6" fmla="*/ 50340303 w 52"/>
                <a:gd name="T7" fmla="*/ 25253674 h 43"/>
                <a:gd name="T8" fmla="*/ 38722983 w 52"/>
                <a:gd name="T9" fmla="*/ 36909747 h 43"/>
                <a:gd name="T10" fmla="*/ 27105674 w 52"/>
                <a:gd name="T11" fmla="*/ 29139496 h 43"/>
                <a:gd name="T12" fmla="*/ 19362187 w 52"/>
                <a:gd name="T13" fmla="*/ 34966836 h 43"/>
                <a:gd name="T14" fmla="*/ 11617314 w 52"/>
                <a:gd name="T15" fmla="*/ 38851265 h 43"/>
                <a:gd name="T16" fmla="*/ 0 w 52"/>
                <a:gd name="T17" fmla="*/ 46621526 h 43"/>
                <a:gd name="T18" fmla="*/ 1935523 w 52"/>
                <a:gd name="T19" fmla="*/ 56334688 h 43"/>
                <a:gd name="T20" fmla="*/ 11617314 w 52"/>
                <a:gd name="T21" fmla="*/ 46621526 h 43"/>
                <a:gd name="T22" fmla="*/ 19362187 w 52"/>
                <a:gd name="T23" fmla="*/ 52450260 h 43"/>
                <a:gd name="T24" fmla="*/ 38722983 w 52"/>
                <a:gd name="T25" fmla="*/ 46621526 h 43"/>
                <a:gd name="T26" fmla="*/ 46467866 w 52"/>
                <a:gd name="T27" fmla="*/ 56334688 h 43"/>
                <a:gd name="T28" fmla="*/ 52275825 w 52"/>
                <a:gd name="T29" fmla="*/ 75761012 h 43"/>
                <a:gd name="T30" fmla="*/ 69702484 w 52"/>
                <a:gd name="T31" fmla="*/ 81588351 h 43"/>
                <a:gd name="T32" fmla="*/ 79382879 w 52"/>
                <a:gd name="T33" fmla="*/ 73818101 h 43"/>
                <a:gd name="T34" fmla="*/ 75510443 w 52"/>
                <a:gd name="T35" fmla="*/ 62163421 h 43"/>
                <a:gd name="T36" fmla="*/ 83255316 w 52"/>
                <a:gd name="T37" fmla="*/ 62163421 h 43"/>
                <a:gd name="T38" fmla="*/ 96808169 w 52"/>
                <a:gd name="T39" fmla="*/ 64104939 h 43"/>
                <a:gd name="T40" fmla="*/ 91000188 w 52"/>
                <a:gd name="T41" fmla="*/ 40794176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43"/>
                <a:gd name="T65" fmla="*/ 52 w 52"/>
                <a:gd name="T66" fmla="*/ 43 h 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43">
                  <a:moveTo>
                    <a:pt x="47" y="21"/>
                  </a:moveTo>
                  <a:cubicBezTo>
                    <a:pt x="45" y="15"/>
                    <a:pt x="37" y="3"/>
                    <a:pt x="35" y="1"/>
                  </a:cubicBezTo>
                  <a:cubicBezTo>
                    <a:pt x="32" y="0"/>
                    <a:pt x="33" y="11"/>
                    <a:pt x="32" y="11"/>
                  </a:cubicBezTo>
                  <a:cubicBezTo>
                    <a:pt x="31" y="12"/>
                    <a:pt x="27" y="11"/>
                    <a:pt x="26" y="13"/>
                  </a:cubicBezTo>
                  <a:cubicBezTo>
                    <a:pt x="26" y="16"/>
                    <a:pt x="21" y="21"/>
                    <a:pt x="20" y="19"/>
                  </a:cubicBezTo>
                  <a:cubicBezTo>
                    <a:pt x="18" y="18"/>
                    <a:pt x="15" y="15"/>
                    <a:pt x="14" y="15"/>
                  </a:cubicBezTo>
                  <a:cubicBezTo>
                    <a:pt x="14" y="15"/>
                    <a:pt x="10" y="17"/>
                    <a:pt x="10" y="18"/>
                  </a:cubicBezTo>
                  <a:cubicBezTo>
                    <a:pt x="10" y="19"/>
                    <a:pt x="8" y="19"/>
                    <a:pt x="6" y="20"/>
                  </a:cubicBezTo>
                  <a:cubicBezTo>
                    <a:pt x="4" y="21"/>
                    <a:pt x="0" y="22"/>
                    <a:pt x="0" y="24"/>
                  </a:cubicBezTo>
                  <a:cubicBezTo>
                    <a:pt x="1" y="27"/>
                    <a:pt x="0" y="31"/>
                    <a:pt x="1" y="29"/>
                  </a:cubicBezTo>
                  <a:cubicBezTo>
                    <a:pt x="3" y="26"/>
                    <a:pt x="4" y="23"/>
                    <a:pt x="6" y="24"/>
                  </a:cubicBezTo>
                  <a:cubicBezTo>
                    <a:pt x="7" y="26"/>
                    <a:pt x="7" y="28"/>
                    <a:pt x="10" y="27"/>
                  </a:cubicBezTo>
                  <a:cubicBezTo>
                    <a:pt x="14" y="26"/>
                    <a:pt x="18" y="23"/>
                    <a:pt x="20" y="24"/>
                  </a:cubicBezTo>
                  <a:cubicBezTo>
                    <a:pt x="22" y="26"/>
                    <a:pt x="25" y="27"/>
                    <a:pt x="24" y="29"/>
                  </a:cubicBezTo>
                  <a:cubicBezTo>
                    <a:pt x="23" y="31"/>
                    <a:pt x="22" y="35"/>
                    <a:pt x="27" y="39"/>
                  </a:cubicBezTo>
                  <a:cubicBezTo>
                    <a:pt x="31" y="42"/>
                    <a:pt x="33" y="43"/>
                    <a:pt x="36" y="42"/>
                  </a:cubicBezTo>
                  <a:cubicBezTo>
                    <a:pt x="38" y="42"/>
                    <a:pt x="42" y="39"/>
                    <a:pt x="41" y="38"/>
                  </a:cubicBezTo>
                  <a:cubicBezTo>
                    <a:pt x="39" y="36"/>
                    <a:pt x="38" y="33"/>
                    <a:pt x="39" y="32"/>
                  </a:cubicBezTo>
                  <a:cubicBezTo>
                    <a:pt x="39" y="31"/>
                    <a:pt x="41" y="30"/>
                    <a:pt x="43" y="32"/>
                  </a:cubicBezTo>
                  <a:cubicBezTo>
                    <a:pt x="46" y="34"/>
                    <a:pt x="48" y="35"/>
                    <a:pt x="50" y="33"/>
                  </a:cubicBezTo>
                  <a:cubicBezTo>
                    <a:pt x="52" y="30"/>
                    <a:pt x="48" y="27"/>
                    <a:pt x="47" y="2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9" name="Freeform 41"/>
            <p:cNvSpPr>
              <a:spLocks noChangeArrowheads="1"/>
            </p:cNvSpPr>
            <p:nvPr/>
          </p:nvSpPr>
          <p:spPr bwMode="auto">
            <a:xfrm>
              <a:off x="6132882" y="2826591"/>
              <a:ext cx="26616" cy="23746"/>
            </a:xfrm>
            <a:custGeom>
              <a:avLst/>
              <a:gdLst>
                <a:gd name="T0" fmla="*/ 9546701 w 18"/>
                <a:gd name="T1" fmla="*/ 27316280 h 17"/>
                <a:gd name="T2" fmla="*/ 21003019 w 18"/>
                <a:gd name="T3" fmla="*/ 23413556 h 17"/>
                <a:gd name="T4" fmla="*/ 30548341 w 18"/>
                <a:gd name="T5" fmla="*/ 13658140 h 17"/>
                <a:gd name="T6" fmla="*/ 22911258 w 18"/>
                <a:gd name="T7" fmla="*/ 3902725 h 17"/>
                <a:gd name="T8" fmla="*/ 7637085 w 18"/>
                <a:gd name="T9" fmla="*/ 0 h 17"/>
                <a:gd name="T10" fmla="*/ 13364554 w 18"/>
                <a:gd name="T11" fmla="*/ 13658140 h 17"/>
                <a:gd name="T12" fmla="*/ 9546701 w 18"/>
                <a:gd name="T13" fmla="*/ 27316280 h 17"/>
                <a:gd name="T14" fmla="*/ 0 60000 65536"/>
                <a:gd name="T15" fmla="*/ 0 60000 65536"/>
                <a:gd name="T16" fmla="*/ 0 60000 65536"/>
                <a:gd name="T17" fmla="*/ 0 60000 65536"/>
                <a:gd name="T18" fmla="*/ 0 60000 65536"/>
                <a:gd name="T19" fmla="*/ 0 60000 65536"/>
                <a:gd name="T20" fmla="*/ 0 60000 65536"/>
                <a:gd name="T21" fmla="*/ 0 w 18"/>
                <a:gd name="T22" fmla="*/ 0 h 17"/>
                <a:gd name="T23" fmla="*/ 18 w 18"/>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7">
                  <a:moveTo>
                    <a:pt x="5" y="14"/>
                  </a:moveTo>
                  <a:cubicBezTo>
                    <a:pt x="5" y="17"/>
                    <a:pt x="8" y="13"/>
                    <a:pt x="11" y="12"/>
                  </a:cubicBezTo>
                  <a:cubicBezTo>
                    <a:pt x="14" y="10"/>
                    <a:pt x="14" y="8"/>
                    <a:pt x="16" y="7"/>
                  </a:cubicBezTo>
                  <a:cubicBezTo>
                    <a:pt x="18" y="6"/>
                    <a:pt x="16" y="2"/>
                    <a:pt x="12" y="2"/>
                  </a:cubicBezTo>
                  <a:cubicBezTo>
                    <a:pt x="8" y="2"/>
                    <a:pt x="8" y="0"/>
                    <a:pt x="4" y="0"/>
                  </a:cubicBezTo>
                  <a:cubicBezTo>
                    <a:pt x="0" y="1"/>
                    <a:pt x="4" y="4"/>
                    <a:pt x="7" y="7"/>
                  </a:cubicBezTo>
                  <a:cubicBezTo>
                    <a:pt x="9" y="10"/>
                    <a:pt x="4" y="10"/>
                    <a:pt x="5"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0" name="Freeform 42"/>
            <p:cNvSpPr>
              <a:spLocks noChangeArrowheads="1"/>
            </p:cNvSpPr>
            <p:nvPr/>
          </p:nvSpPr>
          <p:spPr bwMode="auto">
            <a:xfrm>
              <a:off x="6149819" y="2840161"/>
              <a:ext cx="20567" cy="32793"/>
            </a:xfrm>
            <a:custGeom>
              <a:avLst/>
              <a:gdLst>
                <a:gd name="T0" fmla="*/ 7537967 w 14"/>
                <a:gd name="T1" fmla="*/ 11201544 h 24"/>
                <a:gd name="T2" fmla="*/ 3769670 w 14"/>
                <a:gd name="T3" fmla="*/ 26137390 h 24"/>
                <a:gd name="T4" fmla="*/ 18845603 w 14"/>
                <a:gd name="T5" fmla="*/ 39206762 h 24"/>
                <a:gd name="T6" fmla="*/ 16960768 w 14"/>
                <a:gd name="T7" fmla="*/ 18670147 h 24"/>
                <a:gd name="T8" fmla="*/ 18845603 w 14"/>
                <a:gd name="T9" fmla="*/ 1866468 h 24"/>
                <a:gd name="T10" fmla="*/ 7537967 w 14"/>
                <a:gd name="T11" fmla="*/ 11201544 h 24"/>
                <a:gd name="T12" fmla="*/ 0 60000 65536"/>
                <a:gd name="T13" fmla="*/ 0 60000 65536"/>
                <a:gd name="T14" fmla="*/ 0 60000 65536"/>
                <a:gd name="T15" fmla="*/ 0 60000 65536"/>
                <a:gd name="T16" fmla="*/ 0 60000 65536"/>
                <a:gd name="T17" fmla="*/ 0 60000 65536"/>
                <a:gd name="T18" fmla="*/ 0 w 14"/>
                <a:gd name="T19" fmla="*/ 0 h 24"/>
                <a:gd name="T20" fmla="*/ 14 w 1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4" h="24">
                  <a:moveTo>
                    <a:pt x="4" y="6"/>
                  </a:moveTo>
                  <a:cubicBezTo>
                    <a:pt x="4" y="9"/>
                    <a:pt x="0" y="11"/>
                    <a:pt x="2" y="14"/>
                  </a:cubicBezTo>
                  <a:cubicBezTo>
                    <a:pt x="4" y="17"/>
                    <a:pt x="10" y="24"/>
                    <a:pt x="10" y="21"/>
                  </a:cubicBezTo>
                  <a:cubicBezTo>
                    <a:pt x="10" y="18"/>
                    <a:pt x="10" y="14"/>
                    <a:pt x="9" y="10"/>
                  </a:cubicBezTo>
                  <a:cubicBezTo>
                    <a:pt x="9" y="7"/>
                    <a:pt x="14" y="1"/>
                    <a:pt x="10" y="1"/>
                  </a:cubicBezTo>
                  <a:cubicBezTo>
                    <a:pt x="8" y="0"/>
                    <a:pt x="5" y="3"/>
                    <a:pt x="4"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1" name="Freeform 43"/>
            <p:cNvSpPr>
              <a:spLocks noChangeArrowheads="1"/>
            </p:cNvSpPr>
            <p:nvPr/>
          </p:nvSpPr>
          <p:spPr bwMode="auto">
            <a:xfrm>
              <a:off x="6166757" y="2850338"/>
              <a:ext cx="26616" cy="9046"/>
            </a:xfrm>
            <a:custGeom>
              <a:avLst/>
              <a:gdLst>
                <a:gd name="T0" fmla="*/ 3819234 w 18"/>
                <a:gd name="T1" fmla="*/ 11690018 h 7"/>
                <a:gd name="T2" fmla="*/ 15274170 w 18"/>
                <a:gd name="T3" fmla="*/ 1669633 h 7"/>
                <a:gd name="T4" fmla="*/ 3819234 w 18"/>
                <a:gd name="T5" fmla="*/ 11690018 h 7"/>
                <a:gd name="T6" fmla="*/ 0 60000 65536"/>
                <a:gd name="T7" fmla="*/ 0 60000 65536"/>
                <a:gd name="T8" fmla="*/ 0 60000 65536"/>
                <a:gd name="T9" fmla="*/ 0 w 18"/>
                <a:gd name="T10" fmla="*/ 0 h 7"/>
                <a:gd name="T11" fmla="*/ 18 w 18"/>
                <a:gd name="T12" fmla="*/ 7 h 7"/>
              </a:gdLst>
              <a:ahLst/>
              <a:cxnLst>
                <a:cxn ang="T6">
                  <a:pos x="T0" y="T1"/>
                </a:cxn>
                <a:cxn ang="T7">
                  <a:pos x="T2" y="T3"/>
                </a:cxn>
                <a:cxn ang="T8">
                  <a:pos x="T4" y="T5"/>
                </a:cxn>
              </a:cxnLst>
              <a:rect l="T9" t="T10" r="T11" b="T12"/>
              <a:pathLst>
                <a:path w="18" h="7">
                  <a:moveTo>
                    <a:pt x="2" y="7"/>
                  </a:moveTo>
                  <a:cubicBezTo>
                    <a:pt x="4" y="7"/>
                    <a:pt x="18" y="5"/>
                    <a:pt x="8" y="1"/>
                  </a:cubicBezTo>
                  <a:cubicBezTo>
                    <a:pt x="4" y="0"/>
                    <a:pt x="0" y="7"/>
                    <a:pt x="2"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2" name="Freeform 44"/>
            <p:cNvSpPr>
              <a:spLocks noChangeArrowheads="1"/>
            </p:cNvSpPr>
            <p:nvPr/>
          </p:nvSpPr>
          <p:spPr bwMode="auto">
            <a:xfrm>
              <a:off x="6103846" y="2801714"/>
              <a:ext cx="21777" cy="18093"/>
            </a:xfrm>
            <a:custGeom>
              <a:avLst/>
              <a:gdLst>
                <a:gd name="T0" fmla="*/ 9202270 w 15"/>
                <a:gd name="T1" fmla="*/ 11622667 h 13"/>
                <a:gd name="T2" fmla="*/ 20245537 w 15"/>
                <a:gd name="T3" fmla="*/ 25181284 h 13"/>
                <a:gd name="T4" fmla="*/ 27608170 w 15"/>
                <a:gd name="T5" fmla="*/ 15495960 h 13"/>
                <a:gd name="T6" fmla="*/ 20245537 w 15"/>
                <a:gd name="T7" fmla="*/ 1937343 h 13"/>
                <a:gd name="T8" fmla="*/ 1840997 w 15"/>
                <a:gd name="T9" fmla="*/ 1937343 h 13"/>
                <a:gd name="T10" fmla="*/ 9202270 w 15"/>
                <a:gd name="T11" fmla="*/ 11622667 h 13"/>
                <a:gd name="T12" fmla="*/ 0 60000 65536"/>
                <a:gd name="T13" fmla="*/ 0 60000 65536"/>
                <a:gd name="T14" fmla="*/ 0 60000 65536"/>
                <a:gd name="T15" fmla="*/ 0 60000 65536"/>
                <a:gd name="T16" fmla="*/ 0 60000 65536"/>
                <a:gd name="T17" fmla="*/ 0 60000 65536"/>
                <a:gd name="T18" fmla="*/ 0 w 15"/>
                <a:gd name="T19" fmla="*/ 0 h 13"/>
                <a:gd name="T20" fmla="*/ 15 w 1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5" h="13">
                  <a:moveTo>
                    <a:pt x="5" y="6"/>
                  </a:moveTo>
                  <a:cubicBezTo>
                    <a:pt x="8" y="6"/>
                    <a:pt x="7" y="13"/>
                    <a:pt x="11" y="13"/>
                  </a:cubicBezTo>
                  <a:cubicBezTo>
                    <a:pt x="15" y="13"/>
                    <a:pt x="15" y="9"/>
                    <a:pt x="15" y="8"/>
                  </a:cubicBezTo>
                  <a:cubicBezTo>
                    <a:pt x="15" y="6"/>
                    <a:pt x="14" y="2"/>
                    <a:pt x="11" y="1"/>
                  </a:cubicBezTo>
                  <a:cubicBezTo>
                    <a:pt x="7" y="1"/>
                    <a:pt x="0" y="0"/>
                    <a:pt x="1" y="1"/>
                  </a:cubicBezTo>
                  <a:cubicBezTo>
                    <a:pt x="3" y="2"/>
                    <a:pt x="2" y="6"/>
                    <a:pt x="5"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3" name="Freeform 45"/>
            <p:cNvSpPr>
              <a:spLocks noChangeArrowheads="1"/>
            </p:cNvSpPr>
            <p:nvPr/>
          </p:nvSpPr>
          <p:spPr bwMode="auto">
            <a:xfrm>
              <a:off x="6067551" y="2834507"/>
              <a:ext cx="36295" cy="40708"/>
            </a:xfrm>
            <a:custGeom>
              <a:avLst/>
              <a:gdLst>
                <a:gd name="T0" fmla="*/ 39942919 w 24"/>
                <a:gd name="T1" fmla="*/ 5911084 h 29"/>
                <a:gd name="T2" fmla="*/ 37946056 w 24"/>
                <a:gd name="T3" fmla="*/ 17734652 h 29"/>
                <a:gd name="T4" fmla="*/ 19971459 w 24"/>
                <a:gd name="T5" fmla="*/ 35467899 h 29"/>
                <a:gd name="T6" fmla="*/ 3993727 w 24"/>
                <a:gd name="T7" fmla="*/ 57142809 h 29"/>
                <a:gd name="T8" fmla="*/ 27960329 w 24"/>
                <a:gd name="T9" fmla="*/ 39408152 h 29"/>
                <a:gd name="T10" fmla="*/ 47931794 w 24"/>
                <a:gd name="T11" fmla="*/ 21674904 h 29"/>
                <a:gd name="T12" fmla="*/ 39942919 w 24"/>
                <a:gd name="T13" fmla="*/ 5911084 h 29"/>
                <a:gd name="T14" fmla="*/ 0 60000 65536"/>
                <a:gd name="T15" fmla="*/ 0 60000 65536"/>
                <a:gd name="T16" fmla="*/ 0 60000 65536"/>
                <a:gd name="T17" fmla="*/ 0 60000 65536"/>
                <a:gd name="T18" fmla="*/ 0 60000 65536"/>
                <a:gd name="T19" fmla="*/ 0 60000 65536"/>
                <a:gd name="T20" fmla="*/ 0 60000 65536"/>
                <a:gd name="T21" fmla="*/ 0 w 24"/>
                <a:gd name="T22" fmla="*/ 0 h 29"/>
                <a:gd name="T23" fmla="*/ 24 w 24"/>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9">
                  <a:moveTo>
                    <a:pt x="20" y="3"/>
                  </a:moveTo>
                  <a:cubicBezTo>
                    <a:pt x="18" y="5"/>
                    <a:pt x="21" y="8"/>
                    <a:pt x="19" y="9"/>
                  </a:cubicBezTo>
                  <a:cubicBezTo>
                    <a:pt x="16" y="10"/>
                    <a:pt x="12" y="16"/>
                    <a:pt x="10" y="18"/>
                  </a:cubicBezTo>
                  <a:cubicBezTo>
                    <a:pt x="9" y="19"/>
                    <a:pt x="0" y="29"/>
                    <a:pt x="2" y="29"/>
                  </a:cubicBezTo>
                  <a:cubicBezTo>
                    <a:pt x="4" y="29"/>
                    <a:pt x="11" y="21"/>
                    <a:pt x="14" y="20"/>
                  </a:cubicBezTo>
                  <a:cubicBezTo>
                    <a:pt x="16" y="18"/>
                    <a:pt x="24" y="13"/>
                    <a:pt x="24" y="11"/>
                  </a:cubicBezTo>
                  <a:cubicBezTo>
                    <a:pt x="24" y="9"/>
                    <a:pt x="22" y="0"/>
                    <a:pt x="20"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4" name="Freeform 46"/>
            <p:cNvSpPr>
              <a:spLocks noChangeArrowheads="1"/>
            </p:cNvSpPr>
            <p:nvPr/>
          </p:nvSpPr>
          <p:spPr bwMode="auto">
            <a:xfrm>
              <a:off x="6316776" y="3005255"/>
              <a:ext cx="381095" cy="162833"/>
            </a:xfrm>
            <a:custGeom>
              <a:avLst/>
              <a:gdLst>
                <a:gd name="T0" fmla="*/ 337948694 w 257"/>
                <a:gd name="T1" fmla="*/ 93307468 h 118"/>
                <a:gd name="T2" fmla="*/ 301465992 w 257"/>
                <a:gd name="T3" fmla="*/ 68552697 h 118"/>
                <a:gd name="T4" fmla="*/ 236180134 w 257"/>
                <a:gd name="T5" fmla="*/ 49509520 h 118"/>
                <a:gd name="T6" fmla="*/ 230419781 w 257"/>
                <a:gd name="T7" fmla="*/ 45702265 h 118"/>
                <a:gd name="T8" fmla="*/ 220819653 w 257"/>
                <a:gd name="T9" fmla="*/ 41893619 h 118"/>
                <a:gd name="T10" fmla="*/ 218899073 w 257"/>
                <a:gd name="T11" fmla="*/ 41893619 h 118"/>
                <a:gd name="T12" fmla="*/ 218899073 w 257"/>
                <a:gd name="T13" fmla="*/ 39989301 h 118"/>
                <a:gd name="T14" fmla="*/ 205457786 w 257"/>
                <a:gd name="T15" fmla="*/ 39989301 h 118"/>
                <a:gd name="T16" fmla="*/ 151692593 w 257"/>
                <a:gd name="T17" fmla="*/ 20946120 h 118"/>
                <a:gd name="T18" fmla="*/ 128651178 w 257"/>
                <a:gd name="T19" fmla="*/ 32372031 h 118"/>
                <a:gd name="T20" fmla="*/ 126730598 w 257"/>
                <a:gd name="T21" fmla="*/ 41893619 h 118"/>
                <a:gd name="T22" fmla="*/ 113289311 w 257"/>
                <a:gd name="T23" fmla="*/ 60935426 h 118"/>
                <a:gd name="T24" fmla="*/ 86408100 w 257"/>
                <a:gd name="T25" fmla="*/ 39989301 h 118"/>
                <a:gd name="T26" fmla="*/ 65285879 w 257"/>
                <a:gd name="T27" fmla="*/ 9521591 h 118"/>
                <a:gd name="T28" fmla="*/ 19201647 w 257"/>
                <a:gd name="T29" fmla="*/ 7617273 h 118"/>
                <a:gd name="T30" fmla="*/ 7680936 w 257"/>
                <a:gd name="T31" fmla="*/ 13330229 h 118"/>
                <a:gd name="T32" fmla="*/ 38403293 w 257"/>
                <a:gd name="T33" fmla="*/ 32372031 h 118"/>
                <a:gd name="T34" fmla="*/ 59525525 w 257"/>
                <a:gd name="T35" fmla="*/ 49509520 h 118"/>
                <a:gd name="T36" fmla="*/ 69125653 w 257"/>
                <a:gd name="T37" fmla="*/ 68552697 h 118"/>
                <a:gd name="T38" fmla="*/ 80646360 w 257"/>
                <a:gd name="T39" fmla="*/ 70457014 h 118"/>
                <a:gd name="T40" fmla="*/ 96008249 w 257"/>
                <a:gd name="T41" fmla="*/ 76169967 h 118"/>
                <a:gd name="T42" fmla="*/ 167054460 w 257"/>
                <a:gd name="T43" fmla="*/ 102829056 h 118"/>
                <a:gd name="T44" fmla="*/ 220819653 w 257"/>
                <a:gd name="T45" fmla="*/ 154242873 h 118"/>
                <a:gd name="T46" fmla="*/ 195856272 w 257"/>
                <a:gd name="T47" fmla="*/ 173286049 h 118"/>
                <a:gd name="T48" fmla="*/ 224659427 w 257"/>
                <a:gd name="T49" fmla="*/ 169477414 h 118"/>
                <a:gd name="T50" fmla="*/ 247700842 w 257"/>
                <a:gd name="T51" fmla="*/ 171381731 h 118"/>
                <a:gd name="T52" fmla="*/ 251542002 w 257"/>
                <a:gd name="T53" fmla="*/ 175190367 h 118"/>
                <a:gd name="T54" fmla="*/ 255381776 w 257"/>
                <a:gd name="T55" fmla="*/ 178997622 h 118"/>
                <a:gd name="T56" fmla="*/ 259222935 w 257"/>
                <a:gd name="T57" fmla="*/ 182806300 h 118"/>
                <a:gd name="T58" fmla="*/ 264983289 w 257"/>
                <a:gd name="T59" fmla="*/ 186614936 h 118"/>
                <a:gd name="T60" fmla="*/ 266902483 w 257"/>
                <a:gd name="T61" fmla="*/ 188519253 h 118"/>
                <a:gd name="T62" fmla="*/ 270743643 w 257"/>
                <a:gd name="T63" fmla="*/ 190423571 h 118"/>
                <a:gd name="T64" fmla="*/ 274583417 w 257"/>
                <a:gd name="T65" fmla="*/ 192327889 h 118"/>
                <a:gd name="T66" fmla="*/ 303386571 w 257"/>
                <a:gd name="T67" fmla="*/ 190423571 h 118"/>
                <a:gd name="T68" fmla="*/ 305305766 w 257"/>
                <a:gd name="T69" fmla="*/ 169477414 h 118"/>
                <a:gd name="T70" fmla="*/ 324507407 w 257"/>
                <a:gd name="T71" fmla="*/ 158051508 h 118"/>
                <a:gd name="T72" fmla="*/ 351389981 w 257"/>
                <a:gd name="T73" fmla="*/ 159955825 h 118"/>
                <a:gd name="T74" fmla="*/ 382112417 w 257"/>
                <a:gd name="T75" fmla="*/ 178997622 h 118"/>
                <a:gd name="T76" fmla="*/ 428196633 w 257"/>
                <a:gd name="T77" fmla="*/ 207562430 h 118"/>
                <a:gd name="T78" fmla="*/ 476201429 w 257"/>
                <a:gd name="T79" fmla="*/ 224699909 h 118"/>
                <a:gd name="T80" fmla="*/ 464679335 w 257"/>
                <a:gd name="T81" fmla="*/ 203753794 h 118"/>
                <a:gd name="T82" fmla="*/ 412836151 w 257"/>
                <a:gd name="T83" fmla="*/ 165668778 h 118"/>
                <a:gd name="T84" fmla="*/ 403234638 w 257"/>
                <a:gd name="T85" fmla="*/ 133296758 h 118"/>
                <a:gd name="T86" fmla="*/ 347550208 w 257"/>
                <a:gd name="T87" fmla="*/ 104733374 h 1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7"/>
                <a:gd name="T133" fmla="*/ 0 h 118"/>
                <a:gd name="T134" fmla="*/ 257 w 257"/>
                <a:gd name="T135" fmla="*/ 118 h 1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7" h="118">
                  <a:moveTo>
                    <a:pt x="181" y="55"/>
                  </a:moveTo>
                  <a:cubicBezTo>
                    <a:pt x="180" y="52"/>
                    <a:pt x="182" y="52"/>
                    <a:pt x="176" y="49"/>
                  </a:cubicBezTo>
                  <a:cubicBezTo>
                    <a:pt x="170" y="45"/>
                    <a:pt x="167" y="42"/>
                    <a:pt x="164" y="40"/>
                  </a:cubicBezTo>
                  <a:cubicBezTo>
                    <a:pt x="162" y="37"/>
                    <a:pt x="163" y="38"/>
                    <a:pt x="157" y="36"/>
                  </a:cubicBezTo>
                  <a:cubicBezTo>
                    <a:pt x="151" y="35"/>
                    <a:pt x="148" y="32"/>
                    <a:pt x="143" y="31"/>
                  </a:cubicBezTo>
                  <a:cubicBezTo>
                    <a:pt x="137" y="29"/>
                    <a:pt x="127" y="28"/>
                    <a:pt x="123" y="26"/>
                  </a:cubicBezTo>
                  <a:cubicBezTo>
                    <a:pt x="122" y="25"/>
                    <a:pt x="122" y="25"/>
                    <a:pt x="121" y="24"/>
                  </a:cubicBezTo>
                  <a:cubicBezTo>
                    <a:pt x="121" y="24"/>
                    <a:pt x="121" y="24"/>
                    <a:pt x="120" y="24"/>
                  </a:cubicBezTo>
                  <a:cubicBezTo>
                    <a:pt x="119" y="23"/>
                    <a:pt x="117" y="23"/>
                    <a:pt x="116" y="23"/>
                  </a:cubicBezTo>
                  <a:cubicBezTo>
                    <a:pt x="116" y="22"/>
                    <a:pt x="116" y="22"/>
                    <a:pt x="115" y="22"/>
                  </a:cubicBezTo>
                  <a:cubicBezTo>
                    <a:pt x="115" y="22"/>
                    <a:pt x="115" y="22"/>
                    <a:pt x="115" y="22"/>
                  </a:cubicBezTo>
                  <a:cubicBezTo>
                    <a:pt x="115" y="22"/>
                    <a:pt x="114" y="22"/>
                    <a:pt x="114" y="22"/>
                  </a:cubicBezTo>
                  <a:cubicBezTo>
                    <a:pt x="114" y="22"/>
                    <a:pt x="114" y="22"/>
                    <a:pt x="114" y="21"/>
                  </a:cubicBezTo>
                  <a:cubicBezTo>
                    <a:pt x="114" y="21"/>
                    <a:pt x="114" y="21"/>
                    <a:pt x="114" y="21"/>
                  </a:cubicBezTo>
                  <a:cubicBezTo>
                    <a:pt x="115" y="19"/>
                    <a:pt x="111" y="16"/>
                    <a:pt x="111" y="17"/>
                  </a:cubicBezTo>
                  <a:cubicBezTo>
                    <a:pt x="110" y="18"/>
                    <a:pt x="109" y="21"/>
                    <a:pt x="107" y="21"/>
                  </a:cubicBezTo>
                  <a:cubicBezTo>
                    <a:pt x="105" y="21"/>
                    <a:pt x="100" y="18"/>
                    <a:pt x="96" y="18"/>
                  </a:cubicBezTo>
                  <a:cubicBezTo>
                    <a:pt x="92" y="18"/>
                    <a:pt x="81" y="11"/>
                    <a:pt x="79" y="11"/>
                  </a:cubicBezTo>
                  <a:cubicBezTo>
                    <a:pt x="78" y="12"/>
                    <a:pt x="76" y="19"/>
                    <a:pt x="75" y="19"/>
                  </a:cubicBezTo>
                  <a:cubicBezTo>
                    <a:pt x="73" y="19"/>
                    <a:pt x="71" y="17"/>
                    <a:pt x="67" y="17"/>
                  </a:cubicBezTo>
                  <a:cubicBezTo>
                    <a:pt x="64" y="17"/>
                    <a:pt x="59" y="18"/>
                    <a:pt x="61" y="19"/>
                  </a:cubicBezTo>
                  <a:cubicBezTo>
                    <a:pt x="62" y="19"/>
                    <a:pt x="67" y="21"/>
                    <a:pt x="66" y="22"/>
                  </a:cubicBezTo>
                  <a:cubicBezTo>
                    <a:pt x="65" y="24"/>
                    <a:pt x="67" y="27"/>
                    <a:pt x="65" y="28"/>
                  </a:cubicBezTo>
                  <a:cubicBezTo>
                    <a:pt x="64" y="29"/>
                    <a:pt x="63" y="34"/>
                    <a:pt x="59" y="32"/>
                  </a:cubicBezTo>
                  <a:cubicBezTo>
                    <a:pt x="54" y="31"/>
                    <a:pt x="58" y="27"/>
                    <a:pt x="56" y="27"/>
                  </a:cubicBezTo>
                  <a:cubicBezTo>
                    <a:pt x="55" y="27"/>
                    <a:pt x="47" y="22"/>
                    <a:pt x="45" y="21"/>
                  </a:cubicBezTo>
                  <a:cubicBezTo>
                    <a:pt x="40" y="21"/>
                    <a:pt x="46" y="18"/>
                    <a:pt x="43" y="14"/>
                  </a:cubicBezTo>
                  <a:cubicBezTo>
                    <a:pt x="40" y="9"/>
                    <a:pt x="35" y="5"/>
                    <a:pt x="34" y="5"/>
                  </a:cubicBezTo>
                  <a:cubicBezTo>
                    <a:pt x="33" y="5"/>
                    <a:pt x="20" y="3"/>
                    <a:pt x="17" y="3"/>
                  </a:cubicBezTo>
                  <a:cubicBezTo>
                    <a:pt x="15" y="2"/>
                    <a:pt x="12" y="5"/>
                    <a:pt x="10" y="4"/>
                  </a:cubicBezTo>
                  <a:cubicBezTo>
                    <a:pt x="8" y="3"/>
                    <a:pt x="0" y="0"/>
                    <a:pt x="1" y="2"/>
                  </a:cubicBezTo>
                  <a:cubicBezTo>
                    <a:pt x="1" y="3"/>
                    <a:pt x="1" y="6"/>
                    <a:pt x="4" y="7"/>
                  </a:cubicBezTo>
                  <a:cubicBezTo>
                    <a:pt x="7" y="7"/>
                    <a:pt x="6" y="4"/>
                    <a:pt x="9" y="7"/>
                  </a:cubicBezTo>
                  <a:cubicBezTo>
                    <a:pt x="12" y="11"/>
                    <a:pt x="11" y="13"/>
                    <a:pt x="20" y="17"/>
                  </a:cubicBezTo>
                  <a:cubicBezTo>
                    <a:pt x="29" y="21"/>
                    <a:pt x="37" y="20"/>
                    <a:pt x="36" y="20"/>
                  </a:cubicBezTo>
                  <a:cubicBezTo>
                    <a:pt x="35" y="21"/>
                    <a:pt x="34" y="26"/>
                    <a:pt x="31" y="26"/>
                  </a:cubicBezTo>
                  <a:cubicBezTo>
                    <a:pt x="28" y="26"/>
                    <a:pt x="22" y="27"/>
                    <a:pt x="26" y="29"/>
                  </a:cubicBezTo>
                  <a:cubicBezTo>
                    <a:pt x="29" y="31"/>
                    <a:pt x="38" y="35"/>
                    <a:pt x="36" y="36"/>
                  </a:cubicBezTo>
                  <a:cubicBezTo>
                    <a:pt x="34" y="36"/>
                    <a:pt x="31" y="39"/>
                    <a:pt x="35" y="41"/>
                  </a:cubicBezTo>
                  <a:cubicBezTo>
                    <a:pt x="39" y="44"/>
                    <a:pt x="42" y="39"/>
                    <a:pt x="42" y="37"/>
                  </a:cubicBezTo>
                  <a:cubicBezTo>
                    <a:pt x="41" y="35"/>
                    <a:pt x="38" y="30"/>
                    <a:pt x="42" y="33"/>
                  </a:cubicBezTo>
                  <a:cubicBezTo>
                    <a:pt x="45" y="36"/>
                    <a:pt x="44" y="37"/>
                    <a:pt x="50" y="40"/>
                  </a:cubicBezTo>
                  <a:cubicBezTo>
                    <a:pt x="56" y="42"/>
                    <a:pt x="69" y="45"/>
                    <a:pt x="73" y="48"/>
                  </a:cubicBezTo>
                  <a:cubicBezTo>
                    <a:pt x="77" y="50"/>
                    <a:pt x="85" y="54"/>
                    <a:pt x="87" y="54"/>
                  </a:cubicBezTo>
                  <a:cubicBezTo>
                    <a:pt x="90" y="55"/>
                    <a:pt x="96" y="58"/>
                    <a:pt x="101" y="63"/>
                  </a:cubicBezTo>
                  <a:cubicBezTo>
                    <a:pt x="106" y="69"/>
                    <a:pt x="118" y="81"/>
                    <a:pt x="115" y="81"/>
                  </a:cubicBezTo>
                  <a:cubicBezTo>
                    <a:pt x="113" y="80"/>
                    <a:pt x="107" y="78"/>
                    <a:pt x="106" y="81"/>
                  </a:cubicBezTo>
                  <a:cubicBezTo>
                    <a:pt x="105" y="83"/>
                    <a:pt x="99" y="91"/>
                    <a:pt x="102" y="91"/>
                  </a:cubicBezTo>
                  <a:cubicBezTo>
                    <a:pt x="104" y="91"/>
                    <a:pt x="112" y="85"/>
                    <a:pt x="113" y="86"/>
                  </a:cubicBezTo>
                  <a:cubicBezTo>
                    <a:pt x="113" y="88"/>
                    <a:pt x="116" y="91"/>
                    <a:pt x="117" y="89"/>
                  </a:cubicBezTo>
                  <a:cubicBezTo>
                    <a:pt x="119" y="88"/>
                    <a:pt x="122" y="85"/>
                    <a:pt x="123" y="86"/>
                  </a:cubicBezTo>
                  <a:cubicBezTo>
                    <a:pt x="124" y="86"/>
                    <a:pt x="127" y="86"/>
                    <a:pt x="129" y="90"/>
                  </a:cubicBezTo>
                  <a:cubicBezTo>
                    <a:pt x="129" y="90"/>
                    <a:pt x="130" y="91"/>
                    <a:pt x="130" y="91"/>
                  </a:cubicBezTo>
                  <a:cubicBezTo>
                    <a:pt x="130" y="92"/>
                    <a:pt x="131" y="92"/>
                    <a:pt x="131" y="92"/>
                  </a:cubicBezTo>
                  <a:cubicBezTo>
                    <a:pt x="131" y="93"/>
                    <a:pt x="132" y="93"/>
                    <a:pt x="132" y="94"/>
                  </a:cubicBezTo>
                  <a:cubicBezTo>
                    <a:pt x="132" y="94"/>
                    <a:pt x="133" y="94"/>
                    <a:pt x="133" y="94"/>
                  </a:cubicBezTo>
                  <a:cubicBezTo>
                    <a:pt x="133" y="95"/>
                    <a:pt x="134" y="95"/>
                    <a:pt x="135" y="96"/>
                  </a:cubicBezTo>
                  <a:cubicBezTo>
                    <a:pt x="135" y="96"/>
                    <a:pt x="135" y="96"/>
                    <a:pt x="135" y="96"/>
                  </a:cubicBezTo>
                  <a:cubicBezTo>
                    <a:pt x="136" y="97"/>
                    <a:pt x="137" y="97"/>
                    <a:pt x="137" y="98"/>
                  </a:cubicBezTo>
                  <a:cubicBezTo>
                    <a:pt x="137" y="98"/>
                    <a:pt x="138" y="98"/>
                    <a:pt x="138" y="98"/>
                  </a:cubicBezTo>
                  <a:cubicBezTo>
                    <a:pt x="138" y="98"/>
                    <a:pt x="138" y="98"/>
                    <a:pt x="138" y="98"/>
                  </a:cubicBezTo>
                  <a:cubicBezTo>
                    <a:pt x="138" y="99"/>
                    <a:pt x="139" y="99"/>
                    <a:pt x="139" y="99"/>
                  </a:cubicBezTo>
                  <a:cubicBezTo>
                    <a:pt x="139" y="99"/>
                    <a:pt x="140" y="100"/>
                    <a:pt x="140" y="100"/>
                  </a:cubicBezTo>
                  <a:cubicBezTo>
                    <a:pt x="140" y="100"/>
                    <a:pt x="141" y="100"/>
                    <a:pt x="141" y="100"/>
                  </a:cubicBezTo>
                  <a:cubicBezTo>
                    <a:pt x="141" y="100"/>
                    <a:pt x="142" y="101"/>
                    <a:pt x="142" y="101"/>
                  </a:cubicBezTo>
                  <a:cubicBezTo>
                    <a:pt x="142" y="101"/>
                    <a:pt x="143" y="101"/>
                    <a:pt x="143" y="101"/>
                  </a:cubicBezTo>
                  <a:cubicBezTo>
                    <a:pt x="143" y="101"/>
                    <a:pt x="144" y="101"/>
                    <a:pt x="144" y="101"/>
                  </a:cubicBezTo>
                  <a:cubicBezTo>
                    <a:pt x="148" y="100"/>
                    <a:pt x="154" y="100"/>
                    <a:pt x="158" y="100"/>
                  </a:cubicBezTo>
                  <a:cubicBezTo>
                    <a:pt x="161" y="100"/>
                    <a:pt x="167" y="99"/>
                    <a:pt x="164" y="96"/>
                  </a:cubicBezTo>
                  <a:cubicBezTo>
                    <a:pt x="161" y="93"/>
                    <a:pt x="156" y="89"/>
                    <a:pt x="159" y="89"/>
                  </a:cubicBezTo>
                  <a:cubicBezTo>
                    <a:pt x="161" y="88"/>
                    <a:pt x="167" y="88"/>
                    <a:pt x="166" y="87"/>
                  </a:cubicBezTo>
                  <a:cubicBezTo>
                    <a:pt x="165" y="86"/>
                    <a:pt x="167" y="84"/>
                    <a:pt x="169" y="83"/>
                  </a:cubicBezTo>
                  <a:cubicBezTo>
                    <a:pt x="171" y="83"/>
                    <a:pt x="178" y="86"/>
                    <a:pt x="179" y="85"/>
                  </a:cubicBezTo>
                  <a:cubicBezTo>
                    <a:pt x="180" y="84"/>
                    <a:pt x="177" y="82"/>
                    <a:pt x="183" y="84"/>
                  </a:cubicBezTo>
                  <a:cubicBezTo>
                    <a:pt x="189" y="86"/>
                    <a:pt x="190" y="86"/>
                    <a:pt x="192" y="86"/>
                  </a:cubicBezTo>
                  <a:cubicBezTo>
                    <a:pt x="194" y="86"/>
                    <a:pt x="199" y="94"/>
                    <a:pt x="199" y="94"/>
                  </a:cubicBezTo>
                  <a:cubicBezTo>
                    <a:pt x="199" y="94"/>
                    <a:pt x="208" y="104"/>
                    <a:pt x="211" y="106"/>
                  </a:cubicBezTo>
                  <a:cubicBezTo>
                    <a:pt x="213" y="107"/>
                    <a:pt x="218" y="109"/>
                    <a:pt x="223" y="109"/>
                  </a:cubicBezTo>
                  <a:cubicBezTo>
                    <a:pt x="227" y="109"/>
                    <a:pt x="237" y="113"/>
                    <a:pt x="241" y="114"/>
                  </a:cubicBezTo>
                  <a:cubicBezTo>
                    <a:pt x="244" y="116"/>
                    <a:pt x="244" y="118"/>
                    <a:pt x="248" y="118"/>
                  </a:cubicBezTo>
                  <a:cubicBezTo>
                    <a:pt x="252" y="118"/>
                    <a:pt x="257" y="117"/>
                    <a:pt x="253" y="115"/>
                  </a:cubicBezTo>
                  <a:cubicBezTo>
                    <a:pt x="249" y="112"/>
                    <a:pt x="248" y="111"/>
                    <a:pt x="242" y="107"/>
                  </a:cubicBezTo>
                  <a:cubicBezTo>
                    <a:pt x="236" y="103"/>
                    <a:pt x="229" y="98"/>
                    <a:pt x="226" y="97"/>
                  </a:cubicBezTo>
                  <a:cubicBezTo>
                    <a:pt x="222" y="96"/>
                    <a:pt x="220" y="92"/>
                    <a:pt x="215" y="87"/>
                  </a:cubicBezTo>
                  <a:cubicBezTo>
                    <a:pt x="210" y="81"/>
                    <a:pt x="195" y="71"/>
                    <a:pt x="199" y="71"/>
                  </a:cubicBezTo>
                  <a:cubicBezTo>
                    <a:pt x="203" y="71"/>
                    <a:pt x="211" y="71"/>
                    <a:pt x="210" y="70"/>
                  </a:cubicBezTo>
                  <a:cubicBezTo>
                    <a:pt x="208" y="68"/>
                    <a:pt x="202" y="62"/>
                    <a:pt x="197" y="60"/>
                  </a:cubicBezTo>
                  <a:cubicBezTo>
                    <a:pt x="192" y="59"/>
                    <a:pt x="183" y="58"/>
                    <a:pt x="181" y="5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5" name="Freeform 47"/>
            <p:cNvSpPr>
              <a:spLocks noChangeArrowheads="1"/>
            </p:cNvSpPr>
            <p:nvPr/>
          </p:nvSpPr>
          <p:spPr bwMode="auto">
            <a:xfrm>
              <a:off x="6636170" y="3075364"/>
              <a:ext cx="56862" cy="19223"/>
            </a:xfrm>
            <a:custGeom>
              <a:avLst/>
              <a:gdLst>
                <a:gd name="T0" fmla="*/ 1954845 w 38"/>
                <a:gd name="T1" fmla="*/ 18853644 h 14"/>
                <a:gd name="T2" fmla="*/ 48882326 w 38"/>
                <a:gd name="T3" fmla="*/ 24509329 h 14"/>
                <a:gd name="T4" fmla="*/ 70389812 w 38"/>
                <a:gd name="T5" fmla="*/ 7540909 h 14"/>
                <a:gd name="T6" fmla="*/ 52793413 w 38"/>
                <a:gd name="T7" fmla="*/ 1885227 h 14"/>
                <a:gd name="T8" fmla="*/ 35195605 w 38"/>
                <a:gd name="T9" fmla="*/ 15083191 h 14"/>
                <a:gd name="T10" fmla="*/ 27373430 w 38"/>
                <a:gd name="T11" fmla="*/ 9426135 h 14"/>
                <a:gd name="T12" fmla="*/ 1954845 w 38"/>
                <a:gd name="T13" fmla="*/ 18853644 h 14"/>
                <a:gd name="T14" fmla="*/ 0 60000 65536"/>
                <a:gd name="T15" fmla="*/ 0 60000 65536"/>
                <a:gd name="T16" fmla="*/ 0 60000 65536"/>
                <a:gd name="T17" fmla="*/ 0 60000 65536"/>
                <a:gd name="T18" fmla="*/ 0 60000 65536"/>
                <a:gd name="T19" fmla="*/ 0 60000 65536"/>
                <a:gd name="T20" fmla="*/ 0 60000 65536"/>
                <a:gd name="T21" fmla="*/ 0 w 38"/>
                <a:gd name="T22" fmla="*/ 0 h 14"/>
                <a:gd name="T23" fmla="*/ 38 w 38"/>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4">
                  <a:moveTo>
                    <a:pt x="1" y="10"/>
                  </a:moveTo>
                  <a:cubicBezTo>
                    <a:pt x="3" y="12"/>
                    <a:pt x="22" y="14"/>
                    <a:pt x="25" y="13"/>
                  </a:cubicBezTo>
                  <a:cubicBezTo>
                    <a:pt x="28" y="12"/>
                    <a:pt x="38" y="6"/>
                    <a:pt x="36" y="4"/>
                  </a:cubicBezTo>
                  <a:cubicBezTo>
                    <a:pt x="34" y="1"/>
                    <a:pt x="28" y="0"/>
                    <a:pt x="27" y="1"/>
                  </a:cubicBezTo>
                  <a:cubicBezTo>
                    <a:pt x="26" y="2"/>
                    <a:pt x="20" y="8"/>
                    <a:pt x="18" y="8"/>
                  </a:cubicBezTo>
                  <a:cubicBezTo>
                    <a:pt x="16" y="8"/>
                    <a:pt x="16" y="4"/>
                    <a:pt x="14" y="5"/>
                  </a:cubicBezTo>
                  <a:cubicBezTo>
                    <a:pt x="13" y="6"/>
                    <a:pt x="0" y="9"/>
                    <a:pt x="1"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6" name="Freeform 48"/>
            <p:cNvSpPr>
              <a:spLocks noChangeArrowheads="1"/>
            </p:cNvSpPr>
            <p:nvPr/>
          </p:nvSpPr>
          <p:spPr bwMode="auto">
            <a:xfrm>
              <a:off x="6735375" y="3087803"/>
              <a:ext cx="37504" cy="21485"/>
            </a:xfrm>
            <a:custGeom>
              <a:avLst/>
              <a:gdLst>
                <a:gd name="T0" fmla="*/ 7861743 w 25"/>
                <a:gd name="T1" fmla="*/ 2051102 h 15"/>
                <a:gd name="T2" fmla="*/ 23583831 w 25"/>
                <a:gd name="T3" fmla="*/ 26670051 h 15"/>
                <a:gd name="T4" fmla="*/ 7861743 w 25"/>
                <a:gd name="T5" fmla="*/ 2051102 h 15"/>
                <a:gd name="T6" fmla="*/ 0 60000 65536"/>
                <a:gd name="T7" fmla="*/ 0 60000 65536"/>
                <a:gd name="T8" fmla="*/ 0 60000 65536"/>
                <a:gd name="T9" fmla="*/ 0 w 25"/>
                <a:gd name="T10" fmla="*/ 0 h 15"/>
                <a:gd name="T11" fmla="*/ 25 w 25"/>
                <a:gd name="T12" fmla="*/ 15 h 15"/>
              </a:gdLst>
              <a:ahLst/>
              <a:cxnLst>
                <a:cxn ang="T6">
                  <a:pos x="T0" y="T1"/>
                </a:cxn>
                <a:cxn ang="T7">
                  <a:pos x="T2" y="T3"/>
                </a:cxn>
                <a:cxn ang="T8">
                  <a:pos x="T4" y="T5"/>
                </a:cxn>
              </a:cxnLst>
              <a:rect l="T9" t="T10" r="T11" b="T12"/>
              <a:pathLst>
                <a:path w="25" h="15">
                  <a:moveTo>
                    <a:pt x="4" y="1"/>
                  </a:moveTo>
                  <a:cubicBezTo>
                    <a:pt x="0" y="0"/>
                    <a:pt x="9" y="12"/>
                    <a:pt x="12" y="13"/>
                  </a:cubicBezTo>
                  <a:cubicBezTo>
                    <a:pt x="25" y="15"/>
                    <a:pt x="9" y="2"/>
                    <a:pt x="4"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7" name="Freeform 49"/>
            <p:cNvSpPr>
              <a:spLocks noChangeArrowheads="1"/>
            </p:cNvSpPr>
            <p:nvPr/>
          </p:nvSpPr>
          <p:spPr bwMode="auto">
            <a:xfrm>
              <a:off x="6964032" y="3326398"/>
              <a:ext cx="66541" cy="36185"/>
            </a:xfrm>
            <a:custGeom>
              <a:avLst/>
              <a:gdLst>
                <a:gd name="T0" fmla="*/ 78284492 w 45"/>
                <a:gd name="T1" fmla="*/ 50359785 h 26"/>
                <a:gd name="T2" fmla="*/ 53461845 w 45"/>
                <a:gd name="T3" fmla="*/ 30991063 h 26"/>
                <a:gd name="T4" fmla="*/ 7637209 w 45"/>
                <a:gd name="T5" fmla="*/ 3873187 h 26"/>
                <a:gd name="T6" fmla="*/ 40097070 w 45"/>
                <a:gd name="T7" fmla="*/ 34864248 h 26"/>
                <a:gd name="T8" fmla="*/ 78284492 w 45"/>
                <a:gd name="T9" fmla="*/ 50359785 h 26"/>
                <a:gd name="T10" fmla="*/ 0 60000 65536"/>
                <a:gd name="T11" fmla="*/ 0 60000 65536"/>
                <a:gd name="T12" fmla="*/ 0 60000 65536"/>
                <a:gd name="T13" fmla="*/ 0 60000 65536"/>
                <a:gd name="T14" fmla="*/ 0 60000 65536"/>
                <a:gd name="T15" fmla="*/ 0 w 45"/>
                <a:gd name="T16" fmla="*/ 0 h 26"/>
                <a:gd name="T17" fmla="*/ 45 w 45"/>
                <a:gd name="T18" fmla="*/ 26 h 26"/>
              </a:gdLst>
              <a:ahLst/>
              <a:cxnLst>
                <a:cxn ang="T10">
                  <a:pos x="T0" y="T1"/>
                </a:cxn>
                <a:cxn ang="T11">
                  <a:pos x="T2" y="T3"/>
                </a:cxn>
                <a:cxn ang="T12">
                  <a:pos x="T4" y="T5"/>
                </a:cxn>
                <a:cxn ang="T13">
                  <a:pos x="T6" y="T7"/>
                </a:cxn>
                <a:cxn ang="T14">
                  <a:pos x="T8" y="T9"/>
                </a:cxn>
              </a:cxnLst>
              <a:rect l="T15" t="T16" r="T17" b="T18"/>
              <a:pathLst>
                <a:path w="45" h="26">
                  <a:moveTo>
                    <a:pt x="41" y="26"/>
                  </a:moveTo>
                  <a:cubicBezTo>
                    <a:pt x="45" y="26"/>
                    <a:pt x="32" y="19"/>
                    <a:pt x="28" y="16"/>
                  </a:cubicBezTo>
                  <a:cubicBezTo>
                    <a:pt x="24" y="14"/>
                    <a:pt x="7" y="3"/>
                    <a:pt x="4" y="2"/>
                  </a:cubicBezTo>
                  <a:cubicBezTo>
                    <a:pt x="0" y="0"/>
                    <a:pt x="15" y="14"/>
                    <a:pt x="21" y="18"/>
                  </a:cubicBezTo>
                  <a:cubicBezTo>
                    <a:pt x="27" y="22"/>
                    <a:pt x="39" y="26"/>
                    <a:pt x="41" y="2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8" name="Freeform 50"/>
            <p:cNvSpPr>
              <a:spLocks noChangeArrowheads="1"/>
            </p:cNvSpPr>
            <p:nvPr/>
          </p:nvSpPr>
          <p:spPr bwMode="auto">
            <a:xfrm>
              <a:off x="7158815" y="3273251"/>
              <a:ext cx="25407" cy="20354"/>
            </a:xfrm>
            <a:custGeom>
              <a:avLst/>
              <a:gdLst>
                <a:gd name="T0" fmla="*/ 9752374 w 17"/>
                <a:gd name="T1" fmla="*/ 6341726 h 14"/>
                <a:gd name="T2" fmla="*/ 1951034 w 17"/>
                <a:gd name="T3" fmla="*/ 19023721 h 14"/>
                <a:gd name="T4" fmla="*/ 25356456 w 17"/>
                <a:gd name="T5" fmla="*/ 29591812 h 14"/>
                <a:gd name="T6" fmla="*/ 23405423 w 17"/>
                <a:gd name="T7" fmla="*/ 12681998 h 14"/>
                <a:gd name="T8" fmla="*/ 9752374 w 17"/>
                <a:gd name="T9" fmla="*/ 6341726 h 14"/>
                <a:gd name="T10" fmla="*/ 0 60000 65536"/>
                <a:gd name="T11" fmla="*/ 0 60000 65536"/>
                <a:gd name="T12" fmla="*/ 0 60000 65536"/>
                <a:gd name="T13" fmla="*/ 0 60000 65536"/>
                <a:gd name="T14" fmla="*/ 0 60000 65536"/>
                <a:gd name="T15" fmla="*/ 0 w 17"/>
                <a:gd name="T16" fmla="*/ 0 h 14"/>
                <a:gd name="T17" fmla="*/ 17 w 17"/>
                <a:gd name="T18" fmla="*/ 14 h 14"/>
              </a:gdLst>
              <a:ahLst/>
              <a:cxnLst>
                <a:cxn ang="T10">
                  <a:pos x="T0" y="T1"/>
                </a:cxn>
                <a:cxn ang="T11">
                  <a:pos x="T2" y="T3"/>
                </a:cxn>
                <a:cxn ang="T12">
                  <a:pos x="T4" y="T5"/>
                </a:cxn>
                <a:cxn ang="T13">
                  <a:pos x="T6" y="T7"/>
                </a:cxn>
                <a:cxn ang="T14">
                  <a:pos x="T8" y="T9"/>
                </a:cxn>
              </a:cxnLst>
              <a:rect l="T15" t="T16" r="T17" b="T18"/>
              <a:pathLst>
                <a:path w="17" h="14">
                  <a:moveTo>
                    <a:pt x="5" y="3"/>
                  </a:moveTo>
                  <a:cubicBezTo>
                    <a:pt x="6" y="5"/>
                    <a:pt x="1" y="4"/>
                    <a:pt x="1" y="9"/>
                  </a:cubicBezTo>
                  <a:cubicBezTo>
                    <a:pt x="0" y="13"/>
                    <a:pt x="8" y="14"/>
                    <a:pt x="13" y="14"/>
                  </a:cubicBezTo>
                  <a:cubicBezTo>
                    <a:pt x="17" y="14"/>
                    <a:pt x="15" y="9"/>
                    <a:pt x="12" y="6"/>
                  </a:cubicBezTo>
                  <a:cubicBezTo>
                    <a:pt x="9" y="3"/>
                    <a:pt x="4" y="0"/>
                    <a:pt x="5"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9" name="Freeform 51"/>
            <p:cNvSpPr>
              <a:spLocks noChangeArrowheads="1"/>
            </p:cNvSpPr>
            <p:nvPr/>
          </p:nvSpPr>
          <p:spPr bwMode="auto">
            <a:xfrm>
              <a:off x="7167283" y="3254028"/>
              <a:ext cx="18147" cy="16962"/>
            </a:xfrm>
            <a:custGeom>
              <a:avLst/>
              <a:gdLst>
                <a:gd name="T0" fmla="*/ 6806681 w 13"/>
                <a:gd name="T1" fmla="*/ 9990618 h 12"/>
                <a:gd name="T2" fmla="*/ 6806681 w 13"/>
                <a:gd name="T3" fmla="*/ 17982547 h 12"/>
                <a:gd name="T4" fmla="*/ 20420040 w 13"/>
                <a:gd name="T5" fmla="*/ 3995965 h 12"/>
                <a:gd name="T6" fmla="*/ 6806681 w 13"/>
                <a:gd name="T7" fmla="*/ 9990618 h 12"/>
                <a:gd name="T8" fmla="*/ 0 60000 65536"/>
                <a:gd name="T9" fmla="*/ 0 60000 65536"/>
                <a:gd name="T10" fmla="*/ 0 60000 65536"/>
                <a:gd name="T11" fmla="*/ 0 60000 65536"/>
                <a:gd name="T12" fmla="*/ 0 w 13"/>
                <a:gd name="T13" fmla="*/ 0 h 12"/>
                <a:gd name="T14" fmla="*/ 13 w 13"/>
                <a:gd name="T15" fmla="*/ 12 h 12"/>
              </a:gdLst>
              <a:ahLst/>
              <a:cxnLst>
                <a:cxn ang="T8">
                  <a:pos x="T0" y="T1"/>
                </a:cxn>
                <a:cxn ang="T9">
                  <a:pos x="T2" y="T3"/>
                </a:cxn>
                <a:cxn ang="T10">
                  <a:pos x="T4" y="T5"/>
                </a:cxn>
                <a:cxn ang="T11">
                  <a:pos x="T6" y="T7"/>
                </a:cxn>
              </a:cxnLst>
              <a:rect l="T12" t="T13" r="T14" b="T15"/>
              <a:pathLst>
                <a:path w="13" h="12">
                  <a:moveTo>
                    <a:pt x="4" y="5"/>
                  </a:moveTo>
                  <a:cubicBezTo>
                    <a:pt x="0" y="6"/>
                    <a:pt x="1" y="8"/>
                    <a:pt x="4" y="9"/>
                  </a:cubicBezTo>
                  <a:cubicBezTo>
                    <a:pt x="10" y="12"/>
                    <a:pt x="13" y="5"/>
                    <a:pt x="12" y="2"/>
                  </a:cubicBezTo>
                  <a:cubicBezTo>
                    <a:pt x="11" y="0"/>
                    <a:pt x="8" y="4"/>
                    <a:pt x="4"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0" name="Freeform 52"/>
            <p:cNvSpPr>
              <a:spLocks noChangeArrowheads="1"/>
            </p:cNvSpPr>
            <p:nvPr/>
          </p:nvSpPr>
          <p:spPr bwMode="auto">
            <a:xfrm>
              <a:off x="6973711" y="3232543"/>
              <a:ext cx="22987" cy="19223"/>
            </a:xfrm>
            <a:custGeom>
              <a:avLst/>
              <a:gdLst>
                <a:gd name="T0" fmla="*/ 28711508 w 15"/>
                <a:gd name="T1" fmla="*/ 15083191 h 14"/>
                <a:gd name="T2" fmla="*/ 10253598 w 15"/>
                <a:gd name="T3" fmla="*/ 1885227 h 14"/>
                <a:gd name="T4" fmla="*/ 22559346 w 15"/>
                <a:gd name="T5" fmla="*/ 24509329 h 14"/>
                <a:gd name="T6" fmla="*/ 28711508 w 15"/>
                <a:gd name="T7" fmla="*/ 15083191 h 14"/>
                <a:gd name="T8" fmla="*/ 0 60000 65536"/>
                <a:gd name="T9" fmla="*/ 0 60000 65536"/>
                <a:gd name="T10" fmla="*/ 0 60000 65536"/>
                <a:gd name="T11" fmla="*/ 0 60000 65536"/>
                <a:gd name="T12" fmla="*/ 0 w 15"/>
                <a:gd name="T13" fmla="*/ 0 h 14"/>
                <a:gd name="T14" fmla="*/ 15 w 15"/>
                <a:gd name="T15" fmla="*/ 14 h 14"/>
              </a:gdLst>
              <a:ahLst/>
              <a:cxnLst>
                <a:cxn ang="T8">
                  <a:pos x="T0" y="T1"/>
                </a:cxn>
                <a:cxn ang="T9">
                  <a:pos x="T2" y="T3"/>
                </a:cxn>
                <a:cxn ang="T10">
                  <a:pos x="T4" y="T5"/>
                </a:cxn>
                <a:cxn ang="T11">
                  <a:pos x="T6" y="T7"/>
                </a:cxn>
              </a:cxnLst>
              <a:rect l="T12" t="T13" r="T14" b="T15"/>
              <a:pathLst>
                <a:path w="15" h="14">
                  <a:moveTo>
                    <a:pt x="14" y="8"/>
                  </a:moveTo>
                  <a:cubicBezTo>
                    <a:pt x="13" y="6"/>
                    <a:pt x="10" y="2"/>
                    <a:pt x="5" y="1"/>
                  </a:cubicBezTo>
                  <a:cubicBezTo>
                    <a:pt x="0" y="0"/>
                    <a:pt x="9" y="11"/>
                    <a:pt x="11" y="13"/>
                  </a:cubicBezTo>
                  <a:cubicBezTo>
                    <a:pt x="13" y="14"/>
                    <a:pt x="15" y="9"/>
                    <a:pt x="14"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1" name="Freeform 53"/>
            <p:cNvSpPr>
              <a:spLocks noChangeArrowheads="1"/>
            </p:cNvSpPr>
            <p:nvPr/>
          </p:nvSpPr>
          <p:spPr bwMode="auto">
            <a:xfrm>
              <a:off x="6679724" y="3064056"/>
              <a:ext cx="15727" cy="14700"/>
            </a:xfrm>
            <a:custGeom>
              <a:avLst/>
              <a:gdLst>
                <a:gd name="T0" fmla="*/ 16066493 w 11"/>
                <a:gd name="T1" fmla="*/ 4321800 h 10"/>
                <a:gd name="T2" fmla="*/ 1785017 w 11"/>
                <a:gd name="T3" fmla="*/ 2160900 h 10"/>
                <a:gd name="T4" fmla="*/ 12496459 w 11"/>
                <a:gd name="T5" fmla="*/ 15126300 h 10"/>
                <a:gd name="T6" fmla="*/ 16066493 w 11"/>
                <a:gd name="T7" fmla="*/ 4321800 h 10"/>
                <a:gd name="T8" fmla="*/ 0 60000 65536"/>
                <a:gd name="T9" fmla="*/ 0 60000 65536"/>
                <a:gd name="T10" fmla="*/ 0 60000 65536"/>
                <a:gd name="T11" fmla="*/ 0 60000 65536"/>
                <a:gd name="T12" fmla="*/ 0 w 11"/>
                <a:gd name="T13" fmla="*/ 0 h 10"/>
                <a:gd name="T14" fmla="*/ 11 w 11"/>
                <a:gd name="T15" fmla="*/ 10 h 10"/>
              </a:gdLst>
              <a:ahLst/>
              <a:cxnLst>
                <a:cxn ang="T8">
                  <a:pos x="T0" y="T1"/>
                </a:cxn>
                <a:cxn ang="T9">
                  <a:pos x="T2" y="T3"/>
                </a:cxn>
                <a:cxn ang="T10">
                  <a:pos x="T4" y="T5"/>
                </a:cxn>
                <a:cxn ang="T11">
                  <a:pos x="T6" y="T7"/>
                </a:cxn>
              </a:cxnLst>
              <a:rect l="T12" t="T13" r="T14" b="T15"/>
              <a:pathLst>
                <a:path w="11" h="10">
                  <a:moveTo>
                    <a:pt x="9" y="2"/>
                  </a:moveTo>
                  <a:cubicBezTo>
                    <a:pt x="8" y="0"/>
                    <a:pt x="2" y="0"/>
                    <a:pt x="1" y="1"/>
                  </a:cubicBezTo>
                  <a:cubicBezTo>
                    <a:pt x="0" y="1"/>
                    <a:pt x="4" y="5"/>
                    <a:pt x="7" y="7"/>
                  </a:cubicBezTo>
                  <a:cubicBezTo>
                    <a:pt x="11" y="10"/>
                    <a:pt x="10" y="3"/>
                    <a:pt x="9"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2" name="Freeform 54"/>
            <p:cNvSpPr>
              <a:spLocks noChangeArrowheads="1"/>
            </p:cNvSpPr>
            <p:nvPr/>
          </p:nvSpPr>
          <p:spPr bwMode="auto">
            <a:xfrm>
              <a:off x="6111105" y="3170350"/>
              <a:ext cx="730735" cy="532600"/>
            </a:xfrm>
            <a:custGeom>
              <a:avLst/>
              <a:gdLst>
                <a:gd name="T0" fmla="*/ 875124327 w 494"/>
                <a:gd name="T1" fmla="*/ 327247407 h 385"/>
                <a:gd name="T2" fmla="*/ 817801759 w 494"/>
                <a:gd name="T3" fmla="*/ 273663713 h 385"/>
                <a:gd name="T4" fmla="*/ 783408771 w 494"/>
                <a:gd name="T5" fmla="*/ 239216263 h 385"/>
                <a:gd name="T6" fmla="*/ 718443298 w 494"/>
                <a:gd name="T7" fmla="*/ 189458988 h 385"/>
                <a:gd name="T8" fmla="*/ 663031068 w 494"/>
                <a:gd name="T9" fmla="*/ 107168813 h 385"/>
                <a:gd name="T10" fmla="*/ 624816023 w 494"/>
                <a:gd name="T11" fmla="*/ 76549143 h 385"/>
                <a:gd name="T12" fmla="*/ 586600978 w 494"/>
                <a:gd name="T13" fmla="*/ 15309830 h 385"/>
                <a:gd name="T14" fmla="*/ 569403793 w 494"/>
                <a:gd name="T15" fmla="*/ 45929494 h 385"/>
                <a:gd name="T16" fmla="*/ 575136188 w 494"/>
                <a:gd name="T17" fmla="*/ 155012878 h 385"/>
                <a:gd name="T18" fmla="*/ 536921143 w 494"/>
                <a:gd name="T19" fmla="*/ 141616263 h 385"/>
                <a:gd name="T20" fmla="*/ 479598575 w 494"/>
                <a:gd name="T21" fmla="*/ 107168813 h 385"/>
                <a:gd name="T22" fmla="*/ 450937982 w 494"/>
                <a:gd name="T23" fmla="*/ 72721341 h 385"/>
                <a:gd name="T24" fmla="*/ 460491052 w 494"/>
                <a:gd name="T25" fmla="*/ 47842704 h 385"/>
                <a:gd name="T26" fmla="*/ 443295250 w 494"/>
                <a:gd name="T27" fmla="*/ 30619659 h 385"/>
                <a:gd name="T28" fmla="*/ 397436090 w 494"/>
                <a:gd name="T29" fmla="*/ 19137632 h 385"/>
                <a:gd name="T30" fmla="*/ 364953439 w 494"/>
                <a:gd name="T31" fmla="*/ 24878648 h 385"/>
                <a:gd name="T32" fmla="*/ 317185238 w 494"/>
                <a:gd name="T33" fmla="*/ 44016274 h 385"/>
                <a:gd name="T34" fmla="*/ 309542505 w 494"/>
                <a:gd name="T35" fmla="*/ 82290154 h 385"/>
                <a:gd name="T36" fmla="*/ 307630785 w 494"/>
                <a:gd name="T37" fmla="*/ 91858989 h 385"/>
                <a:gd name="T38" fmla="*/ 275148135 w 494"/>
                <a:gd name="T39" fmla="*/ 84204747 h 385"/>
                <a:gd name="T40" fmla="*/ 233112415 w 494"/>
                <a:gd name="T41" fmla="*/ 74635934 h 385"/>
                <a:gd name="T42" fmla="*/ 219735905 w 494"/>
                <a:gd name="T43" fmla="*/ 105255604 h 385"/>
                <a:gd name="T44" fmla="*/ 204450440 w 494"/>
                <a:gd name="T45" fmla="*/ 126306439 h 385"/>
                <a:gd name="T46" fmla="*/ 192985650 w 494"/>
                <a:gd name="T47" fmla="*/ 151185076 h 385"/>
                <a:gd name="T48" fmla="*/ 166235351 w 494"/>
                <a:gd name="T49" fmla="*/ 174149121 h 385"/>
                <a:gd name="T50" fmla="*/ 105090726 w 494"/>
                <a:gd name="T51" fmla="*/ 220078637 h 385"/>
                <a:gd name="T52" fmla="*/ 28660604 w 494"/>
                <a:gd name="T53" fmla="*/ 256439297 h 385"/>
                <a:gd name="T54" fmla="*/ 3822059 w 494"/>
                <a:gd name="T55" fmla="*/ 287060328 h 385"/>
                <a:gd name="T56" fmla="*/ 15285471 w 494"/>
                <a:gd name="T57" fmla="*/ 315765384 h 385"/>
                <a:gd name="T58" fmla="*/ 28660604 w 494"/>
                <a:gd name="T59" fmla="*/ 367435955 h 385"/>
                <a:gd name="T60" fmla="*/ 9553073 w 494"/>
                <a:gd name="T61" fmla="*/ 369350547 h 385"/>
                <a:gd name="T62" fmla="*/ 57322589 w 494"/>
                <a:gd name="T63" fmla="*/ 445899668 h 385"/>
                <a:gd name="T64" fmla="*/ 101270051 w 494"/>
                <a:gd name="T65" fmla="*/ 547327427 h 385"/>
                <a:gd name="T66" fmla="*/ 82162507 w 494"/>
                <a:gd name="T67" fmla="*/ 577947075 h 385"/>
                <a:gd name="T68" fmla="*/ 149038166 w 494"/>
                <a:gd name="T69" fmla="*/ 616220944 h 385"/>
                <a:gd name="T70" fmla="*/ 233112415 w 494"/>
                <a:gd name="T71" fmla="*/ 579860285 h 385"/>
                <a:gd name="T72" fmla="*/ 277058473 w 494"/>
                <a:gd name="T73" fmla="*/ 581774877 h 385"/>
                <a:gd name="T74" fmla="*/ 380240287 w 494"/>
                <a:gd name="T75" fmla="*/ 545412834 h 385"/>
                <a:gd name="T76" fmla="*/ 485330970 w 494"/>
                <a:gd name="T77" fmla="*/ 541586416 h 385"/>
                <a:gd name="T78" fmla="*/ 529278410 w 494"/>
                <a:gd name="T79" fmla="*/ 566465053 h 385"/>
                <a:gd name="T80" fmla="*/ 569403793 w 494"/>
                <a:gd name="T81" fmla="*/ 612394526 h 385"/>
                <a:gd name="T82" fmla="*/ 588511315 w 494"/>
                <a:gd name="T83" fmla="*/ 566465053 h 385"/>
                <a:gd name="T84" fmla="*/ 598065768 w 494"/>
                <a:gd name="T85" fmla="*/ 610479933 h 385"/>
                <a:gd name="T86" fmla="*/ 609530558 w 494"/>
                <a:gd name="T87" fmla="*/ 610479933 h 385"/>
                <a:gd name="T88" fmla="*/ 622905685 w 494"/>
                <a:gd name="T89" fmla="*/ 635358570 h 385"/>
                <a:gd name="T90" fmla="*/ 668763463 w 494"/>
                <a:gd name="T91" fmla="*/ 669806021 h 385"/>
                <a:gd name="T92" fmla="*/ 726086204 w 494"/>
                <a:gd name="T93" fmla="*/ 725304480 h 385"/>
                <a:gd name="T94" fmla="*/ 789141166 w 494"/>
                <a:gd name="T95" fmla="*/ 723389714 h 385"/>
                <a:gd name="T96" fmla="*/ 833088607 w 494"/>
                <a:gd name="T97" fmla="*/ 732958700 h 385"/>
                <a:gd name="T98" fmla="*/ 892321512 w 494"/>
                <a:gd name="T99" fmla="*/ 702338879 h 385"/>
                <a:gd name="T100" fmla="*/ 905696640 w 494"/>
                <a:gd name="T101" fmla="*/ 621961955 h 385"/>
                <a:gd name="T102" fmla="*/ 938179290 w 494"/>
                <a:gd name="T103" fmla="*/ 551155229 h 385"/>
                <a:gd name="T104" fmla="*/ 919071767 w 494"/>
                <a:gd name="T105" fmla="*/ 399970196 h 3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94"/>
                <a:gd name="T160" fmla="*/ 0 h 385"/>
                <a:gd name="T161" fmla="*/ 494 w 494"/>
                <a:gd name="T162" fmla="*/ 385 h 3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94" h="385">
                  <a:moveTo>
                    <a:pt x="481" y="209"/>
                  </a:moveTo>
                  <a:cubicBezTo>
                    <a:pt x="480" y="203"/>
                    <a:pt x="473" y="192"/>
                    <a:pt x="472" y="190"/>
                  </a:cubicBezTo>
                  <a:cubicBezTo>
                    <a:pt x="470" y="187"/>
                    <a:pt x="461" y="173"/>
                    <a:pt x="458" y="171"/>
                  </a:cubicBezTo>
                  <a:cubicBezTo>
                    <a:pt x="455" y="168"/>
                    <a:pt x="448" y="162"/>
                    <a:pt x="445" y="160"/>
                  </a:cubicBezTo>
                  <a:cubicBezTo>
                    <a:pt x="441" y="158"/>
                    <a:pt x="438" y="157"/>
                    <a:pt x="435" y="150"/>
                  </a:cubicBezTo>
                  <a:cubicBezTo>
                    <a:pt x="432" y="143"/>
                    <a:pt x="429" y="143"/>
                    <a:pt x="428" y="143"/>
                  </a:cubicBezTo>
                  <a:cubicBezTo>
                    <a:pt x="427" y="143"/>
                    <a:pt x="425" y="139"/>
                    <a:pt x="424" y="141"/>
                  </a:cubicBezTo>
                  <a:cubicBezTo>
                    <a:pt x="424" y="143"/>
                    <a:pt x="422" y="143"/>
                    <a:pt x="418" y="138"/>
                  </a:cubicBezTo>
                  <a:cubicBezTo>
                    <a:pt x="415" y="133"/>
                    <a:pt x="412" y="128"/>
                    <a:pt x="410" y="125"/>
                  </a:cubicBezTo>
                  <a:cubicBezTo>
                    <a:pt x="408" y="123"/>
                    <a:pt x="403" y="116"/>
                    <a:pt x="399" y="114"/>
                  </a:cubicBezTo>
                  <a:cubicBezTo>
                    <a:pt x="396" y="112"/>
                    <a:pt x="388" y="110"/>
                    <a:pt x="385" y="107"/>
                  </a:cubicBezTo>
                  <a:cubicBezTo>
                    <a:pt x="383" y="104"/>
                    <a:pt x="379" y="102"/>
                    <a:pt x="376" y="99"/>
                  </a:cubicBezTo>
                  <a:cubicBezTo>
                    <a:pt x="372" y="96"/>
                    <a:pt x="367" y="93"/>
                    <a:pt x="367" y="89"/>
                  </a:cubicBezTo>
                  <a:cubicBezTo>
                    <a:pt x="366" y="85"/>
                    <a:pt x="363" y="81"/>
                    <a:pt x="359" y="75"/>
                  </a:cubicBezTo>
                  <a:cubicBezTo>
                    <a:pt x="355" y="69"/>
                    <a:pt x="348" y="59"/>
                    <a:pt x="347" y="56"/>
                  </a:cubicBezTo>
                  <a:cubicBezTo>
                    <a:pt x="346" y="52"/>
                    <a:pt x="341" y="45"/>
                    <a:pt x="338" y="43"/>
                  </a:cubicBezTo>
                  <a:cubicBezTo>
                    <a:pt x="336" y="41"/>
                    <a:pt x="334" y="40"/>
                    <a:pt x="332" y="40"/>
                  </a:cubicBezTo>
                  <a:cubicBezTo>
                    <a:pt x="331" y="40"/>
                    <a:pt x="328" y="43"/>
                    <a:pt x="327" y="40"/>
                  </a:cubicBezTo>
                  <a:cubicBezTo>
                    <a:pt x="325" y="38"/>
                    <a:pt x="321" y="27"/>
                    <a:pt x="317" y="21"/>
                  </a:cubicBezTo>
                  <a:cubicBezTo>
                    <a:pt x="312" y="15"/>
                    <a:pt x="309" y="14"/>
                    <a:pt x="311" y="12"/>
                  </a:cubicBezTo>
                  <a:cubicBezTo>
                    <a:pt x="314" y="11"/>
                    <a:pt x="308" y="10"/>
                    <a:pt x="307" y="8"/>
                  </a:cubicBezTo>
                  <a:cubicBezTo>
                    <a:pt x="306" y="6"/>
                    <a:pt x="303" y="0"/>
                    <a:pt x="300" y="0"/>
                  </a:cubicBezTo>
                  <a:cubicBezTo>
                    <a:pt x="297" y="0"/>
                    <a:pt x="299" y="12"/>
                    <a:pt x="297" y="13"/>
                  </a:cubicBezTo>
                  <a:cubicBezTo>
                    <a:pt x="296" y="15"/>
                    <a:pt x="299" y="22"/>
                    <a:pt x="298" y="24"/>
                  </a:cubicBezTo>
                  <a:cubicBezTo>
                    <a:pt x="298" y="26"/>
                    <a:pt x="298" y="28"/>
                    <a:pt x="299" y="32"/>
                  </a:cubicBezTo>
                  <a:cubicBezTo>
                    <a:pt x="300" y="36"/>
                    <a:pt x="305" y="53"/>
                    <a:pt x="305" y="56"/>
                  </a:cubicBezTo>
                  <a:cubicBezTo>
                    <a:pt x="304" y="59"/>
                    <a:pt x="303" y="81"/>
                    <a:pt x="301" y="81"/>
                  </a:cubicBezTo>
                  <a:cubicBezTo>
                    <a:pt x="299" y="81"/>
                    <a:pt x="295" y="78"/>
                    <a:pt x="293" y="79"/>
                  </a:cubicBezTo>
                  <a:cubicBezTo>
                    <a:pt x="291" y="79"/>
                    <a:pt x="293" y="81"/>
                    <a:pt x="289" y="80"/>
                  </a:cubicBezTo>
                  <a:cubicBezTo>
                    <a:pt x="285" y="79"/>
                    <a:pt x="285" y="77"/>
                    <a:pt x="281" y="74"/>
                  </a:cubicBezTo>
                  <a:cubicBezTo>
                    <a:pt x="278" y="71"/>
                    <a:pt x="271" y="72"/>
                    <a:pt x="268" y="70"/>
                  </a:cubicBezTo>
                  <a:cubicBezTo>
                    <a:pt x="265" y="68"/>
                    <a:pt x="267" y="65"/>
                    <a:pt x="262" y="63"/>
                  </a:cubicBezTo>
                  <a:cubicBezTo>
                    <a:pt x="256" y="61"/>
                    <a:pt x="255" y="57"/>
                    <a:pt x="251" y="56"/>
                  </a:cubicBezTo>
                  <a:cubicBezTo>
                    <a:pt x="247" y="55"/>
                    <a:pt x="247" y="57"/>
                    <a:pt x="245" y="55"/>
                  </a:cubicBezTo>
                  <a:cubicBezTo>
                    <a:pt x="242" y="53"/>
                    <a:pt x="234" y="49"/>
                    <a:pt x="233" y="46"/>
                  </a:cubicBezTo>
                  <a:cubicBezTo>
                    <a:pt x="233" y="44"/>
                    <a:pt x="235" y="38"/>
                    <a:pt x="236" y="38"/>
                  </a:cubicBezTo>
                  <a:cubicBezTo>
                    <a:pt x="237" y="37"/>
                    <a:pt x="237" y="34"/>
                    <a:pt x="236" y="32"/>
                  </a:cubicBezTo>
                  <a:cubicBezTo>
                    <a:pt x="235" y="31"/>
                    <a:pt x="233" y="28"/>
                    <a:pt x="236" y="27"/>
                  </a:cubicBezTo>
                  <a:cubicBezTo>
                    <a:pt x="239" y="27"/>
                    <a:pt x="243" y="28"/>
                    <a:pt x="241" y="25"/>
                  </a:cubicBezTo>
                  <a:cubicBezTo>
                    <a:pt x="239" y="22"/>
                    <a:pt x="244" y="17"/>
                    <a:pt x="239" y="14"/>
                  </a:cubicBezTo>
                  <a:cubicBezTo>
                    <a:pt x="235" y="11"/>
                    <a:pt x="233" y="11"/>
                    <a:pt x="233" y="13"/>
                  </a:cubicBezTo>
                  <a:cubicBezTo>
                    <a:pt x="233" y="15"/>
                    <a:pt x="234" y="18"/>
                    <a:pt x="232" y="16"/>
                  </a:cubicBezTo>
                  <a:cubicBezTo>
                    <a:pt x="229" y="15"/>
                    <a:pt x="228" y="12"/>
                    <a:pt x="226" y="12"/>
                  </a:cubicBezTo>
                  <a:cubicBezTo>
                    <a:pt x="225" y="13"/>
                    <a:pt x="225" y="17"/>
                    <a:pt x="221" y="15"/>
                  </a:cubicBezTo>
                  <a:cubicBezTo>
                    <a:pt x="217" y="14"/>
                    <a:pt x="211" y="10"/>
                    <a:pt x="208" y="10"/>
                  </a:cubicBezTo>
                  <a:cubicBezTo>
                    <a:pt x="204" y="10"/>
                    <a:pt x="201" y="10"/>
                    <a:pt x="198" y="8"/>
                  </a:cubicBezTo>
                  <a:cubicBezTo>
                    <a:pt x="195" y="7"/>
                    <a:pt x="192" y="6"/>
                    <a:pt x="191" y="7"/>
                  </a:cubicBezTo>
                  <a:cubicBezTo>
                    <a:pt x="190" y="8"/>
                    <a:pt x="193" y="11"/>
                    <a:pt x="191" y="13"/>
                  </a:cubicBezTo>
                  <a:cubicBezTo>
                    <a:pt x="188" y="16"/>
                    <a:pt x="180" y="18"/>
                    <a:pt x="178" y="16"/>
                  </a:cubicBezTo>
                  <a:cubicBezTo>
                    <a:pt x="176" y="15"/>
                    <a:pt x="174" y="14"/>
                    <a:pt x="172" y="16"/>
                  </a:cubicBezTo>
                  <a:cubicBezTo>
                    <a:pt x="170" y="18"/>
                    <a:pt x="168" y="22"/>
                    <a:pt x="166" y="23"/>
                  </a:cubicBezTo>
                  <a:cubicBezTo>
                    <a:pt x="164" y="23"/>
                    <a:pt x="169" y="27"/>
                    <a:pt x="167" y="28"/>
                  </a:cubicBezTo>
                  <a:cubicBezTo>
                    <a:pt x="166" y="30"/>
                    <a:pt x="164" y="32"/>
                    <a:pt x="163" y="33"/>
                  </a:cubicBezTo>
                  <a:cubicBezTo>
                    <a:pt x="162" y="35"/>
                    <a:pt x="160" y="43"/>
                    <a:pt x="162" y="43"/>
                  </a:cubicBezTo>
                  <a:cubicBezTo>
                    <a:pt x="165" y="44"/>
                    <a:pt x="169" y="44"/>
                    <a:pt x="167" y="46"/>
                  </a:cubicBezTo>
                  <a:cubicBezTo>
                    <a:pt x="166" y="48"/>
                    <a:pt x="171" y="52"/>
                    <a:pt x="168" y="51"/>
                  </a:cubicBezTo>
                  <a:cubicBezTo>
                    <a:pt x="165" y="50"/>
                    <a:pt x="162" y="48"/>
                    <a:pt x="161" y="48"/>
                  </a:cubicBezTo>
                  <a:cubicBezTo>
                    <a:pt x="159" y="48"/>
                    <a:pt x="153" y="47"/>
                    <a:pt x="152" y="47"/>
                  </a:cubicBezTo>
                  <a:cubicBezTo>
                    <a:pt x="151" y="48"/>
                    <a:pt x="150" y="53"/>
                    <a:pt x="148" y="49"/>
                  </a:cubicBezTo>
                  <a:cubicBezTo>
                    <a:pt x="146" y="45"/>
                    <a:pt x="147" y="45"/>
                    <a:pt x="144" y="44"/>
                  </a:cubicBezTo>
                  <a:cubicBezTo>
                    <a:pt x="141" y="42"/>
                    <a:pt x="137" y="37"/>
                    <a:pt x="136" y="37"/>
                  </a:cubicBezTo>
                  <a:cubicBezTo>
                    <a:pt x="134" y="36"/>
                    <a:pt x="128" y="40"/>
                    <a:pt x="126" y="39"/>
                  </a:cubicBezTo>
                  <a:cubicBezTo>
                    <a:pt x="123" y="39"/>
                    <a:pt x="123" y="36"/>
                    <a:pt x="122" y="39"/>
                  </a:cubicBezTo>
                  <a:cubicBezTo>
                    <a:pt x="121" y="41"/>
                    <a:pt x="121" y="44"/>
                    <a:pt x="119" y="44"/>
                  </a:cubicBezTo>
                  <a:cubicBezTo>
                    <a:pt x="117" y="43"/>
                    <a:pt x="117" y="48"/>
                    <a:pt x="116" y="49"/>
                  </a:cubicBezTo>
                  <a:cubicBezTo>
                    <a:pt x="115" y="51"/>
                    <a:pt x="119" y="56"/>
                    <a:pt x="115" y="55"/>
                  </a:cubicBezTo>
                  <a:cubicBezTo>
                    <a:pt x="112" y="55"/>
                    <a:pt x="110" y="52"/>
                    <a:pt x="109" y="53"/>
                  </a:cubicBezTo>
                  <a:cubicBezTo>
                    <a:pt x="108" y="55"/>
                    <a:pt x="108" y="59"/>
                    <a:pt x="108" y="61"/>
                  </a:cubicBezTo>
                  <a:cubicBezTo>
                    <a:pt x="108" y="63"/>
                    <a:pt x="109" y="66"/>
                    <a:pt x="107" y="66"/>
                  </a:cubicBezTo>
                  <a:cubicBezTo>
                    <a:pt x="106" y="66"/>
                    <a:pt x="102" y="64"/>
                    <a:pt x="101" y="65"/>
                  </a:cubicBezTo>
                  <a:cubicBezTo>
                    <a:pt x="101" y="67"/>
                    <a:pt x="101" y="69"/>
                    <a:pt x="102" y="71"/>
                  </a:cubicBezTo>
                  <a:cubicBezTo>
                    <a:pt x="103" y="73"/>
                    <a:pt x="104" y="82"/>
                    <a:pt x="101" y="79"/>
                  </a:cubicBezTo>
                  <a:cubicBezTo>
                    <a:pt x="98" y="76"/>
                    <a:pt x="95" y="69"/>
                    <a:pt x="93" y="70"/>
                  </a:cubicBezTo>
                  <a:cubicBezTo>
                    <a:pt x="91" y="70"/>
                    <a:pt x="85" y="76"/>
                    <a:pt x="85" y="80"/>
                  </a:cubicBezTo>
                  <a:cubicBezTo>
                    <a:pt x="85" y="83"/>
                    <a:pt x="89" y="89"/>
                    <a:pt x="87" y="91"/>
                  </a:cubicBezTo>
                  <a:cubicBezTo>
                    <a:pt x="85" y="94"/>
                    <a:pt x="85" y="99"/>
                    <a:pt x="84" y="101"/>
                  </a:cubicBezTo>
                  <a:cubicBezTo>
                    <a:pt x="83" y="102"/>
                    <a:pt x="80" y="104"/>
                    <a:pt x="77" y="107"/>
                  </a:cubicBezTo>
                  <a:cubicBezTo>
                    <a:pt x="73" y="109"/>
                    <a:pt x="59" y="113"/>
                    <a:pt x="55" y="115"/>
                  </a:cubicBezTo>
                  <a:cubicBezTo>
                    <a:pt x="52" y="118"/>
                    <a:pt x="47" y="121"/>
                    <a:pt x="42" y="121"/>
                  </a:cubicBezTo>
                  <a:cubicBezTo>
                    <a:pt x="37" y="121"/>
                    <a:pt x="24" y="123"/>
                    <a:pt x="22" y="126"/>
                  </a:cubicBezTo>
                  <a:cubicBezTo>
                    <a:pt x="19" y="128"/>
                    <a:pt x="16" y="134"/>
                    <a:pt x="15" y="134"/>
                  </a:cubicBezTo>
                  <a:cubicBezTo>
                    <a:pt x="13" y="134"/>
                    <a:pt x="10" y="144"/>
                    <a:pt x="8" y="143"/>
                  </a:cubicBezTo>
                  <a:cubicBezTo>
                    <a:pt x="7" y="141"/>
                    <a:pt x="9" y="137"/>
                    <a:pt x="7" y="139"/>
                  </a:cubicBezTo>
                  <a:cubicBezTo>
                    <a:pt x="4" y="142"/>
                    <a:pt x="0" y="146"/>
                    <a:pt x="2" y="150"/>
                  </a:cubicBezTo>
                  <a:cubicBezTo>
                    <a:pt x="4" y="155"/>
                    <a:pt x="4" y="158"/>
                    <a:pt x="3" y="160"/>
                  </a:cubicBezTo>
                  <a:cubicBezTo>
                    <a:pt x="3" y="162"/>
                    <a:pt x="1" y="170"/>
                    <a:pt x="3" y="169"/>
                  </a:cubicBezTo>
                  <a:cubicBezTo>
                    <a:pt x="5" y="168"/>
                    <a:pt x="8" y="164"/>
                    <a:pt x="8" y="165"/>
                  </a:cubicBezTo>
                  <a:cubicBezTo>
                    <a:pt x="8" y="166"/>
                    <a:pt x="5" y="169"/>
                    <a:pt x="6" y="173"/>
                  </a:cubicBezTo>
                  <a:cubicBezTo>
                    <a:pt x="8" y="178"/>
                    <a:pt x="8" y="180"/>
                    <a:pt x="11" y="183"/>
                  </a:cubicBezTo>
                  <a:cubicBezTo>
                    <a:pt x="13" y="186"/>
                    <a:pt x="18" y="194"/>
                    <a:pt x="15" y="192"/>
                  </a:cubicBezTo>
                  <a:cubicBezTo>
                    <a:pt x="12" y="191"/>
                    <a:pt x="8" y="187"/>
                    <a:pt x="8" y="189"/>
                  </a:cubicBezTo>
                  <a:cubicBezTo>
                    <a:pt x="9" y="191"/>
                    <a:pt x="11" y="196"/>
                    <a:pt x="9" y="194"/>
                  </a:cubicBezTo>
                  <a:cubicBezTo>
                    <a:pt x="7" y="193"/>
                    <a:pt x="4" y="189"/>
                    <a:pt x="5" y="193"/>
                  </a:cubicBezTo>
                  <a:cubicBezTo>
                    <a:pt x="7" y="197"/>
                    <a:pt x="8" y="203"/>
                    <a:pt x="11" y="205"/>
                  </a:cubicBezTo>
                  <a:cubicBezTo>
                    <a:pt x="14" y="207"/>
                    <a:pt x="19" y="214"/>
                    <a:pt x="20" y="218"/>
                  </a:cubicBezTo>
                  <a:cubicBezTo>
                    <a:pt x="22" y="223"/>
                    <a:pt x="28" y="231"/>
                    <a:pt x="30" y="233"/>
                  </a:cubicBezTo>
                  <a:cubicBezTo>
                    <a:pt x="32" y="235"/>
                    <a:pt x="36" y="244"/>
                    <a:pt x="37" y="248"/>
                  </a:cubicBezTo>
                  <a:cubicBezTo>
                    <a:pt x="38" y="252"/>
                    <a:pt x="44" y="265"/>
                    <a:pt x="48" y="272"/>
                  </a:cubicBezTo>
                  <a:cubicBezTo>
                    <a:pt x="51" y="279"/>
                    <a:pt x="54" y="288"/>
                    <a:pt x="53" y="286"/>
                  </a:cubicBezTo>
                  <a:cubicBezTo>
                    <a:pt x="51" y="285"/>
                    <a:pt x="49" y="280"/>
                    <a:pt x="48" y="285"/>
                  </a:cubicBezTo>
                  <a:cubicBezTo>
                    <a:pt x="47" y="289"/>
                    <a:pt x="48" y="295"/>
                    <a:pt x="46" y="297"/>
                  </a:cubicBezTo>
                  <a:cubicBezTo>
                    <a:pt x="44" y="299"/>
                    <a:pt x="42" y="300"/>
                    <a:pt x="43" y="302"/>
                  </a:cubicBezTo>
                  <a:cubicBezTo>
                    <a:pt x="43" y="305"/>
                    <a:pt x="45" y="309"/>
                    <a:pt x="49" y="310"/>
                  </a:cubicBezTo>
                  <a:cubicBezTo>
                    <a:pt x="53" y="311"/>
                    <a:pt x="56" y="316"/>
                    <a:pt x="61" y="319"/>
                  </a:cubicBezTo>
                  <a:cubicBezTo>
                    <a:pt x="66" y="322"/>
                    <a:pt x="75" y="323"/>
                    <a:pt x="78" y="322"/>
                  </a:cubicBezTo>
                  <a:cubicBezTo>
                    <a:pt x="81" y="321"/>
                    <a:pt x="88" y="314"/>
                    <a:pt x="92" y="313"/>
                  </a:cubicBezTo>
                  <a:cubicBezTo>
                    <a:pt x="96" y="311"/>
                    <a:pt x="100" y="305"/>
                    <a:pt x="103" y="304"/>
                  </a:cubicBezTo>
                  <a:cubicBezTo>
                    <a:pt x="107" y="303"/>
                    <a:pt x="118" y="302"/>
                    <a:pt x="122" y="303"/>
                  </a:cubicBezTo>
                  <a:cubicBezTo>
                    <a:pt x="127" y="305"/>
                    <a:pt x="130" y="307"/>
                    <a:pt x="133" y="305"/>
                  </a:cubicBezTo>
                  <a:cubicBezTo>
                    <a:pt x="135" y="302"/>
                    <a:pt x="135" y="300"/>
                    <a:pt x="138" y="302"/>
                  </a:cubicBezTo>
                  <a:cubicBezTo>
                    <a:pt x="141" y="305"/>
                    <a:pt x="142" y="307"/>
                    <a:pt x="145" y="304"/>
                  </a:cubicBezTo>
                  <a:cubicBezTo>
                    <a:pt x="147" y="301"/>
                    <a:pt x="147" y="290"/>
                    <a:pt x="152" y="289"/>
                  </a:cubicBezTo>
                  <a:cubicBezTo>
                    <a:pt x="157" y="287"/>
                    <a:pt x="170" y="288"/>
                    <a:pt x="180" y="288"/>
                  </a:cubicBezTo>
                  <a:cubicBezTo>
                    <a:pt x="190" y="288"/>
                    <a:pt x="192" y="289"/>
                    <a:pt x="199" y="285"/>
                  </a:cubicBezTo>
                  <a:cubicBezTo>
                    <a:pt x="205" y="281"/>
                    <a:pt x="217" y="277"/>
                    <a:pt x="223" y="276"/>
                  </a:cubicBezTo>
                  <a:cubicBezTo>
                    <a:pt x="229" y="275"/>
                    <a:pt x="234" y="273"/>
                    <a:pt x="238" y="275"/>
                  </a:cubicBezTo>
                  <a:cubicBezTo>
                    <a:pt x="242" y="278"/>
                    <a:pt x="246" y="282"/>
                    <a:pt x="254" y="283"/>
                  </a:cubicBezTo>
                  <a:cubicBezTo>
                    <a:pt x="262" y="283"/>
                    <a:pt x="269" y="284"/>
                    <a:pt x="270" y="286"/>
                  </a:cubicBezTo>
                  <a:cubicBezTo>
                    <a:pt x="271" y="288"/>
                    <a:pt x="268" y="288"/>
                    <a:pt x="270" y="291"/>
                  </a:cubicBezTo>
                  <a:cubicBezTo>
                    <a:pt x="272" y="295"/>
                    <a:pt x="275" y="291"/>
                    <a:pt x="277" y="296"/>
                  </a:cubicBezTo>
                  <a:cubicBezTo>
                    <a:pt x="278" y="301"/>
                    <a:pt x="284" y="307"/>
                    <a:pt x="285" y="309"/>
                  </a:cubicBezTo>
                  <a:cubicBezTo>
                    <a:pt x="286" y="311"/>
                    <a:pt x="289" y="316"/>
                    <a:pt x="291" y="318"/>
                  </a:cubicBezTo>
                  <a:cubicBezTo>
                    <a:pt x="293" y="320"/>
                    <a:pt x="299" y="323"/>
                    <a:pt x="298" y="320"/>
                  </a:cubicBezTo>
                  <a:cubicBezTo>
                    <a:pt x="298" y="317"/>
                    <a:pt x="295" y="317"/>
                    <a:pt x="298" y="314"/>
                  </a:cubicBezTo>
                  <a:cubicBezTo>
                    <a:pt x="300" y="311"/>
                    <a:pt x="298" y="301"/>
                    <a:pt x="303" y="301"/>
                  </a:cubicBezTo>
                  <a:cubicBezTo>
                    <a:pt x="308" y="301"/>
                    <a:pt x="308" y="299"/>
                    <a:pt x="308" y="296"/>
                  </a:cubicBezTo>
                  <a:cubicBezTo>
                    <a:pt x="308" y="294"/>
                    <a:pt x="311" y="290"/>
                    <a:pt x="312" y="291"/>
                  </a:cubicBezTo>
                  <a:cubicBezTo>
                    <a:pt x="313" y="292"/>
                    <a:pt x="315" y="298"/>
                    <a:pt x="314" y="301"/>
                  </a:cubicBezTo>
                  <a:cubicBezTo>
                    <a:pt x="312" y="304"/>
                    <a:pt x="314" y="318"/>
                    <a:pt x="313" y="319"/>
                  </a:cubicBezTo>
                  <a:cubicBezTo>
                    <a:pt x="312" y="320"/>
                    <a:pt x="310" y="320"/>
                    <a:pt x="310" y="323"/>
                  </a:cubicBezTo>
                  <a:cubicBezTo>
                    <a:pt x="309" y="326"/>
                    <a:pt x="312" y="327"/>
                    <a:pt x="314" y="325"/>
                  </a:cubicBezTo>
                  <a:cubicBezTo>
                    <a:pt x="315" y="323"/>
                    <a:pt x="319" y="322"/>
                    <a:pt x="319" y="319"/>
                  </a:cubicBezTo>
                  <a:cubicBezTo>
                    <a:pt x="319" y="316"/>
                    <a:pt x="321" y="310"/>
                    <a:pt x="322" y="312"/>
                  </a:cubicBezTo>
                  <a:cubicBezTo>
                    <a:pt x="323" y="314"/>
                    <a:pt x="326" y="322"/>
                    <a:pt x="329" y="325"/>
                  </a:cubicBezTo>
                  <a:cubicBezTo>
                    <a:pt x="331" y="328"/>
                    <a:pt x="324" y="332"/>
                    <a:pt x="326" y="332"/>
                  </a:cubicBezTo>
                  <a:cubicBezTo>
                    <a:pt x="327" y="332"/>
                    <a:pt x="330" y="334"/>
                    <a:pt x="332" y="332"/>
                  </a:cubicBezTo>
                  <a:cubicBezTo>
                    <a:pt x="334" y="331"/>
                    <a:pt x="332" y="327"/>
                    <a:pt x="337" y="333"/>
                  </a:cubicBezTo>
                  <a:cubicBezTo>
                    <a:pt x="342" y="339"/>
                    <a:pt x="350" y="345"/>
                    <a:pt x="350" y="350"/>
                  </a:cubicBezTo>
                  <a:cubicBezTo>
                    <a:pt x="351" y="355"/>
                    <a:pt x="354" y="360"/>
                    <a:pt x="359" y="364"/>
                  </a:cubicBezTo>
                  <a:cubicBezTo>
                    <a:pt x="363" y="369"/>
                    <a:pt x="362" y="370"/>
                    <a:pt x="370" y="372"/>
                  </a:cubicBezTo>
                  <a:cubicBezTo>
                    <a:pt x="378" y="375"/>
                    <a:pt x="376" y="382"/>
                    <a:pt x="380" y="379"/>
                  </a:cubicBezTo>
                  <a:cubicBezTo>
                    <a:pt x="384" y="376"/>
                    <a:pt x="380" y="373"/>
                    <a:pt x="385" y="376"/>
                  </a:cubicBezTo>
                  <a:cubicBezTo>
                    <a:pt x="389" y="378"/>
                    <a:pt x="399" y="384"/>
                    <a:pt x="401" y="383"/>
                  </a:cubicBezTo>
                  <a:cubicBezTo>
                    <a:pt x="404" y="382"/>
                    <a:pt x="411" y="378"/>
                    <a:pt x="413" y="378"/>
                  </a:cubicBezTo>
                  <a:cubicBezTo>
                    <a:pt x="416" y="377"/>
                    <a:pt x="416" y="369"/>
                    <a:pt x="417" y="369"/>
                  </a:cubicBezTo>
                  <a:cubicBezTo>
                    <a:pt x="418" y="369"/>
                    <a:pt x="419" y="371"/>
                    <a:pt x="425" y="376"/>
                  </a:cubicBezTo>
                  <a:cubicBezTo>
                    <a:pt x="430" y="382"/>
                    <a:pt x="431" y="385"/>
                    <a:pt x="436" y="383"/>
                  </a:cubicBezTo>
                  <a:cubicBezTo>
                    <a:pt x="441" y="382"/>
                    <a:pt x="446" y="385"/>
                    <a:pt x="448" y="381"/>
                  </a:cubicBezTo>
                  <a:cubicBezTo>
                    <a:pt x="451" y="378"/>
                    <a:pt x="448" y="372"/>
                    <a:pt x="454" y="371"/>
                  </a:cubicBezTo>
                  <a:cubicBezTo>
                    <a:pt x="459" y="370"/>
                    <a:pt x="463" y="370"/>
                    <a:pt x="467" y="367"/>
                  </a:cubicBezTo>
                  <a:cubicBezTo>
                    <a:pt x="471" y="365"/>
                    <a:pt x="479" y="368"/>
                    <a:pt x="477" y="363"/>
                  </a:cubicBezTo>
                  <a:cubicBezTo>
                    <a:pt x="476" y="358"/>
                    <a:pt x="473" y="343"/>
                    <a:pt x="474" y="342"/>
                  </a:cubicBezTo>
                  <a:cubicBezTo>
                    <a:pt x="476" y="341"/>
                    <a:pt x="474" y="330"/>
                    <a:pt x="474" y="325"/>
                  </a:cubicBezTo>
                  <a:cubicBezTo>
                    <a:pt x="475" y="320"/>
                    <a:pt x="472" y="314"/>
                    <a:pt x="474" y="311"/>
                  </a:cubicBezTo>
                  <a:cubicBezTo>
                    <a:pt x="477" y="308"/>
                    <a:pt x="479" y="298"/>
                    <a:pt x="482" y="295"/>
                  </a:cubicBezTo>
                  <a:cubicBezTo>
                    <a:pt x="485" y="293"/>
                    <a:pt x="488" y="292"/>
                    <a:pt x="491" y="288"/>
                  </a:cubicBezTo>
                  <a:cubicBezTo>
                    <a:pt x="494" y="284"/>
                    <a:pt x="494" y="254"/>
                    <a:pt x="492" y="247"/>
                  </a:cubicBezTo>
                  <a:cubicBezTo>
                    <a:pt x="491" y="240"/>
                    <a:pt x="492" y="227"/>
                    <a:pt x="488" y="222"/>
                  </a:cubicBezTo>
                  <a:cubicBezTo>
                    <a:pt x="484" y="217"/>
                    <a:pt x="483" y="215"/>
                    <a:pt x="481" y="20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3" name="Freeform 55"/>
            <p:cNvSpPr>
              <a:spLocks noChangeArrowheads="1"/>
            </p:cNvSpPr>
            <p:nvPr/>
          </p:nvSpPr>
          <p:spPr bwMode="auto">
            <a:xfrm>
              <a:off x="6746263" y="3747051"/>
              <a:ext cx="78639" cy="76893"/>
            </a:xfrm>
            <a:custGeom>
              <a:avLst/>
              <a:gdLst>
                <a:gd name="T0" fmla="*/ 86511044 w 53"/>
                <a:gd name="T1" fmla="*/ 9772401 h 55"/>
                <a:gd name="T2" fmla="*/ 53829194 w 53"/>
                <a:gd name="T3" fmla="*/ 13681363 h 55"/>
                <a:gd name="T4" fmla="*/ 19224215 w 53"/>
                <a:gd name="T5" fmla="*/ 3908961 h 55"/>
                <a:gd name="T6" fmla="*/ 1923115 w 53"/>
                <a:gd name="T7" fmla="*/ 5863442 h 55"/>
                <a:gd name="T8" fmla="*/ 26913904 w 53"/>
                <a:gd name="T9" fmla="*/ 50817892 h 55"/>
                <a:gd name="T10" fmla="*/ 36526702 w 53"/>
                <a:gd name="T11" fmla="*/ 74273047 h 55"/>
                <a:gd name="T12" fmla="*/ 74976518 w 53"/>
                <a:gd name="T13" fmla="*/ 107500622 h 55"/>
                <a:gd name="T14" fmla="*/ 84587929 w 53"/>
                <a:gd name="T15" fmla="*/ 84045446 h 55"/>
                <a:gd name="T16" fmla="*/ 98045591 w 53"/>
                <a:gd name="T17" fmla="*/ 93819264 h 55"/>
                <a:gd name="T18" fmla="*/ 96122477 w 53"/>
                <a:gd name="T19" fmla="*/ 82090966 h 55"/>
                <a:gd name="T20" fmla="*/ 99967319 w 53"/>
                <a:gd name="T21" fmla="*/ 58637209 h 55"/>
                <a:gd name="T22" fmla="*/ 90355885 w 53"/>
                <a:gd name="T23" fmla="*/ 23455166 h 55"/>
                <a:gd name="T24" fmla="*/ 86511044 w 53"/>
                <a:gd name="T25" fmla="*/ 9772401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3"/>
                <a:gd name="T40" fmla="*/ 0 h 55"/>
                <a:gd name="T41" fmla="*/ 53 w 53"/>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3" h="55">
                  <a:moveTo>
                    <a:pt x="45" y="5"/>
                  </a:moveTo>
                  <a:cubicBezTo>
                    <a:pt x="41" y="1"/>
                    <a:pt x="32" y="6"/>
                    <a:pt x="28" y="7"/>
                  </a:cubicBezTo>
                  <a:cubicBezTo>
                    <a:pt x="25" y="8"/>
                    <a:pt x="17" y="5"/>
                    <a:pt x="10" y="2"/>
                  </a:cubicBezTo>
                  <a:cubicBezTo>
                    <a:pt x="3" y="0"/>
                    <a:pt x="0" y="1"/>
                    <a:pt x="1" y="3"/>
                  </a:cubicBezTo>
                  <a:cubicBezTo>
                    <a:pt x="1" y="5"/>
                    <a:pt x="11" y="22"/>
                    <a:pt x="14" y="26"/>
                  </a:cubicBezTo>
                  <a:cubicBezTo>
                    <a:pt x="17" y="30"/>
                    <a:pt x="18" y="31"/>
                    <a:pt x="19" y="38"/>
                  </a:cubicBezTo>
                  <a:cubicBezTo>
                    <a:pt x="21" y="46"/>
                    <a:pt x="34" y="55"/>
                    <a:pt x="39" y="55"/>
                  </a:cubicBezTo>
                  <a:cubicBezTo>
                    <a:pt x="44" y="55"/>
                    <a:pt x="43" y="46"/>
                    <a:pt x="44" y="43"/>
                  </a:cubicBezTo>
                  <a:cubicBezTo>
                    <a:pt x="45" y="41"/>
                    <a:pt x="48" y="46"/>
                    <a:pt x="51" y="48"/>
                  </a:cubicBezTo>
                  <a:cubicBezTo>
                    <a:pt x="53" y="49"/>
                    <a:pt x="50" y="43"/>
                    <a:pt x="50" y="42"/>
                  </a:cubicBezTo>
                  <a:cubicBezTo>
                    <a:pt x="49" y="40"/>
                    <a:pt x="51" y="33"/>
                    <a:pt x="52" y="30"/>
                  </a:cubicBezTo>
                  <a:cubicBezTo>
                    <a:pt x="53" y="28"/>
                    <a:pt x="50" y="16"/>
                    <a:pt x="47" y="12"/>
                  </a:cubicBezTo>
                  <a:cubicBezTo>
                    <a:pt x="45" y="8"/>
                    <a:pt x="48" y="8"/>
                    <a:pt x="45"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4" name="Freeform 56"/>
            <p:cNvSpPr>
              <a:spLocks noChangeArrowheads="1"/>
            </p:cNvSpPr>
            <p:nvPr/>
          </p:nvSpPr>
          <p:spPr bwMode="auto">
            <a:xfrm>
              <a:off x="7169703" y="3742527"/>
              <a:ext cx="99206" cy="166225"/>
            </a:xfrm>
            <a:custGeom>
              <a:avLst/>
              <a:gdLst>
                <a:gd name="T0" fmla="*/ 107215175 w 67"/>
                <a:gd name="T1" fmla="*/ 17269393 h 120"/>
                <a:gd name="T2" fmla="*/ 97641556 w 67"/>
                <a:gd name="T3" fmla="*/ 24944836 h 120"/>
                <a:gd name="T4" fmla="*/ 89984299 w 67"/>
                <a:gd name="T5" fmla="*/ 13430982 h 120"/>
                <a:gd name="T6" fmla="*/ 80410679 w 67"/>
                <a:gd name="T7" fmla="*/ 5756927 h 120"/>
                <a:gd name="T8" fmla="*/ 65094824 w 67"/>
                <a:gd name="T9" fmla="*/ 11512469 h 120"/>
                <a:gd name="T10" fmla="*/ 61264823 w 67"/>
                <a:gd name="T11" fmla="*/ 44132737 h 120"/>
                <a:gd name="T12" fmla="*/ 61264823 w 67"/>
                <a:gd name="T13" fmla="*/ 69077573 h 120"/>
                <a:gd name="T14" fmla="*/ 42120340 w 67"/>
                <a:gd name="T15" fmla="*/ 107453397 h 120"/>
                <a:gd name="T16" fmla="*/ 21059478 w 67"/>
                <a:gd name="T17" fmla="*/ 130478324 h 120"/>
                <a:gd name="T18" fmla="*/ 15315860 w 67"/>
                <a:gd name="T19" fmla="*/ 159260175 h 120"/>
                <a:gd name="T20" fmla="*/ 7658622 w 67"/>
                <a:gd name="T21" fmla="*/ 176529563 h 120"/>
                <a:gd name="T22" fmla="*/ 1915001 w 67"/>
                <a:gd name="T23" fmla="*/ 195717507 h 120"/>
                <a:gd name="T24" fmla="*/ 32546720 w 67"/>
                <a:gd name="T25" fmla="*/ 211068382 h 120"/>
                <a:gd name="T26" fmla="*/ 44033957 w 67"/>
                <a:gd name="T27" fmla="*/ 222580846 h 120"/>
                <a:gd name="T28" fmla="*/ 70838443 w 67"/>
                <a:gd name="T29" fmla="*/ 224499359 h 120"/>
                <a:gd name="T30" fmla="*/ 86154297 w 67"/>
                <a:gd name="T31" fmla="*/ 205311458 h 120"/>
                <a:gd name="T32" fmla="*/ 91897937 w 67"/>
                <a:gd name="T33" fmla="*/ 178448076 h 120"/>
                <a:gd name="T34" fmla="*/ 86154297 w 67"/>
                <a:gd name="T35" fmla="*/ 147747712 h 120"/>
                <a:gd name="T36" fmla="*/ 111043793 w 67"/>
                <a:gd name="T37" fmla="*/ 120884373 h 120"/>
                <a:gd name="T38" fmla="*/ 124446030 w 67"/>
                <a:gd name="T39" fmla="*/ 120884373 h 120"/>
                <a:gd name="T40" fmla="*/ 116787411 w 67"/>
                <a:gd name="T41" fmla="*/ 97859446 h 120"/>
                <a:gd name="T42" fmla="*/ 122531030 w 67"/>
                <a:gd name="T43" fmla="*/ 65239162 h 120"/>
                <a:gd name="T44" fmla="*/ 114872411 w 67"/>
                <a:gd name="T45" fmla="*/ 30700375 h 120"/>
                <a:gd name="T46" fmla="*/ 107215175 w 67"/>
                <a:gd name="T47" fmla="*/ 17269393 h 1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7"/>
                <a:gd name="T73" fmla="*/ 0 h 120"/>
                <a:gd name="T74" fmla="*/ 67 w 67"/>
                <a:gd name="T75" fmla="*/ 120 h 1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7" h="120">
                  <a:moveTo>
                    <a:pt x="56" y="9"/>
                  </a:moveTo>
                  <a:cubicBezTo>
                    <a:pt x="54" y="7"/>
                    <a:pt x="51" y="11"/>
                    <a:pt x="51" y="13"/>
                  </a:cubicBezTo>
                  <a:cubicBezTo>
                    <a:pt x="50" y="15"/>
                    <a:pt x="48" y="10"/>
                    <a:pt x="47" y="7"/>
                  </a:cubicBezTo>
                  <a:cubicBezTo>
                    <a:pt x="45" y="4"/>
                    <a:pt x="43" y="6"/>
                    <a:pt x="42" y="3"/>
                  </a:cubicBezTo>
                  <a:cubicBezTo>
                    <a:pt x="40" y="0"/>
                    <a:pt x="35" y="1"/>
                    <a:pt x="34" y="6"/>
                  </a:cubicBezTo>
                  <a:cubicBezTo>
                    <a:pt x="33" y="11"/>
                    <a:pt x="34" y="21"/>
                    <a:pt x="32" y="23"/>
                  </a:cubicBezTo>
                  <a:cubicBezTo>
                    <a:pt x="30" y="25"/>
                    <a:pt x="30" y="29"/>
                    <a:pt x="32" y="36"/>
                  </a:cubicBezTo>
                  <a:cubicBezTo>
                    <a:pt x="33" y="42"/>
                    <a:pt x="23" y="51"/>
                    <a:pt x="22" y="56"/>
                  </a:cubicBezTo>
                  <a:cubicBezTo>
                    <a:pt x="20" y="62"/>
                    <a:pt x="15" y="67"/>
                    <a:pt x="11" y="68"/>
                  </a:cubicBezTo>
                  <a:cubicBezTo>
                    <a:pt x="7" y="69"/>
                    <a:pt x="11" y="80"/>
                    <a:pt x="8" y="83"/>
                  </a:cubicBezTo>
                  <a:cubicBezTo>
                    <a:pt x="6" y="86"/>
                    <a:pt x="5" y="89"/>
                    <a:pt x="4" y="92"/>
                  </a:cubicBezTo>
                  <a:cubicBezTo>
                    <a:pt x="2" y="94"/>
                    <a:pt x="0" y="98"/>
                    <a:pt x="1" y="102"/>
                  </a:cubicBezTo>
                  <a:cubicBezTo>
                    <a:pt x="1" y="106"/>
                    <a:pt x="15" y="110"/>
                    <a:pt x="17" y="110"/>
                  </a:cubicBezTo>
                  <a:cubicBezTo>
                    <a:pt x="20" y="109"/>
                    <a:pt x="20" y="112"/>
                    <a:pt x="23" y="116"/>
                  </a:cubicBezTo>
                  <a:cubicBezTo>
                    <a:pt x="26" y="120"/>
                    <a:pt x="34" y="119"/>
                    <a:pt x="37" y="117"/>
                  </a:cubicBezTo>
                  <a:cubicBezTo>
                    <a:pt x="39" y="116"/>
                    <a:pt x="43" y="110"/>
                    <a:pt x="45" y="107"/>
                  </a:cubicBezTo>
                  <a:cubicBezTo>
                    <a:pt x="47" y="104"/>
                    <a:pt x="48" y="97"/>
                    <a:pt x="48" y="93"/>
                  </a:cubicBezTo>
                  <a:cubicBezTo>
                    <a:pt x="48" y="90"/>
                    <a:pt x="45" y="79"/>
                    <a:pt x="45" y="77"/>
                  </a:cubicBezTo>
                  <a:cubicBezTo>
                    <a:pt x="44" y="74"/>
                    <a:pt x="56" y="66"/>
                    <a:pt x="58" y="63"/>
                  </a:cubicBezTo>
                  <a:cubicBezTo>
                    <a:pt x="59" y="60"/>
                    <a:pt x="64" y="64"/>
                    <a:pt x="65" y="63"/>
                  </a:cubicBezTo>
                  <a:cubicBezTo>
                    <a:pt x="67" y="62"/>
                    <a:pt x="62" y="56"/>
                    <a:pt x="61" y="51"/>
                  </a:cubicBezTo>
                  <a:cubicBezTo>
                    <a:pt x="61" y="46"/>
                    <a:pt x="63" y="38"/>
                    <a:pt x="64" y="34"/>
                  </a:cubicBezTo>
                  <a:cubicBezTo>
                    <a:pt x="66" y="29"/>
                    <a:pt x="62" y="22"/>
                    <a:pt x="60" y="16"/>
                  </a:cubicBezTo>
                  <a:cubicBezTo>
                    <a:pt x="58" y="9"/>
                    <a:pt x="58" y="10"/>
                    <a:pt x="56"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5" name="Freeform 57"/>
            <p:cNvSpPr>
              <a:spLocks noChangeArrowheads="1"/>
            </p:cNvSpPr>
            <p:nvPr/>
          </p:nvSpPr>
          <p:spPr bwMode="auto">
            <a:xfrm>
              <a:off x="7170913" y="3595525"/>
              <a:ext cx="137920" cy="171879"/>
            </a:xfrm>
            <a:custGeom>
              <a:avLst/>
              <a:gdLst>
                <a:gd name="T0" fmla="*/ 159406089 w 93"/>
                <a:gd name="T1" fmla="*/ 109516048 h 124"/>
                <a:gd name="T2" fmla="*/ 142120528 w 93"/>
                <a:gd name="T3" fmla="*/ 115279537 h 124"/>
                <a:gd name="T4" fmla="*/ 111392336 w 93"/>
                <a:gd name="T5" fmla="*/ 94145356 h 124"/>
                <a:gd name="T6" fmla="*/ 90265211 w 93"/>
                <a:gd name="T7" fmla="*/ 59561625 h 124"/>
                <a:gd name="T8" fmla="*/ 96027548 w 93"/>
                <a:gd name="T9" fmla="*/ 78774643 h 124"/>
                <a:gd name="T10" fmla="*/ 97948319 w 93"/>
                <a:gd name="T11" fmla="*/ 92224193 h 124"/>
                <a:gd name="T12" fmla="*/ 76822579 w 93"/>
                <a:gd name="T13" fmla="*/ 76853480 h 124"/>
                <a:gd name="T14" fmla="*/ 67218720 w 93"/>
                <a:gd name="T15" fmla="*/ 51875586 h 124"/>
                <a:gd name="T16" fmla="*/ 42251448 w 93"/>
                <a:gd name="T17" fmla="*/ 26899068 h 124"/>
                <a:gd name="T18" fmla="*/ 7681704 w 93"/>
                <a:gd name="T19" fmla="*/ 3842328 h 124"/>
                <a:gd name="T20" fmla="*/ 34569746 w 93"/>
                <a:gd name="T21" fmla="*/ 42269759 h 124"/>
                <a:gd name="T22" fmla="*/ 69139492 w 93"/>
                <a:gd name="T23" fmla="*/ 80695806 h 124"/>
                <a:gd name="T24" fmla="*/ 80662737 w 93"/>
                <a:gd name="T25" fmla="*/ 92224193 h 124"/>
                <a:gd name="T26" fmla="*/ 88345825 w 93"/>
                <a:gd name="T27" fmla="*/ 105673722 h 124"/>
                <a:gd name="T28" fmla="*/ 92186004 w 93"/>
                <a:gd name="T29" fmla="*/ 132571392 h 124"/>
                <a:gd name="T30" fmla="*/ 84504281 w 93"/>
                <a:gd name="T31" fmla="*/ 163312776 h 124"/>
                <a:gd name="T32" fmla="*/ 126755739 w 93"/>
                <a:gd name="T33" fmla="*/ 192133039 h 124"/>
                <a:gd name="T34" fmla="*/ 126755739 w 93"/>
                <a:gd name="T35" fmla="*/ 228637912 h 124"/>
                <a:gd name="T36" fmla="*/ 151723001 w 93"/>
                <a:gd name="T37" fmla="*/ 236323951 h 124"/>
                <a:gd name="T38" fmla="*/ 155564545 w 93"/>
                <a:gd name="T39" fmla="*/ 215189769 h 124"/>
                <a:gd name="T40" fmla="*/ 170929334 w 93"/>
                <a:gd name="T41" fmla="*/ 180604630 h 124"/>
                <a:gd name="T42" fmla="*/ 165167018 w 93"/>
                <a:gd name="T43" fmla="*/ 161391612 h 124"/>
                <a:gd name="T44" fmla="*/ 174769491 w 93"/>
                <a:gd name="T45" fmla="*/ 147942084 h 124"/>
                <a:gd name="T46" fmla="*/ 176690263 w 93"/>
                <a:gd name="T47" fmla="*/ 117200701 h 124"/>
                <a:gd name="T48" fmla="*/ 159406089 w 93"/>
                <a:gd name="T49" fmla="*/ 109516048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124"/>
                <a:gd name="T77" fmla="*/ 93 w 9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124">
                  <a:moveTo>
                    <a:pt x="83" y="57"/>
                  </a:moveTo>
                  <a:cubicBezTo>
                    <a:pt x="80" y="60"/>
                    <a:pt x="81" y="63"/>
                    <a:pt x="74" y="60"/>
                  </a:cubicBezTo>
                  <a:cubicBezTo>
                    <a:pt x="67" y="57"/>
                    <a:pt x="60" y="52"/>
                    <a:pt x="58" y="49"/>
                  </a:cubicBezTo>
                  <a:cubicBezTo>
                    <a:pt x="56" y="46"/>
                    <a:pt x="49" y="33"/>
                    <a:pt x="47" y="31"/>
                  </a:cubicBezTo>
                  <a:cubicBezTo>
                    <a:pt x="45" y="29"/>
                    <a:pt x="47" y="37"/>
                    <a:pt x="50" y="41"/>
                  </a:cubicBezTo>
                  <a:cubicBezTo>
                    <a:pt x="54" y="45"/>
                    <a:pt x="52" y="47"/>
                    <a:pt x="51" y="48"/>
                  </a:cubicBezTo>
                  <a:cubicBezTo>
                    <a:pt x="50" y="50"/>
                    <a:pt x="44" y="45"/>
                    <a:pt x="40" y="40"/>
                  </a:cubicBezTo>
                  <a:cubicBezTo>
                    <a:pt x="37" y="35"/>
                    <a:pt x="36" y="31"/>
                    <a:pt x="35" y="27"/>
                  </a:cubicBezTo>
                  <a:cubicBezTo>
                    <a:pt x="34" y="23"/>
                    <a:pt x="26" y="16"/>
                    <a:pt x="22" y="14"/>
                  </a:cubicBezTo>
                  <a:cubicBezTo>
                    <a:pt x="17" y="13"/>
                    <a:pt x="8" y="4"/>
                    <a:pt x="4" y="2"/>
                  </a:cubicBezTo>
                  <a:cubicBezTo>
                    <a:pt x="0" y="0"/>
                    <a:pt x="13" y="17"/>
                    <a:pt x="18" y="22"/>
                  </a:cubicBezTo>
                  <a:cubicBezTo>
                    <a:pt x="22" y="26"/>
                    <a:pt x="32" y="40"/>
                    <a:pt x="36" y="42"/>
                  </a:cubicBezTo>
                  <a:cubicBezTo>
                    <a:pt x="40" y="44"/>
                    <a:pt x="43" y="46"/>
                    <a:pt x="42" y="48"/>
                  </a:cubicBezTo>
                  <a:cubicBezTo>
                    <a:pt x="40" y="51"/>
                    <a:pt x="40" y="51"/>
                    <a:pt x="46" y="55"/>
                  </a:cubicBezTo>
                  <a:cubicBezTo>
                    <a:pt x="52" y="59"/>
                    <a:pt x="46" y="62"/>
                    <a:pt x="48" y="69"/>
                  </a:cubicBezTo>
                  <a:cubicBezTo>
                    <a:pt x="50" y="76"/>
                    <a:pt x="44" y="82"/>
                    <a:pt x="44" y="85"/>
                  </a:cubicBezTo>
                  <a:cubicBezTo>
                    <a:pt x="43" y="88"/>
                    <a:pt x="60" y="95"/>
                    <a:pt x="66" y="100"/>
                  </a:cubicBezTo>
                  <a:cubicBezTo>
                    <a:pt x="71" y="104"/>
                    <a:pt x="65" y="117"/>
                    <a:pt x="66" y="119"/>
                  </a:cubicBezTo>
                  <a:cubicBezTo>
                    <a:pt x="70" y="123"/>
                    <a:pt x="76" y="124"/>
                    <a:pt x="79" y="123"/>
                  </a:cubicBezTo>
                  <a:cubicBezTo>
                    <a:pt x="82" y="123"/>
                    <a:pt x="82" y="116"/>
                    <a:pt x="81" y="112"/>
                  </a:cubicBezTo>
                  <a:cubicBezTo>
                    <a:pt x="80" y="108"/>
                    <a:pt x="87" y="98"/>
                    <a:pt x="89" y="94"/>
                  </a:cubicBezTo>
                  <a:cubicBezTo>
                    <a:pt x="90" y="91"/>
                    <a:pt x="84" y="86"/>
                    <a:pt x="86" y="84"/>
                  </a:cubicBezTo>
                  <a:cubicBezTo>
                    <a:pt x="88" y="82"/>
                    <a:pt x="90" y="80"/>
                    <a:pt x="91" y="77"/>
                  </a:cubicBezTo>
                  <a:cubicBezTo>
                    <a:pt x="91" y="74"/>
                    <a:pt x="93" y="64"/>
                    <a:pt x="92" y="61"/>
                  </a:cubicBezTo>
                  <a:cubicBezTo>
                    <a:pt x="91" y="57"/>
                    <a:pt x="87" y="55"/>
                    <a:pt x="83" y="5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6" name="Freeform 58">
              <a:hlinkClick r:id="rId2"/>
            </p:cNvPr>
            <p:cNvSpPr>
              <a:spLocks noChangeArrowheads="1"/>
            </p:cNvSpPr>
            <p:nvPr/>
          </p:nvSpPr>
          <p:spPr bwMode="auto">
            <a:xfrm>
              <a:off x="1960191" y="1709375"/>
              <a:ext cx="1651412" cy="2402919"/>
            </a:xfrm>
            <a:custGeom>
              <a:avLst/>
              <a:gdLst>
                <a:gd name="T0" fmla="*/ 1825545553 w 1115"/>
                <a:gd name="T1" fmla="*/ 1705270344 h 1734"/>
                <a:gd name="T2" fmla="*/ 1758499726 w 1115"/>
                <a:gd name="T3" fmla="*/ 1663022494 h 1734"/>
                <a:gd name="T4" fmla="*/ 1647397031 w 1115"/>
                <a:gd name="T5" fmla="*/ 1576606124 h 1734"/>
                <a:gd name="T6" fmla="*/ 1363890631 w 1115"/>
                <a:gd name="T7" fmla="*/ 1563164193 h 1734"/>
                <a:gd name="T8" fmla="*/ 1189573140 w 1115"/>
                <a:gd name="T9" fmla="*/ 1572766166 h 1734"/>
                <a:gd name="T10" fmla="*/ 1210645200 w 1115"/>
                <a:gd name="T11" fmla="*/ 1472907865 h 1734"/>
                <a:gd name="T12" fmla="*/ 1105287669 w 1115"/>
                <a:gd name="T13" fmla="*/ 1457545263 h 1734"/>
                <a:gd name="T14" fmla="*/ 1160840401 w 1115"/>
                <a:gd name="T15" fmla="*/ 1348084642 h 1734"/>
                <a:gd name="T16" fmla="*/ 973112914 w 1115"/>
                <a:gd name="T17" fmla="*/ 1294315534 h 1734"/>
                <a:gd name="T18" fmla="*/ 1061229417 w 1115"/>
                <a:gd name="T19" fmla="*/ 1184855259 h 1734"/>
                <a:gd name="T20" fmla="*/ 1308339283 w 1115"/>
                <a:gd name="T21" fmla="*/ 1255907642 h 1734"/>
                <a:gd name="T22" fmla="*/ 1478826088 w 1115"/>
                <a:gd name="T23" fmla="*/ 1010103232 h 1734"/>
                <a:gd name="T24" fmla="*/ 1687624250 w 1115"/>
                <a:gd name="T25" fmla="*/ 833431919 h 1734"/>
                <a:gd name="T26" fmla="*/ 1725934570 w 1115"/>
                <a:gd name="T27" fmla="*/ 854555151 h 1734"/>
                <a:gd name="T28" fmla="*/ 1689539766 w 1115"/>
                <a:gd name="T29" fmla="*/ 743175591 h 1734"/>
                <a:gd name="T30" fmla="*/ 1913662057 w 1115"/>
                <a:gd name="T31" fmla="*/ 614511197 h 1734"/>
                <a:gd name="T32" fmla="*/ 1823630037 w 1115"/>
                <a:gd name="T33" fmla="*/ 480087734 h 1734"/>
                <a:gd name="T34" fmla="*/ 1722103538 w 1115"/>
                <a:gd name="T35" fmla="*/ 439760556 h 1734"/>
                <a:gd name="T36" fmla="*/ 1572689139 w 1115"/>
                <a:gd name="T37" fmla="*/ 409033965 h 1734"/>
                <a:gd name="T38" fmla="*/ 1507558828 w 1115"/>
                <a:gd name="T39" fmla="*/ 660600390 h 1734"/>
                <a:gd name="T40" fmla="*/ 1287267224 w 1115"/>
                <a:gd name="T41" fmla="*/ 526175541 h 1734"/>
                <a:gd name="T42" fmla="*/ 1373468211 w 1115"/>
                <a:gd name="T43" fmla="*/ 336060825 h 1734"/>
                <a:gd name="T44" fmla="*/ 1473079540 w 1115"/>
                <a:gd name="T45" fmla="*/ 215079292 h 1734"/>
                <a:gd name="T46" fmla="*/ 1576520171 w 1115"/>
                <a:gd name="T47" fmla="*/ 138264851 h 1734"/>
                <a:gd name="T48" fmla="*/ 1522884340 w 1115"/>
                <a:gd name="T49" fmla="*/ 130583549 h 1734"/>
                <a:gd name="T50" fmla="*/ 1432851974 w 1115"/>
                <a:gd name="T51" fmla="*/ 109460317 h 1734"/>
                <a:gd name="T52" fmla="*/ 1350482019 w 1115"/>
                <a:gd name="T53" fmla="*/ 80654377 h 1734"/>
                <a:gd name="T54" fmla="*/ 1317916863 w 1115"/>
                <a:gd name="T55" fmla="*/ 153627453 h 1734"/>
                <a:gd name="T56" fmla="*/ 1122528697 w 1115"/>
                <a:gd name="T57" fmla="*/ 145946152 h 1734"/>
                <a:gd name="T58" fmla="*/ 1051651838 w 1115"/>
                <a:gd name="T59" fmla="*/ 168990055 h 1734"/>
                <a:gd name="T60" fmla="*/ 879249863 w 1115"/>
                <a:gd name="T61" fmla="*/ 90256350 h 1734"/>
                <a:gd name="T62" fmla="*/ 758568204 w 1115"/>
                <a:gd name="T63" fmla="*/ 84495721 h 1734"/>
                <a:gd name="T64" fmla="*/ 593829504 w 1115"/>
                <a:gd name="T65" fmla="*/ 94097715 h 1734"/>
                <a:gd name="T66" fmla="*/ 360128164 w 1115"/>
                <a:gd name="T67" fmla="*/ 36487231 h 1734"/>
                <a:gd name="T68" fmla="*/ 147498926 w 1115"/>
                <a:gd name="T69" fmla="*/ 193954674 h 1734"/>
                <a:gd name="T70" fmla="*/ 101525158 w 1115"/>
                <a:gd name="T71" fmla="*/ 224681264 h 1734"/>
                <a:gd name="T72" fmla="*/ 120681702 w 1115"/>
                <a:gd name="T73" fmla="*/ 326458852 h 1734"/>
                <a:gd name="T74" fmla="*/ 67045849 w 1115"/>
                <a:gd name="T75" fmla="*/ 439760556 h 1734"/>
                <a:gd name="T76" fmla="*/ 70876881 w 1115"/>
                <a:gd name="T77" fmla="*/ 535777514 h 1734"/>
                <a:gd name="T78" fmla="*/ 229868925 w 1115"/>
                <a:gd name="T79" fmla="*/ 439760556 h 1734"/>
                <a:gd name="T80" fmla="*/ 337141972 w 1115"/>
                <a:gd name="T81" fmla="*/ 424396568 h 1734"/>
                <a:gd name="T82" fmla="*/ 517206097 w 1115"/>
                <a:gd name="T83" fmla="*/ 474325718 h 1734"/>
                <a:gd name="T84" fmla="*/ 597660536 w 1115"/>
                <a:gd name="T85" fmla="*/ 578025363 h 1734"/>
                <a:gd name="T86" fmla="*/ 639803272 w 1115"/>
                <a:gd name="T87" fmla="*/ 693246267 h 1734"/>
                <a:gd name="T88" fmla="*/ 632139824 w 1115"/>
                <a:gd name="T89" fmla="*/ 750856892 h 1734"/>
                <a:gd name="T90" fmla="*/ 645549820 w 1115"/>
                <a:gd name="T91" fmla="*/ 1096519603 h 1734"/>
                <a:gd name="T92" fmla="*/ 699185651 w 1115"/>
                <a:gd name="T93" fmla="*/ 1277032259 h 1734"/>
                <a:gd name="T94" fmla="*/ 724088743 w 1115"/>
                <a:gd name="T95" fmla="*/ 1200217862 h 1734"/>
                <a:gd name="T96" fmla="*/ 1026750130 w 1115"/>
                <a:gd name="T97" fmla="*/ 1484429124 h 1734"/>
                <a:gd name="T98" fmla="*/ 1112951117 w 1115"/>
                <a:gd name="T99" fmla="*/ 1513235043 h 1734"/>
                <a:gd name="T100" fmla="*/ 1143599373 w 1115"/>
                <a:gd name="T101" fmla="*/ 1563164193 h 1734"/>
                <a:gd name="T102" fmla="*/ 1293015156 w 1115"/>
                <a:gd name="T103" fmla="*/ 1641897877 h 1734"/>
                <a:gd name="T104" fmla="*/ 1179995561 w 1115"/>
                <a:gd name="T105" fmla="*/ 1812808561 h 1734"/>
                <a:gd name="T106" fmla="*/ 1214476232 w 1115"/>
                <a:gd name="T107" fmla="*/ 2106622835 h 1734"/>
                <a:gd name="T108" fmla="*/ 1212560716 w 1115"/>
                <a:gd name="T109" fmla="*/ 2147483647 h 1734"/>
                <a:gd name="T110" fmla="*/ 1074639413 w 1115"/>
                <a:gd name="T111" fmla="*/ 2147483647 h 1734"/>
                <a:gd name="T112" fmla="*/ 992269458 w 1115"/>
                <a:gd name="T113" fmla="*/ 2147483647 h 1734"/>
                <a:gd name="T114" fmla="*/ 1093794573 w 1115"/>
                <a:gd name="T115" fmla="*/ 2147483647 h 1734"/>
                <a:gd name="T116" fmla="*/ 1143599373 w 1115"/>
                <a:gd name="T117" fmla="*/ 2147483647 h 1734"/>
                <a:gd name="T118" fmla="*/ 1375383727 w 1115"/>
                <a:gd name="T119" fmla="*/ 2147483647 h 1734"/>
                <a:gd name="T120" fmla="*/ 1614831875 w 1115"/>
                <a:gd name="T121" fmla="*/ 2147483647 h 1734"/>
                <a:gd name="T122" fmla="*/ 1808304525 w 1115"/>
                <a:gd name="T123" fmla="*/ 2147483647 h 17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15"/>
                <a:gd name="T187" fmla="*/ 0 h 1734"/>
                <a:gd name="T188" fmla="*/ 1115 w 1115"/>
                <a:gd name="T189" fmla="*/ 1734 h 17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15" h="1734">
                  <a:moveTo>
                    <a:pt x="1111" y="984"/>
                  </a:moveTo>
                  <a:cubicBezTo>
                    <a:pt x="1108" y="983"/>
                    <a:pt x="1103" y="979"/>
                    <a:pt x="1096" y="979"/>
                  </a:cubicBezTo>
                  <a:cubicBezTo>
                    <a:pt x="1089" y="978"/>
                    <a:pt x="1082" y="978"/>
                    <a:pt x="1078" y="974"/>
                  </a:cubicBezTo>
                  <a:cubicBezTo>
                    <a:pt x="1075" y="971"/>
                    <a:pt x="1071" y="963"/>
                    <a:pt x="1062" y="962"/>
                  </a:cubicBezTo>
                  <a:cubicBezTo>
                    <a:pt x="1053" y="961"/>
                    <a:pt x="1042" y="962"/>
                    <a:pt x="1038" y="961"/>
                  </a:cubicBezTo>
                  <a:cubicBezTo>
                    <a:pt x="1033" y="959"/>
                    <a:pt x="1032" y="956"/>
                    <a:pt x="1026" y="956"/>
                  </a:cubicBezTo>
                  <a:cubicBezTo>
                    <a:pt x="1020" y="956"/>
                    <a:pt x="1016" y="957"/>
                    <a:pt x="1014" y="955"/>
                  </a:cubicBezTo>
                  <a:cubicBezTo>
                    <a:pt x="1013" y="954"/>
                    <a:pt x="1012" y="950"/>
                    <a:pt x="1008" y="948"/>
                  </a:cubicBezTo>
                  <a:cubicBezTo>
                    <a:pt x="1005" y="947"/>
                    <a:pt x="994" y="941"/>
                    <a:pt x="991" y="940"/>
                  </a:cubicBezTo>
                  <a:cubicBezTo>
                    <a:pt x="988" y="938"/>
                    <a:pt x="985" y="934"/>
                    <a:pt x="981" y="936"/>
                  </a:cubicBezTo>
                  <a:cubicBezTo>
                    <a:pt x="977" y="939"/>
                    <a:pt x="970" y="951"/>
                    <a:pt x="967" y="951"/>
                  </a:cubicBezTo>
                  <a:cubicBezTo>
                    <a:pt x="965" y="951"/>
                    <a:pt x="976" y="939"/>
                    <a:pt x="976" y="938"/>
                  </a:cubicBezTo>
                  <a:cubicBezTo>
                    <a:pt x="976" y="938"/>
                    <a:pt x="976" y="932"/>
                    <a:pt x="971" y="932"/>
                  </a:cubicBezTo>
                  <a:cubicBezTo>
                    <a:pt x="967" y="932"/>
                    <a:pt x="962" y="934"/>
                    <a:pt x="961" y="933"/>
                  </a:cubicBezTo>
                  <a:cubicBezTo>
                    <a:pt x="959" y="931"/>
                    <a:pt x="959" y="925"/>
                    <a:pt x="956" y="928"/>
                  </a:cubicBezTo>
                  <a:cubicBezTo>
                    <a:pt x="952" y="931"/>
                    <a:pt x="949" y="936"/>
                    <a:pt x="948" y="933"/>
                  </a:cubicBezTo>
                  <a:cubicBezTo>
                    <a:pt x="947" y="931"/>
                    <a:pt x="955" y="927"/>
                    <a:pt x="957" y="926"/>
                  </a:cubicBezTo>
                  <a:cubicBezTo>
                    <a:pt x="959" y="924"/>
                    <a:pt x="962" y="917"/>
                    <a:pt x="962" y="915"/>
                  </a:cubicBezTo>
                  <a:cubicBezTo>
                    <a:pt x="961" y="913"/>
                    <a:pt x="960" y="912"/>
                    <a:pt x="958" y="908"/>
                  </a:cubicBezTo>
                  <a:cubicBezTo>
                    <a:pt x="956" y="904"/>
                    <a:pt x="954" y="892"/>
                    <a:pt x="953" y="888"/>
                  </a:cubicBezTo>
                  <a:cubicBezTo>
                    <a:pt x="952" y="887"/>
                    <a:pt x="952" y="886"/>
                    <a:pt x="951" y="886"/>
                  </a:cubicBezTo>
                  <a:cubicBezTo>
                    <a:pt x="951" y="885"/>
                    <a:pt x="951" y="885"/>
                    <a:pt x="951" y="885"/>
                  </a:cubicBezTo>
                  <a:cubicBezTo>
                    <a:pt x="950" y="885"/>
                    <a:pt x="950" y="885"/>
                    <a:pt x="950" y="885"/>
                  </a:cubicBezTo>
                  <a:cubicBezTo>
                    <a:pt x="950" y="884"/>
                    <a:pt x="949" y="884"/>
                    <a:pt x="948" y="883"/>
                  </a:cubicBezTo>
                  <a:cubicBezTo>
                    <a:pt x="948" y="882"/>
                    <a:pt x="947" y="882"/>
                    <a:pt x="947" y="882"/>
                  </a:cubicBezTo>
                  <a:cubicBezTo>
                    <a:pt x="947" y="881"/>
                    <a:pt x="946" y="881"/>
                    <a:pt x="946" y="881"/>
                  </a:cubicBezTo>
                  <a:cubicBezTo>
                    <a:pt x="945" y="880"/>
                    <a:pt x="944" y="879"/>
                    <a:pt x="943" y="879"/>
                  </a:cubicBezTo>
                  <a:cubicBezTo>
                    <a:pt x="943" y="878"/>
                    <a:pt x="942" y="878"/>
                    <a:pt x="942" y="878"/>
                  </a:cubicBezTo>
                  <a:cubicBezTo>
                    <a:pt x="942" y="878"/>
                    <a:pt x="941" y="877"/>
                    <a:pt x="941" y="877"/>
                  </a:cubicBezTo>
                  <a:cubicBezTo>
                    <a:pt x="941" y="877"/>
                    <a:pt x="940" y="877"/>
                    <a:pt x="940" y="876"/>
                  </a:cubicBezTo>
                  <a:cubicBezTo>
                    <a:pt x="939" y="876"/>
                    <a:pt x="939" y="876"/>
                    <a:pt x="939" y="876"/>
                  </a:cubicBezTo>
                  <a:cubicBezTo>
                    <a:pt x="938" y="875"/>
                    <a:pt x="937" y="874"/>
                    <a:pt x="936" y="874"/>
                  </a:cubicBezTo>
                  <a:cubicBezTo>
                    <a:pt x="936" y="874"/>
                    <a:pt x="936" y="874"/>
                    <a:pt x="936" y="874"/>
                  </a:cubicBezTo>
                  <a:cubicBezTo>
                    <a:pt x="935" y="873"/>
                    <a:pt x="934" y="872"/>
                    <a:pt x="932" y="872"/>
                  </a:cubicBezTo>
                  <a:cubicBezTo>
                    <a:pt x="932" y="871"/>
                    <a:pt x="932" y="871"/>
                    <a:pt x="931" y="871"/>
                  </a:cubicBezTo>
                  <a:cubicBezTo>
                    <a:pt x="930" y="871"/>
                    <a:pt x="930" y="870"/>
                    <a:pt x="929" y="870"/>
                  </a:cubicBezTo>
                  <a:cubicBezTo>
                    <a:pt x="928" y="869"/>
                    <a:pt x="928" y="869"/>
                    <a:pt x="928" y="869"/>
                  </a:cubicBezTo>
                  <a:cubicBezTo>
                    <a:pt x="927" y="869"/>
                    <a:pt x="926" y="868"/>
                    <a:pt x="925" y="868"/>
                  </a:cubicBezTo>
                  <a:cubicBezTo>
                    <a:pt x="923" y="867"/>
                    <a:pt x="922" y="867"/>
                    <a:pt x="921" y="866"/>
                  </a:cubicBezTo>
                  <a:cubicBezTo>
                    <a:pt x="919" y="866"/>
                    <a:pt x="919" y="866"/>
                    <a:pt x="918" y="866"/>
                  </a:cubicBezTo>
                  <a:cubicBezTo>
                    <a:pt x="912" y="866"/>
                    <a:pt x="905" y="868"/>
                    <a:pt x="899" y="866"/>
                  </a:cubicBezTo>
                  <a:cubicBezTo>
                    <a:pt x="898" y="866"/>
                    <a:pt x="897" y="866"/>
                    <a:pt x="897" y="865"/>
                  </a:cubicBezTo>
                  <a:cubicBezTo>
                    <a:pt x="896" y="865"/>
                    <a:pt x="896" y="865"/>
                    <a:pt x="895" y="865"/>
                  </a:cubicBezTo>
                  <a:cubicBezTo>
                    <a:pt x="895" y="864"/>
                    <a:pt x="895" y="864"/>
                    <a:pt x="895" y="864"/>
                  </a:cubicBezTo>
                  <a:cubicBezTo>
                    <a:pt x="893" y="863"/>
                    <a:pt x="892" y="862"/>
                    <a:pt x="891" y="862"/>
                  </a:cubicBezTo>
                  <a:cubicBezTo>
                    <a:pt x="891" y="861"/>
                    <a:pt x="891" y="861"/>
                    <a:pt x="891" y="861"/>
                  </a:cubicBezTo>
                  <a:cubicBezTo>
                    <a:pt x="890" y="860"/>
                    <a:pt x="889" y="859"/>
                    <a:pt x="888" y="859"/>
                  </a:cubicBezTo>
                  <a:cubicBezTo>
                    <a:pt x="887" y="858"/>
                    <a:pt x="886" y="857"/>
                    <a:pt x="885" y="857"/>
                  </a:cubicBezTo>
                  <a:cubicBezTo>
                    <a:pt x="885" y="857"/>
                    <a:pt x="885" y="857"/>
                    <a:pt x="885" y="856"/>
                  </a:cubicBezTo>
                  <a:cubicBezTo>
                    <a:pt x="884" y="856"/>
                    <a:pt x="883" y="856"/>
                    <a:pt x="883" y="856"/>
                  </a:cubicBezTo>
                  <a:cubicBezTo>
                    <a:pt x="879" y="855"/>
                    <a:pt x="881" y="854"/>
                    <a:pt x="878" y="850"/>
                  </a:cubicBezTo>
                  <a:cubicBezTo>
                    <a:pt x="874" y="845"/>
                    <a:pt x="874" y="842"/>
                    <a:pt x="869" y="841"/>
                  </a:cubicBezTo>
                  <a:cubicBezTo>
                    <a:pt x="868" y="840"/>
                    <a:pt x="867" y="840"/>
                    <a:pt x="867" y="840"/>
                  </a:cubicBezTo>
                  <a:cubicBezTo>
                    <a:pt x="866" y="840"/>
                    <a:pt x="866" y="840"/>
                    <a:pt x="865" y="840"/>
                  </a:cubicBezTo>
                  <a:cubicBezTo>
                    <a:pt x="865" y="839"/>
                    <a:pt x="865" y="839"/>
                    <a:pt x="865" y="839"/>
                  </a:cubicBezTo>
                  <a:cubicBezTo>
                    <a:pt x="864" y="839"/>
                    <a:pt x="863" y="839"/>
                    <a:pt x="862" y="838"/>
                  </a:cubicBezTo>
                  <a:cubicBezTo>
                    <a:pt x="862" y="838"/>
                    <a:pt x="862" y="838"/>
                    <a:pt x="862" y="838"/>
                  </a:cubicBezTo>
                  <a:cubicBezTo>
                    <a:pt x="861" y="838"/>
                    <a:pt x="861" y="838"/>
                    <a:pt x="860" y="838"/>
                  </a:cubicBezTo>
                  <a:cubicBezTo>
                    <a:pt x="857" y="838"/>
                    <a:pt x="859" y="836"/>
                    <a:pt x="858" y="833"/>
                  </a:cubicBezTo>
                  <a:cubicBezTo>
                    <a:pt x="858" y="829"/>
                    <a:pt x="856" y="823"/>
                    <a:pt x="860" y="821"/>
                  </a:cubicBezTo>
                  <a:cubicBezTo>
                    <a:pt x="863" y="819"/>
                    <a:pt x="863" y="815"/>
                    <a:pt x="859" y="818"/>
                  </a:cubicBezTo>
                  <a:cubicBezTo>
                    <a:pt x="856" y="820"/>
                    <a:pt x="853" y="824"/>
                    <a:pt x="847" y="822"/>
                  </a:cubicBezTo>
                  <a:cubicBezTo>
                    <a:pt x="842" y="821"/>
                    <a:pt x="844" y="818"/>
                    <a:pt x="837" y="818"/>
                  </a:cubicBezTo>
                  <a:cubicBezTo>
                    <a:pt x="830" y="817"/>
                    <a:pt x="824" y="822"/>
                    <a:pt x="817" y="822"/>
                  </a:cubicBezTo>
                  <a:cubicBezTo>
                    <a:pt x="809" y="821"/>
                    <a:pt x="804" y="815"/>
                    <a:pt x="800" y="815"/>
                  </a:cubicBezTo>
                  <a:cubicBezTo>
                    <a:pt x="796" y="815"/>
                    <a:pt x="787" y="821"/>
                    <a:pt x="786" y="818"/>
                  </a:cubicBezTo>
                  <a:cubicBezTo>
                    <a:pt x="784" y="816"/>
                    <a:pt x="788" y="814"/>
                    <a:pt x="785" y="812"/>
                  </a:cubicBezTo>
                  <a:cubicBezTo>
                    <a:pt x="782" y="809"/>
                    <a:pt x="774" y="807"/>
                    <a:pt x="770" y="809"/>
                  </a:cubicBezTo>
                  <a:cubicBezTo>
                    <a:pt x="766" y="811"/>
                    <a:pt x="758" y="813"/>
                    <a:pt x="755" y="813"/>
                  </a:cubicBezTo>
                  <a:cubicBezTo>
                    <a:pt x="751" y="813"/>
                    <a:pt x="745" y="817"/>
                    <a:pt x="745" y="814"/>
                  </a:cubicBezTo>
                  <a:cubicBezTo>
                    <a:pt x="746" y="813"/>
                    <a:pt x="746" y="812"/>
                    <a:pt x="746" y="812"/>
                  </a:cubicBezTo>
                  <a:cubicBezTo>
                    <a:pt x="746" y="811"/>
                    <a:pt x="747" y="811"/>
                    <a:pt x="747" y="811"/>
                  </a:cubicBezTo>
                  <a:cubicBezTo>
                    <a:pt x="747" y="810"/>
                    <a:pt x="748" y="810"/>
                    <a:pt x="748" y="809"/>
                  </a:cubicBezTo>
                  <a:cubicBezTo>
                    <a:pt x="748" y="809"/>
                    <a:pt x="749" y="809"/>
                    <a:pt x="749" y="809"/>
                  </a:cubicBezTo>
                  <a:cubicBezTo>
                    <a:pt x="750" y="808"/>
                    <a:pt x="751" y="807"/>
                    <a:pt x="752" y="807"/>
                  </a:cubicBezTo>
                  <a:cubicBezTo>
                    <a:pt x="756" y="805"/>
                    <a:pt x="759" y="802"/>
                    <a:pt x="756" y="800"/>
                  </a:cubicBezTo>
                  <a:cubicBezTo>
                    <a:pt x="753" y="797"/>
                    <a:pt x="750" y="797"/>
                    <a:pt x="745" y="800"/>
                  </a:cubicBezTo>
                  <a:cubicBezTo>
                    <a:pt x="741" y="803"/>
                    <a:pt x="732" y="810"/>
                    <a:pt x="730" y="809"/>
                  </a:cubicBezTo>
                  <a:cubicBezTo>
                    <a:pt x="728" y="809"/>
                    <a:pt x="726" y="806"/>
                    <a:pt x="723" y="808"/>
                  </a:cubicBezTo>
                  <a:cubicBezTo>
                    <a:pt x="720" y="810"/>
                    <a:pt x="716" y="814"/>
                    <a:pt x="712" y="814"/>
                  </a:cubicBezTo>
                  <a:cubicBezTo>
                    <a:pt x="709" y="815"/>
                    <a:pt x="707" y="816"/>
                    <a:pt x="707" y="818"/>
                  </a:cubicBezTo>
                  <a:cubicBezTo>
                    <a:pt x="707" y="820"/>
                    <a:pt x="703" y="822"/>
                    <a:pt x="703" y="824"/>
                  </a:cubicBezTo>
                  <a:cubicBezTo>
                    <a:pt x="702" y="826"/>
                    <a:pt x="703" y="829"/>
                    <a:pt x="701" y="829"/>
                  </a:cubicBezTo>
                  <a:cubicBezTo>
                    <a:pt x="699" y="829"/>
                    <a:pt x="692" y="836"/>
                    <a:pt x="691" y="837"/>
                  </a:cubicBezTo>
                  <a:cubicBezTo>
                    <a:pt x="690" y="837"/>
                    <a:pt x="686" y="838"/>
                    <a:pt x="684" y="837"/>
                  </a:cubicBezTo>
                  <a:cubicBezTo>
                    <a:pt x="684" y="837"/>
                    <a:pt x="684" y="837"/>
                    <a:pt x="683" y="836"/>
                  </a:cubicBezTo>
                  <a:cubicBezTo>
                    <a:pt x="683" y="836"/>
                    <a:pt x="683" y="835"/>
                    <a:pt x="682" y="835"/>
                  </a:cubicBezTo>
                  <a:cubicBezTo>
                    <a:pt x="682" y="834"/>
                    <a:pt x="682" y="834"/>
                    <a:pt x="682" y="834"/>
                  </a:cubicBezTo>
                  <a:cubicBezTo>
                    <a:pt x="681" y="834"/>
                    <a:pt x="681" y="833"/>
                    <a:pt x="680" y="833"/>
                  </a:cubicBezTo>
                  <a:cubicBezTo>
                    <a:pt x="680" y="833"/>
                    <a:pt x="680" y="833"/>
                    <a:pt x="679" y="832"/>
                  </a:cubicBezTo>
                  <a:cubicBezTo>
                    <a:pt x="679" y="832"/>
                    <a:pt x="678" y="831"/>
                    <a:pt x="676" y="831"/>
                  </a:cubicBezTo>
                  <a:cubicBezTo>
                    <a:pt x="671" y="829"/>
                    <a:pt x="664" y="827"/>
                    <a:pt x="661" y="828"/>
                  </a:cubicBezTo>
                  <a:cubicBezTo>
                    <a:pt x="658" y="829"/>
                    <a:pt x="654" y="832"/>
                    <a:pt x="651" y="833"/>
                  </a:cubicBezTo>
                  <a:cubicBezTo>
                    <a:pt x="648" y="833"/>
                    <a:pt x="640" y="835"/>
                    <a:pt x="638" y="833"/>
                  </a:cubicBezTo>
                  <a:cubicBezTo>
                    <a:pt x="635" y="831"/>
                    <a:pt x="633" y="836"/>
                    <a:pt x="630" y="832"/>
                  </a:cubicBezTo>
                  <a:cubicBezTo>
                    <a:pt x="628" y="828"/>
                    <a:pt x="631" y="829"/>
                    <a:pt x="627" y="824"/>
                  </a:cubicBezTo>
                  <a:cubicBezTo>
                    <a:pt x="627" y="824"/>
                    <a:pt x="626" y="824"/>
                    <a:pt x="626" y="823"/>
                  </a:cubicBezTo>
                  <a:cubicBezTo>
                    <a:pt x="626" y="823"/>
                    <a:pt x="626" y="823"/>
                    <a:pt x="626" y="823"/>
                  </a:cubicBezTo>
                  <a:cubicBezTo>
                    <a:pt x="624" y="821"/>
                    <a:pt x="622" y="820"/>
                    <a:pt x="621" y="819"/>
                  </a:cubicBezTo>
                  <a:cubicBezTo>
                    <a:pt x="621" y="819"/>
                    <a:pt x="621" y="819"/>
                    <a:pt x="621" y="819"/>
                  </a:cubicBezTo>
                  <a:cubicBezTo>
                    <a:pt x="620" y="819"/>
                    <a:pt x="620" y="818"/>
                    <a:pt x="620" y="818"/>
                  </a:cubicBezTo>
                  <a:cubicBezTo>
                    <a:pt x="620" y="818"/>
                    <a:pt x="620" y="818"/>
                    <a:pt x="620" y="818"/>
                  </a:cubicBezTo>
                  <a:cubicBezTo>
                    <a:pt x="620" y="818"/>
                    <a:pt x="620" y="817"/>
                    <a:pt x="620" y="817"/>
                  </a:cubicBezTo>
                  <a:cubicBezTo>
                    <a:pt x="619" y="817"/>
                    <a:pt x="619" y="817"/>
                    <a:pt x="619" y="817"/>
                  </a:cubicBezTo>
                  <a:cubicBezTo>
                    <a:pt x="619" y="816"/>
                    <a:pt x="619" y="816"/>
                    <a:pt x="619" y="815"/>
                  </a:cubicBezTo>
                  <a:cubicBezTo>
                    <a:pt x="619" y="814"/>
                    <a:pt x="619" y="813"/>
                    <a:pt x="619" y="812"/>
                  </a:cubicBezTo>
                  <a:cubicBezTo>
                    <a:pt x="619" y="812"/>
                    <a:pt x="619" y="811"/>
                    <a:pt x="619" y="811"/>
                  </a:cubicBezTo>
                  <a:cubicBezTo>
                    <a:pt x="618" y="810"/>
                    <a:pt x="618" y="810"/>
                    <a:pt x="618" y="809"/>
                  </a:cubicBezTo>
                  <a:cubicBezTo>
                    <a:pt x="618" y="809"/>
                    <a:pt x="618" y="808"/>
                    <a:pt x="618" y="808"/>
                  </a:cubicBezTo>
                  <a:cubicBezTo>
                    <a:pt x="618" y="807"/>
                    <a:pt x="618" y="807"/>
                    <a:pt x="618" y="807"/>
                  </a:cubicBezTo>
                  <a:cubicBezTo>
                    <a:pt x="618" y="806"/>
                    <a:pt x="618" y="806"/>
                    <a:pt x="619" y="806"/>
                  </a:cubicBezTo>
                  <a:cubicBezTo>
                    <a:pt x="619" y="805"/>
                    <a:pt x="619" y="805"/>
                    <a:pt x="620" y="804"/>
                  </a:cubicBezTo>
                  <a:cubicBezTo>
                    <a:pt x="622" y="803"/>
                    <a:pt x="621" y="801"/>
                    <a:pt x="623" y="799"/>
                  </a:cubicBezTo>
                  <a:cubicBezTo>
                    <a:pt x="625" y="797"/>
                    <a:pt x="626" y="787"/>
                    <a:pt x="629" y="784"/>
                  </a:cubicBezTo>
                  <a:cubicBezTo>
                    <a:pt x="633" y="781"/>
                    <a:pt x="633" y="778"/>
                    <a:pt x="632" y="774"/>
                  </a:cubicBezTo>
                  <a:cubicBezTo>
                    <a:pt x="632" y="774"/>
                    <a:pt x="632" y="773"/>
                    <a:pt x="632" y="772"/>
                  </a:cubicBezTo>
                  <a:cubicBezTo>
                    <a:pt x="632" y="772"/>
                    <a:pt x="632" y="772"/>
                    <a:pt x="632" y="772"/>
                  </a:cubicBezTo>
                  <a:cubicBezTo>
                    <a:pt x="632" y="771"/>
                    <a:pt x="632" y="770"/>
                    <a:pt x="632" y="770"/>
                  </a:cubicBezTo>
                  <a:cubicBezTo>
                    <a:pt x="632" y="769"/>
                    <a:pt x="632" y="768"/>
                    <a:pt x="632" y="767"/>
                  </a:cubicBezTo>
                  <a:cubicBezTo>
                    <a:pt x="632" y="767"/>
                    <a:pt x="632" y="767"/>
                    <a:pt x="632" y="767"/>
                  </a:cubicBezTo>
                  <a:cubicBezTo>
                    <a:pt x="632" y="766"/>
                    <a:pt x="632" y="765"/>
                    <a:pt x="632" y="765"/>
                  </a:cubicBezTo>
                  <a:cubicBezTo>
                    <a:pt x="632" y="765"/>
                    <a:pt x="632" y="764"/>
                    <a:pt x="632" y="764"/>
                  </a:cubicBezTo>
                  <a:cubicBezTo>
                    <a:pt x="632" y="764"/>
                    <a:pt x="632" y="764"/>
                    <a:pt x="632" y="763"/>
                  </a:cubicBezTo>
                  <a:cubicBezTo>
                    <a:pt x="632" y="763"/>
                    <a:pt x="632" y="763"/>
                    <a:pt x="631" y="763"/>
                  </a:cubicBezTo>
                  <a:cubicBezTo>
                    <a:pt x="631" y="763"/>
                    <a:pt x="631" y="762"/>
                    <a:pt x="630" y="763"/>
                  </a:cubicBezTo>
                  <a:cubicBezTo>
                    <a:pt x="626" y="763"/>
                    <a:pt x="623" y="762"/>
                    <a:pt x="621" y="762"/>
                  </a:cubicBezTo>
                  <a:cubicBezTo>
                    <a:pt x="619" y="762"/>
                    <a:pt x="615" y="760"/>
                    <a:pt x="612" y="760"/>
                  </a:cubicBezTo>
                  <a:cubicBezTo>
                    <a:pt x="610" y="761"/>
                    <a:pt x="608" y="761"/>
                    <a:pt x="604" y="761"/>
                  </a:cubicBezTo>
                  <a:cubicBezTo>
                    <a:pt x="599" y="761"/>
                    <a:pt x="591" y="762"/>
                    <a:pt x="589" y="762"/>
                  </a:cubicBezTo>
                  <a:cubicBezTo>
                    <a:pt x="588" y="762"/>
                    <a:pt x="587" y="762"/>
                    <a:pt x="586" y="762"/>
                  </a:cubicBezTo>
                  <a:cubicBezTo>
                    <a:pt x="586" y="762"/>
                    <a:pt x="586" y="762"/>
                    <a:pt x="585" y="762"/>
                  </a:cubicBezTo>
                  <a:cubicBezTo>
                    <a:pt x="585" y="762"/>
                    <a:pt x="584" y="762"/>
                    <a:pt x="584" y="762"/>
                  </a:cubicBezTo>
                  <a:cubicBezTo>
                    <a:pt x="583" y="762"/>
                    <a:pt x="583" y="762"/>
                    <a:pt x="583" y="762"/>
                  </a:cubicBezTo>
                  <a:cubicBezTo>
                    <a:pt x="582" y="762"/>
                    <a:pt x="582" y="762"/>
                    <a:pt x="582" y="762"/>
                  </a:cubicBezTo>
                  <a:cubicBezTo>
                    <a:pt x="581" y="762"/>
                    <a:pt x="581" y="762"/>
                    <a:pt x="580" y="761"/>
                  </a:cubicBezTo>
                  <a:cubicBezTo>
                    <a:pt x="580" y="761"/>
                    <a:pt x="580" y="761"/>
                    <a:pt x="580" y="761"/>
                  </a:cubicBezTo>
                  <a:cubicBezTo>
                    <a:pt x="580" y="761"/>
                    <a:pt x="580" y="761"/>
                    <a:pt x="580" y="761"/>
                  </a:cubicBezTo>
                  <a:cubicBezTo>
                    <a:pt x="579" y="760"/>
                    <a:pt x="578" y="760"/>
                    <a:pt x="578" y="760"/>
                  </a:cubicBezTo>
                  <a:cubicBezTo>
                    <a:pt x="578" y="759"/>
                    <a:pt x="578" y="759"/>
                    <a:pt x="578" y="759"/>
                  </a:cubicBezTo>
                  <a:cubicBezTo>
                    <a:pt x="577" y="759"/>
                    <a:pt x="577" y="759"/>
                    <a:pt x="577" y="759"/>
                  </a:cubicBezTo>
                  <a:cubicBezTo>
                    <a:pt x="577" y="759"/>
                    <a:pt x="578" y="759"/>
                    <a:pt x="578" y="759"/>
                  </a:cubicBezTo>
                  <a:cubicBezTo>
                    <a:pt x="578" y="759"/>
                    <a:pt x="578" y="759"/>
                    <a:pt x="578" y="759"/>
                  </a:cubicBezTo>
                  <a:cubicBezTo>
                    <a:pt x="578" y="759"/>
                    <a:pt x="578" y="759"/>
                    <a:pt x="578" y="758"/>
                  </a:cubicBezTo>
                  <a:cubicBezTo>
                    <a:pt x="578" y="758"/>
                    <a:pt x="578" y="758"/>
                    <a:pt x="579" y="758"/>
                  </a:cubicBezTo>
                  <a:cubicBezTo>
                    <a:pt x="579" y="758"/>
                    <a:pt x="579" y="757"/>
                    <a:pt x="580" y="757"/>
                  </a:cubicBezTo>
                  <a:cubicBezTo>
                    <a:pt x="584" y="754"/>
                    <a:pt x="585" y="753"/>
                    <a:pt x="587" y="749"/>
                  </a:cubicBezTo>
                  <a:cubicBezTo>
                    <a:pt x="589" y="744"/>
                    <a:pt x="591" y="737"/>
                    <a:pt x="591" y="734"/>
                  </a:cubicBezTo>
                  <a:cubicBezTo>
                    <a:pt x="591" y="734"/>
                    <a:pt x="591" y="734"/>
                    <a:pt x="591" y="733"/>
                  </a:cubicBezTo>
                  <a:cubicBezTo>
                    <a:pt x="591" y="733"/>
                    <a:pt x="591" y="732"/>
                    <a:pt x="591" y="732"/>
                  </a:cubicBezTo>
                  <a:cubicBezTo>
                    <a:pt x="591" y="732"/>
                    <a:pt x="591" y="732"/>
                    <a:pt x="591" y="732"/>
                  </a:cubicBezTo>
                  <a:cubicBezTo>
                    <a:pt x="591" y="731"/>
                    <a:pt x="591" y="731"/>
                    <a:pt x="591" y="731"/>
                  </a:cubicBezTo>
                  <a:cubicBezTo>
                    <a:pt x="591" y="731"/>
                    <a:pt x="591" y="730"/>
                    <a:pt x="591" y="730"/>
                  </a:cubicBezTo>
                  <a:cubicBezTo>
                    <a:pt x="591" y="730"/>
                    <a:pt x="591" y="730"/>
                    <a:pt x="592" y="730"/>
                  </a:cubicBezTo>
                  <a:cubicBezTo>
                    <a:pt x="592" y="730"/>
                    <a:pt x="592" y="730"/>
                    <a:pt x="592" y="730"/>
                  </a:cubicBezTo>
                  <a:cubicBezTo>
                    <a:pt x="592" y="730"/>
                    <a:pt x="592" y="730"/>
                    <a:pt x="593" y="731"/>
                  </a:cubicBezTo>
                  <a:cubicBezTo>
                    <a:pt x="595" y="733"/>
                    <a:pt x="596" y="733"/>
                    <a:pt x="598" y="731"/>
                  </a:cubicBezTo>
                  <a:cubicBezTo>
                    <a:pt x="601" y="729"/>
                    <a:pt x="602" y="716"/>
                    <a:pt x="606" y="713"/>
                  </a:cubicBezTo>
                  <a:cubicBezTo>
                    <a:pt x="609" y="711"/>
                    <a:pt x="612" y="708"/>
                    <a:pt x="613" y="706"/>
                  </a:cubicBezTo>
                  <a:cubicBezTo>
                    <a:pt x="613" y="705"/>
                    <a:pt x="614" y="701"/>
                    <a:pt x="613" y="701"/>
                  </a:cubicBezTo>
                  <a:cubicBezTo>
                    <a:pt x="611" y="701"/>
                    <a:pt x="608" y="703"/>
                    <a:pt x="606" y="702"/>
                  </a:cubicBezTo>
                  <a:cubicBezTo>
                    <a:pt x="605" y="701"/>
                    <a:pt x="605" y="698"/>
                    <a:pt x="603" y="699"/>
                  </a:cubicBezTo>
                  <a:cubicBezTo>
                    <a:pt x="601" y="699"/>
                    <a:pt x="597" y="701"/>
                    <a:pt x="596" y="700"/>
                  </a:cubicBezTo>
                  <a:cubicBezTo>
                    <a:pt x="594" y="699"/>
                    <a:pt x="591" y="699"/>
                    <a:pt x="588" y="700"/>
                  </a:cubicBezTo>
                  <a:cubicBezTo>
                    <a:pt x="585" y="701"/>
                    <a:pt x="579" y="706"/>
                    <a:pt x="578" y="707"/>
                  </a:cubicBezTo>
                  <a:cubicBezTo>
                    <a:pt x="576" y="708"/>
                    <a:pt x="571" y="713"/>
                    <a:pt x="571" y="715"/>
                  </a:cubicBezTo>
                  <a:cubicBezTo>
                    <a:pt x="571" y="716"/>
                    <a:pt x="570" y="719"/>
                    <a:pt x="568" y="720"/>
                  </a:cubicBezTo>
                  <a:cubicBezTo>
                    <a:pt x="567" y="720"/>
                    <a:pt x="570" y="722"/>
                    <a:pt x="568" y="722"/>
                  </a:cubicBezTo>
                  <a:cubicBezTo>
                    <a:pt x="566" y="723"/>
                    <a:pt x="563" y="732"/>
                    <a:pt x="556" y="730"/>
                  </a:cubicBezTo>
                  <a:cubicBezTo>
                    <a:pt x="550" y="729"/>
                    <a:pt x="548" y="728"/>
                    <a:pt x="546" y="730"/>
                  </a:cubicBezTo>
                  <a:cubicBezTo>
                    <a:pt x="543" y="732"/>
                    <a:pt x="544" y="733"/>
                    <a:pt x="540" y="733"/>
                  </a:cubicBezTo>
                  <a:cubicBezTo>
                    <a:pt x="537" y="732"/>
                    <a:pt x="535" y="731"/>
                    <a:pt x="534" y="731"/>
                  </a:cubicBezTo>
                  <a:cubicBezTo>
                    <a:pt x="533" y="732"/>
                    <a:pt x="529" y="736"/>
                    <a:pt x="527" y="734"/>
                  </a:cubicBezTo>
                  <a:cubicBezTo>
                    <a:pt x="526" y="732"/>
                    <a:pt x="526" y="732"/>
                    <a:pt x="524" y="731"/>
                  </a:cubicBezTo>
                  <a:cubicBezTo>
                    <a:pt x="522" y="730"/>
                    <a:pt x="511" y="729"/>
                    <a:pt x="512" y="727"/>
                  </a:cubicBezTo>
                  <a:cubicBezTo>
                    <a:pt x="512" y="725"/>
                    <a:pt x="513" y="725"/>
                    <a:pt x="512" y="723"/>
                  </a:cubicBezTo>
                  <a:cubicBezTo>
                    <a:pt x="510" y="721"/>
                    <a:pt x="511" y="720"/>
                    <a:pt x="511" y="716"/>
                  </a:cubicBezTo>
                  <a:cubicBezTo>
                    <a:pt x="511" y="713"/>
                    <a:pt x="504" y="712"/>
                    <a:pt x="504" y="707"/>
                  </a:cubicBezTo>
                  <a:cubicBezTo>
                    <a:pt x="505" y="702"/>
                    <a:pt x="507" y="701"/>
                    <a:pt x="506" y="697"/>
                  </a:cubicBezTo>
                  <a:cubicBezTo>
                    <a:pt x="504" y="693"/>
                    <a:pt x="502" y="690"/>
                    <a:pt x="504" y="687"/>
                  </a:cubicBezTo>
                  <a:cubicBezTo>
                    <a:pt x="506" y="684"/>
                    <a:pt x="504" y="678"/>
                    <a:pt x="508" y="674"/>
                  </a:cubicBezTo>
                  <a:cubicBezTo>
                    <a:pt x="511" y="670"/>
                    <a:pt x="514" y="664"/>
                    <a:pt x="517" y="661"/>
                  </a:cubicBezTo>
                  <a:cubicBezTo>
                    <a:pt x="517" y="661"/>
                    <a:pt x="517" y="661"/>
                    <a:pt x="518" y="660"/>
                  </a:cubicBezTo>
                  <a:cubicBezTo>
                    <a:pt x="518" y="660"/>
                    <a:pt x="518" y="660"/>
                    <a:pt x="518" y="659"/>
                  </a:cubicBezTo>
                  <a:cubicBezTo>
                    <a:pt x="518" y="659"/>
                    <a:pt x="519" y="659"/>
                    <a:pt x="519" y="658"/>
                  </a:cubicBezTo>
                  <a:cubicBezTo>
                    <a:pt x="519" y="658"/>
                    <a:pt x="519" y="658"/>
                    <a:pt x="519" y="657"/>
                  </a:cubicBezTo>
                  <a:cubicBezTo>
                    <a:pt x="520" y="657"/>
                    <a:pt x="520" y="656"/>
                    <a:pt x="520" y="656"/>
                  </a:cubicBezTo>
                  <a:cubicBezTo>
                    <a:pt x="520" y="655"/>
                    <a:pt x="520" y="655"/>
                    <a:pt x="520" y="655"/>
                  </a:cubicBezTo>
                  <a:cubicBezTo>
                    <a:pt x="521" y="654"/>
                    <a:pt x="521" y="654"/>
                    <a:pt x="521" y="653"/>
                  </a:cubicBezTo>
                  <a:cubicBezTo>
                    <a:pt x="521" y="653"/>
                    <a:pt x="521" y="653"/>
                    <a:pt x="521" y="653"/>
                  </a:cubicBezTo>
                  <a:cubicBezTo>
                    <a:pt x="521" y="652"/>
                    <a:pt x="521" y="652"/>
                    <a:pt x="521" y="652"/>
                  </a:cubicBezTo>
                  <a:cubicBezTo>
                    <a:pt x="522" y="651"/>
                    <a:pt x="522" y="651"/>
                    <a:pt x="522" y="650"/>
                  </a:cubicBezTo>
                  <a:cubicBezTo>
                    <a:pt x="522" y="650"/>
                    <a:pt x="522" y="650"/>
                    <a:pt x="522" y="649"/>
                  </a:cubicBezTo>
                  <a:cubicBezTo>
                    <a:pt x="522" y="649"/>
                    <a:pt x="522" y="648"/>
                    <a:pt x="523" y="648"/>
                  </a:cubicBezTo>
                  <a:cubicBezTo>
                    <a:pt x="523" y="648"/>
                    <a:pt x="523" y="647"/>
                    <a:pt x="523" y="647"/>
                  </a:cubicBezTo>
                  <a:cubicBezTo>
                    <a:pt x="523" y="647"/>
                    <a:pt x="523" y="646"/>
                    <a:pt x="523" y="646"/>
                  </a:cubicBezTo>
                  <a:cubicBezTo>
                    <a:pt x="523" y="645"/>
                    <a:pt x="523" y="645"/>
                    <a:pt x="523" y="644"/>
                  </a:cubicBezTo>
                  <a:cubicBezTo>
                    <a:pt x="523" y="639"/>
                    <a:pt x="527" y="636"/>
                    <a:pt x="527" y="635"/>
                  </a:cubicBezTo>
                  <a:cubicBezTo>
                    <a:pt x="527" y="633"/>
                    <a:pt x="524" y="632"/>
                    <a:pt x="530" y="631"/>
                  </a:cubicBezTo>
                  <a:cubicBezTo>
                    <a:pt x="535" y="630"/>
                    <a:pt x="535" y="626"/>
                    <a:pt x="539" y="624"/>
                  </a:cubicBezTo>
                  <a:cubicBezTo>
                    <a:pt x="543" y="623"/>
                    <a:pt x="551" y="620"/>
                    <a:pt x="554" y="617"/>
                  </a:cubicBezTo>
                  <a:cubicBezTo>
                    <a:pt x="557" y="614"/>
                    <a:pt x="554" y="612"/>
                    <a:pt x="558" y="614"/>
                  </a:cubicBezTo>
                  <a:cubicBezTo>
                    <a:pt x="562" y="616"/>
                    <a:pt x="564" y="615"/>
                    <a:pt x="567" y="614"/>
                  </a:cubicBezTo>
                  <a:cubicBezTo>
                    <a:pt x="570" y="613"/>
                    <a:pt x="578" y="614"/>
                    <a:pt x="580" y="613"/>
                  </a:cubicBezTo>
                  <a:cubicBezTo>
                    <a:pt x="583" y="613"/>
                    <a:pt x="587" y="612"/>
                    <a:pt x="587" y="613"/>
                  </a:cubicBezTo>
                  <a:cubicBezTo>
                    <a:pt x="588" y="613"/>
                    <a:pt x="593" y="614"/>
                    <a:pt x="593" y="616"/>
                  </a:cubicBezTo>
                  <a:cubicBezTo>
                    <a:pt x="594" y="618"/>
                    <a:pt x="596" y="620"/>
                    <a:pt x="599" y="618"/>
                  </a:cubicBezTo>
                  <a:cubicBezTo>
                    <a:pt x="602" y="616"/>
                    <a:pt x="603" y="615"/>
                    <a:pt x="609" y="613"/>
                  </a:cubicBezTo>
                  <a:cubicBezTo>
                    <a:pt x="615" y="610"/>
                    <a:pt x="618" y="607"/>
                    <a:pt x="622" y="607"/>
                  </a:cubicBezTo>
                  <a:cubicBezTo>
                    <a:pt x="626" y="607"/>
                    <a:pt x="628" y="606"/>
                    <a:pt x="630" y="605"/>
                  </a:cubicBezTo>
                  <a:cubicBezTo>
                    <a:pt x="632" y="605"/>
                    <a:pt x="628" y="608"/>
                    <a:pt x="633" y="607"/>
                  </a:cubicBezTo>
                  <a:cubicBezTo>
                    <a:pt x="638" y="605"/>
                    <a:pt x="638" y="604"/>
                    <a:pt x="642" y="606"/>
                  </a:cubicBezTo>
                  <a:cubicBezTo>
                    <a:pt x="646" y="608"/>
                    <a:pt x="647" y="606"/>
                    <a:pt x="648" y="606"/>
                  </a:cubicBezTo>
                  <a:cubicBezTo>
                    <a:pt x="650" y="607"/>
                    <a:pt x="654" y="612"/>
                    <a:pt x="657" y="612"/>
                  </a:cubicBezTo>
                  <a:cubicBezTo>
                    <a:pt x="661" y="612"/>
                    <a:pt x="663" y="611"/>
                    <a:pt x="665" y="610"/>
                  </a:cubicBezTo>
                  <a:cubicBezTo>
                    <a:pt x="667" y="608"/>
                    <a:pt x="668" y="605"/>
                    <a:pt x="670" y="608"/>
                  </a:cubicBezTo>
                  <a:cubicBezTo>
                    <a:pt x="673" y="612"/>
                    <a:pt x="674" y="617"/>
                    <a:pt x="676" y="618"/>
                  </a:cubicBezTo>
                  <a:cubicBezTo>
                    <a:pt x="679" y="620"/>
                    <a:pt x="677" y="632"/>
                    <a:pt x="676" y="634"/>
                  </a:cubicBezTo>
                  <a:cubicBezTo>
                    <a:pt x="675" y="636"/>
                    <a:pt x="677" y="646"/>
                    <a:pt x="678" y="645"/>
                  </a:cubicBezTo>
                  <a:cubicBezTo>
                    <a:pt x="679" y="644"/>
                    <a:pt x="680" y="641"/>
                    <a:pt x="680" y="644"/>
                  </a:cubicBezTo>
                  <a:cubicBezTo>
                    <a:pt x="681" y="646"/>
                    <a:pt x="681" y="651"/>
                    <a:pt x="683" y="654"/>
                  </a:cubicBezTo>
                  <a:cubicBezTo>
                    <a:pt x="685" y="657"/>
                    <a:pt x="687" y="658"/>
                    <a:pt x="687" y="660"/>
                  </a:cubicBezTo>
                  <a:cubicBezTo>
                    <a:pt x="688" y="663"/>
                    <a:pt x="690" y="668"/>
                    <a:pt x="692" y="665"/>
                  </a:cubicBezTo>
                  <a:cubicBezTo>
                    <a:pt x="695" y="663"/>
                    <a:pt x="697" y="651"/>
                    <a:pt x="698" y="646"/>
                  </a:cubicBezTo>
                  <a:cubicBezTo>
                    <a:pt x="699" y="642"/>
                    <a:pt x="700" y="627"/>
                    <a:pt x="697" y="622"/>
                  </a:cubicBezTo>
                  <a:cubicBezTo>
                    <a:pt x="695" y="617"/>
                    <a:pt x="691" y="610"/>
                    <a:pt x="695" y="602"/>
                  </a:cubicBezTo>
                  <a:cubicBezTo>
                    <a:pt x="700" y="594"/>
                    <a:pt x="702" y="589"/>
                    <a:pt x="704" y="586"/>
                  </a:cubicBezTo>
                  <a:cubicBezTo>
                    <a:pt x="707" y="583"/>
                    <a:pt x="713" y="582"/>
                    <a:pt x="715" y="581"/>
                  </a:cubicBezTo>
                  <a:cubicBezTo>
                    <a:pt x="717" y="580"/>
                    <a:pt x="719" y="580"/>
                    <a:pt x="723" y="578"/>
                  </a:cubicBezTo>
                  <a:cubicBezTo>
                    <a:pt x="726" y="576"/>
                    <a:pt x="731" y="568"/>
                    <a:pt x="732" y="567"/>
                  </a:cubicBezTo>
                  <a:cubicBezTo>
                    <a:pt x="733" y="567"/>
                    <a:pt x="737" y="568"/>
                    <a:pt x="740" y="567"/>
                  </a:cubicBezTo>
                  <a:cubicBezTo>
                    <a:pt x="743" y="566"/>
                    <a:pt x="749" y="559"/>
                    <a:pt x="752" y="557"/>
                  </a:cubicBezTo>
                  <a:cubicBezTo>
                    <a:pt x="754" y="555"/>
                    <a:pt x="760" y="557"/>
                    <a:pt x="759" y="555"/>
                  </a:cubicBezTo>
                  <a:cubicBezTo>
                    <a:pt x="759" y="553"/>
                    <a:pt x="760" y="549"/>
                    <a:pt x="762" y="549"/>
                  </a:cubicBezTo>
                  <a:cubicBezTo>
                    <a:pt x="764" y="549"/>
                    <a:pt x="767" y="547"/>
                    <a:pt x="767" y="546"/>
                  </a:cubicBezTo>
                  <a:cubicBezTo>
                    <a:pt x="768" y="545"/>
                    <a:pt x="770" y="537"/>
                    <a:pt x="769" y="535"/>
                  </a:cubicBezTo>
                  <a:cubicBezTo>
                    <a:pt x="768" y="533"/>
                    <a:pt x="765" y="529"/>
                    <a:pt x="765" y="528"/>
                  </a:cubicBezTo>
                  <a:cubicBezTo>
                    <a:pt x="766" y="527"/>
                    <a:pt x="769" y="523"/>
                    <a:pt x="769" y="521"/>
                  </a:cubicBezTo>
                  <a:cubicBezTo>
                    <a:pt x="769" y="519"/>
                    <a:pt x="771" y="516"/>
                    <a:pt x="772" y="517"/>
                  </a:cubicBezTo>
                  <a:cubicBezTo>
                    <a:pt x="772" y="518"/>
                    <a:pt x="775" y="520"/>
                    <a:pt x="773" y="522"/>
                  </a:cubicBezTo>
                  <a:cubicBezTo>
                    <a:pt x="772" y="523"/>
                    <a:pt x="770" y="528"/>
                    <a:pt x="772" y="526"/>
                  </a:cubicBezTo>
                  <a:cubicBezTo>
                    <a:pt x="775" y="524"/>
                    <a:pt x="778" y="523"/>
                    <a:pt x="778" y="521"/>
                  </a:cubicBezTo>
                  <a:cubicBezTo>
                    <a:pt x="779" y="520"/>
                    <a:pt x="782" y="513"/>
                    <a:pt x="785" y="511"/>
                  </a:cubicBezTo>
                  <a:cubicBezTo>
                    <a:pt x="787" y="509"/>
                    <a:pt x="782" y="506"/>
                    <a:pt x="784" y="505"/>
                  </a:cubicBezTo>
                  <a:cubicBezTo>
                    <a:pt x="786" y="504"/>
                    <a:pt x="787" y="505"/>
                    <a:pt x="790" y="503"/>
                  </a:cubicBezTo>
                  <a:cubicBezTo>
                    <a:pt x="793" y="501"/>
                    <a:pt x="800" y="494"/>
                    <a:pt x="800" y="492"/>
                  </a:cubicBezTo>
                  <a:cubicBezTo>
                    <a:pt x="799" y="490"/>
                    <a:pt x="798" y="488"/>
                    <a:pt x="802" y="487"/>
                  </a:cubicBezTo>
                  <a:cubicBezTo>
                    <a:pt x="806" y="486"/>
                    <a:pt x="810" y="486"/>
                    <a:pt x="810" y="485"/>
                  </a:cubicBezTo>
                  <a:cubicBezTo>
                    <a:pt x="810" y="484"/>
                    <a:pt x="812" y="482"/>
                    <a:pt x="814" y="482"/>
                  </a:cubicBezTo>
                  <a:cubicBezTo>
                    <a:pt x="815" y="482"/>
                    <a:pt x="817" y="484"/>
                    <a:pt x="820" y="483"/>
                  </a:cubicBezTo>
                  <a:cubicBezTo>
                    <a:pt x="824" y="482"/>
                    <a:pt x="831" y="477"/>
                    <a:pt x="835" y="476"/>
                  </a:cubicBezTo>
                  <a:cubicBezTo>
                    <a:pt x="839" y="476"/>
                    <a:pt x="843" y="476"/>
                    <a:pt x="842" y="474"/>
                  </a:cubicBezTo>
                  <a:cubicBezTo>
                    <a:pt x="841" y="472"/>
                    <a:pt x="839" y="473"/>
                    <a:pt x="837" y="471"/>
                  </a:cubicBezTo>
                  <a:cubicBezTo>
                    <a:pt x="835" y="469"/>
                    <a:pt x="839" y="464"/>
                    <a:pt x="838" y="462"/>
                  </a:cubicBezTo>
                  <a:cubicBezTo>
                    <a:pt x="838" y="460"/>
                    <a:pt x="843" y="454"/>
                    <a:pt x="846" y="452"/>
                  </a:cubicBezTo>
                  <a:cubicBezTo>
                    <a:pt x="849" y="450"/>
                    <a:pt x="857" y="447"/>
                    <a:pt x="860" y="445"/>
                  </a:cubicBezTo>
                  <a:cubicBezTo>
                    <a:pt x="863" y="443"/>
                    <a:pt x="863" y="442"/>
                    <a:pt x="866" y="443"/>
                  </a:cubicBezTo>
                  <a:cubicBezTo>
                    <a:pt x="869" y="443"/>
                    <a:pt x="881" y="437"/>
                    <a:pt x="881" y="435"/>
                  </a:cubicBezTo>
                  <a:cubicBezTo>
                    <a:pt x="881" y="435"/>
                    <a:pt x="881" y="435"/>
                    <a:pt x="881" y="435"/>
                  </a:cubicBezTo>
                  <a:cubicBezTo>
                    <a:pt x="881" y="435"/>
                    <a:pt x="881" y="435"/>
                    <a:pt x="881" y="435"/>
                  </a:cubicBezTo>
                  <a:cubicBezTo>
                    <a:pt x="881" y="435"/>
                    <a:pt x="881" y="435"/>
                    <a:pt x="881" y="434"/>
                  </a:cubicBezTo>
                  <a:cubicBezTo>
                    <a:pt x="881" y="434"/>
                    <a:pt x="881" y="434"/>
                    <a:pt x="881" y="434"/>
                  </a:cubicBezTo>
                  <a:cubicBezTo>
                    <a:pt x="880" y="434"/>
                    <a:pt x="880" y="434"/>
                    <a:pt x="880" y="434"/>
                  </a:cubicBezTo>
                  <a:cubicBezTo>
                    <a:pt x="880" y="434"/>
                    <a:pt x="880" y="434"/>
                    <a:pt x="880" y="434"/>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1" y="433"/>
                    <a:pt x="881" y="433"/>
                    <a:pt x="881" y="432"/>
                  </a:cubicBezTo>
                  <a:cubicBezTo>
                    <a:pt x="882" y="432"/>
                    <a:pt x="882" y="432"/>
                    <a:pt x="883" y="432"/>
                  </a:cubicBezTo>
                  <a:cubicBezTo>
                    <a:pt x="889" y="432"/>
                    <a:pt x="892" y="431"/>
                    <a:pt x="896" y="429"/>
                  </a:cubicBezTo>
                  <a:cubicBezTo>
                    <a:pt x="900" y="427"/>
                    <a:pt x="902" y="427"/>
                    <a:pt x="902" y="428"/>
                  </a:cubicBezTo>
                  <a:cubicBezTo>
                    <a:pt x="901" y="428"/>
                    <a:pt x="899" y="430"/>
                    <a:pt x="903" y="429"/>
                  </a:cubicBezTo>
                  <a:cubicBezTo>
                    <a:pt x="906" y="429"/>
                    <a:pt x="914" y="428"/>
                    <a:pt x="913" y="429"/>
                  </a:cubicBezTo>
                  <a:cubicBezTo>
                    <a:pt x="912" y="429"/>
                    <a:pt x="909" y="433"/>
                    <a:pt x="907" y="433"/>
                  </a:cubicBezTo>
                  <a:cubicBezTo>
                    <a:pt x="905" y="433"/>
                    <a:pt x="905" y="431"/>
                    <a:pt x="901" y="434"/>
                  </a:cubicBezTo>
                  <a:cubicBezTo>
                    <a:pt x="897" y="436"/>
                    <a:pt x="888" y="439"/>
                    <a:pt x="887" y="441"/>
                  </a:cubicBezTo>
                  <a:cubicBezTo>
                    <a:pt x="887" y="443"/>
                    <a:pt x="887" y="452"/>
                    <a:pt x="890" y="451"/>
                  </a:cubicBezTo>
                  <a:cubicBezTo>
                    <a:pt x="893" y="451"/>
                    <a:pt x="900" y="447"/>
                    <a:pt x="901" y="445"/>
                  </a:cubicBezTo>
                  <a:cubicBezTo>
                    <a:pt x="902" y="443"/>
                    <a:pt x="905" y="437"/>
                    <a:pt x="909" y="438"/>
                  </a:cubicBezTo>
                  <a:cubicBezTo>
                    <a:pt x="914" y="439"/>
                    <a:pt x="915" y="440"/>
                    <a:pt x="919" y="439"/>
                  </a:cubicBezTo>
                  <a:cubicBezTo>
                    <a:pt x="923" y="437"/>
                    <a:pt x="931" y="431"/>
                    <a:pt x="935" y="431"/>
                  </a:cubicBezTo>
                  <a:cubicBezTo>
                    <a:pt x="939" y="431"/>
                    <a:pt x="941" y="430"/>
                    <a:pt x="939" y="429"/>
                  </a:cubicBezTo>
                  <a:cubicBezTo>
                    <a:pt x="938" y="428"/>
                    <a:pt x="939" y="426"/>
                    <a:pt x="935" y="425"/>
                  </a:cubicBezTo>
                  <a:cubicBezTo>
                    <a:pt x="932" y="424"/>
                    <a:pt x="932" y="422"/>
                    <a:pt x="930" y="423"/>
                  </a:cubicBezTo>
                  <a:cubicBezTo>
                    <a:pt x="929" y="424"/>
                    <a:pt x="927" y="424"/>
                    <a:pt x="923" y="424"/>
                  </a:cubicBezTo>
                  <a:cubicBezTo>
                    <a:pt x="920" y="423"/>
                    <a:pt x="916" y="422"/>
                    <a:pt x="916" y="420"/>
                  </a:cubicBezTo>
                  <a:cubicBezTo>
                    <a:pt x="916" y="418"/>
                    <a:pt x="909" y="419"/>
                    <a:pt x="907" y="419"/>
                  </a:cubicBezTo>
                  <a:cubicBezTo>
                    <a:pt x="906" y="418"/>
                    <a:pt x="908" y="416"/>
                    <a:pt x="906" y="413"/>
                  </a:cubicBezTo>
                  <a:cubicBezTo>
                    <a:pt x="904" y="411"/>
                    <a:pt x="901" y="409"/>
                    <a:pt x="904" y="408"/>
                  </a:cubicBezTo>
                  <a:cubicBezTo>
                    <a:pt x="906" y="407"/>
                    <a:pt x="910" y="400"/>
                    <a:pt x="907" y="400"/>
                  </a:cubicBezTo>
                  <a:cubicBezTo>
                    <a:pt x="905" y="399"/>
                    <a:pt x="902" y="401"/>
                    <a:pt x="900" y="399"/>
                  </a:cubicBezTo>
                  <a:cubicBezTo>
                    <a:pt x="899" y="397"/>
                    <a:pt x="893" y="396"/>
                    <a:pt x="895" y="395"/>
                  </a:cubicBezTo>
                  <a:cubicBezTo>
                    <a:pt x="897" y="394"/>
                    <a:pt x="897" y="395"/>
                    <a:pt x="902" y="395"/>
                  </a:cubicBezTo>
                  <a:cubicBezTo>
                    <a:pt x="908" y="396"/>
                    <a:pt x="913" y="393"/>
                    <a:pt x="915" y="391"/>
                  </a:cubicBezTo>
                  <a:cubicBezTo>
                    <a:pt x="917" y="388"/>
                    <a:pt x="916" y="388"/>
                    <a:pt x="916" y="385"/>
                  </a:cubicBezTo>
                  <a:cubicBezTo>
                    <a:pt x="917" y="383"/>
                    <a:pt x="918" y="383"/>
                    <a:pt x="914" y="381"/>
                  </a:cubicBezTo>
                  <a:cubicBezTo>
                    <a:pt x="910" y="379"/>
                    <a:pt x="906" y="378"/>
                    <a:pt x="902" y="379"/>
                  </a:cubicBezTo>
                  <a:cubicBezTo>
                    <a:pt x="898" y="380"/>
                    <a:pt x="887" y="384"/>
                    <a:pt x="882" y="387"/>
                  </a:cubicBezTo>
                  <a:cubicBezTo>
                    <a:pt x="877" y="389"/>
                    <a:pt x="874" y="389"/>
                    <a:pt x="870" y="392"/>
                  </a:cubicBezTo>
                  <a:cubicBezTo>
                    <a:pt x="865" y="395"/>
                    <a:pt x="853" y="409"/>
                    <a:pt x="850" y="409"/>
                  </a:cubicBezTo>
                  <a:cubicBezTo>
                    <a:pt x="847" y="409"/>
                    <a:pt x="852" y="405"/>
                    <a:pt x="855" y="402"/>
                  </a:cubicBezTo>
                  <a:cubicBezTo>
                    <a:pt x="858" y="399"/>
                    <a:pt x="866" y="390"/>
                    <a:pt x="869" y="388"/>
                  </a:cubicBezTo>
                  <a:cubicBezTo>
                    <a:pt x="872" y="385"/>
                    <a:pt x="878" y="380"/>
                    <a:pt x="881" y="379"/>
                  </a:cubicBezTo>
                  <a:cubicBezTo>
                    <a:pt x="885" y="378"/>
                    <a:pt x="888" y="377"/>
                    <a:pt x="889" y="376"/>
                  </a:cubicBezTo>
                  <a:cubicBezTo>
                    <a:pt x="891" y="374"/>
                    <a:pt x="900" y="365"/>
                    <a:pt x="903" y="364"/>
                  </a:cubicBezTo>
                  <a:cubicBezTo>
                    <a:pt x="907" y="363"/>
                    <a:pt x="924" y="365"/>
                    <a:pt x="930" y="365"/>
                  </a:cubicBezTo>
                  <a:cubicBezTo>
                    <a:pt x="936" y="364"/>
                    <a:pt x="963" y="364"/>
                    <a:pt x="967" y="363"/>
                  </a:cubicBezTo>
                  <a:cubicBezTo>
                    <a:pt x="970" y="361"/>
                    <a:pt x="974" y="357"/>
                    <a:pt x="975" y="355"/>
                  </a:cubicBezTo>
                  <a:cubicBezTo>
                    <a:pt x="977" y="353"/>
                    <a:pt x="981" y="350"/>
                    <a:pt x="983" y="350"/>
                  </a:cubicBezTo>
                  <a:cubicBezTo>
                    <a:pt x="985" y="350"/>
                    <a:pt x="991" y="349"/>
                    <a:pt x="993" y="348"/>
                  </a:cubicBezTo>
                  <a:cubicBezTo>
                    <a:pt x="996" y="348"/>
                    <a:pt x="1004" y="345"/>
                    <a:pt x="1005" y="343"/>
                  </a:cubicBezTo>
                  <a:cubicBezTo>
                    <a:pt x="1007" y="341"/>
                    <a:pt x="1008" y="338"/>
                    <a:pt x="1006" y="338"/>
                  </a:cubicBezTo>
                  <a:cubicBezTo>
                    <a:pt x="1005" y="337"/>
                    <a:pt x="1003" y="337"/>
                    <a:pt x="1004" y="335"/>
                  </a:cubicBezTo>
                  <a:cubicBezTo>
                    <a:pt x="1006" y="334"/>
                    <a:pt x="1009" y="330"/>
                    <a:pt x="1008" y="329"/>
                  </a:cubicBezTo>
                  <a:cubicBezTo>
                    <a:pt x="1008" y="328"/>
                    <a:pt x="1006" y="327"/>
                    <a:pt x="1008" y="326"/>
                  </a:cubicBezTo>
                  <a:cubicBezTo>
                    <a:pt x="1010" y="325"/>
                    <a:pt x="1013" y="323"/>
                    <a:pt x="1012" y="322"/>
                  </a:cubicBezTo>
                  <a:cubicBezTo>
                    <a:pt x="1010" y="321"/>
                    <a:pt x="1006" y="319"/>
                    <a:pt x="1004" y="319"/>
                  </a:cubicBezTo>
                  <a:cubicBezTo>
                    <a:pt x="1002" y="319"/>
                    <a:pt x="999" y="321"/>
                    <a:pt x="999" y="320"/>
                  </a:cubicBezTo>
                  <a:cubicBezTo>
                    <a:pt x="998" y="318"/>
                    <a:pt x="997" y="312"/>
                    <a:pt x="995" y="312"/>
                  </a:cubicBezTo>
                  <a:cubicBezTo>
                    <a:pt x="993" y="312"/>
                    <a:pt x="984" y="315"/>
                    <a:pt x="984" y="317"/>
                  </a:cubicBezTo>
                  <a:cubicBezTo>
                    <a:pt x="983" y="319"/>
                    <a:pt x="981" y="320"/>
                    <a:pt x="980" y="320"/>
                  </a:cubicBezTo>
                  <a:cubicBezTo>
                    <a:pt x="978" y="320"/>
                    <a:pt x="965" y="326"/>
                    <a:pt x="966" y="324"/>
                  </a:cubicBezTo>
                  <a:cubicBezTo>
                    <a:pt x="968" y="322"/>
                    <a:pt x="974" y="318"/>
                    <a:pt x="977" y="316"/>
                  </a:cubicBezTo>
                  <a:cubicBezTo>
                    <a:pt x="980" y="314"/>
                    <a:pt x="997" y="309"/>
                    <a:pt x="997" y="308"/>
                  </a:cubicBezTo>
                  <a:cubicBezTo>
                    <a:pt x="997" y="307"/>
                    <a:pt x="996" y="306"/>
                    <a:pt x="995" y="305"/>
                  </a:cubicBezTo>
                  <a:cubicBezTo>
                    <a:pt x="994" y="304"/>
                    <a:pt x="987" y="305"/>
                    <a:pt x="987" y="304"/>
                  </a:cubicBezTo>
                  <a:cubicBezTo>
                    <a:pt x="987" y="302"/>
                    <a:pt x="985" y="299"/>
                    <a:pt x="984" y="299"/>
                  </a:cubicBezTo>
                  <a:cubicBezTo>
                    <a:pt x="983" y="298"/>
                    <a:pt x="979" y="299"/>
                    <a:pt x="978" y="298"/>
                  </a:cubicBezTo>
                  <a:cubicBezTo>
                    <a:pt x="977" y="297"/>
                    <a:pt x="976" y="294"/>
                    <a:pt x="975" y="292"/>
                  </a:cubicBezTo>
                  <a:cubicBezTo>
                    <a:pt x="974" y="291"/>
                    <a:pt x="969" y="287"/>
                    <a:pt x="967" y="287"/>
                  </a:cubicBezTo>
                  <a:cubicBezTo>
                    <a:pt x="966" y="287"/>
                    <a:pt x="965" y="285"/>
                    <a:pt x="963" y="284"/>
                  </a:cubicBezTo>
                  <a:cubicBezTo>
                    <a:pt x="961" y="283"/>
                    <a:pt x="960" y="280"/>
                    <a:pt x="962" y="279"/>
                  </a:cubicBezTo>
                  <a:cubicBezTo>
                    <a:pt x="963" y="278"/>
                    <a:pt x="969" y="277"/>
                    <a:pt x="968" y="275"/>
                  </a:cubicBezTo>
                  <a:cubicBezTo>
                    <a:pt x="967" y="274"/>
                    <a:pt x="964" y="270"/>
                    <a:pt x="965" y="269"/>
                  </a:cubicBezTo>
                  <a:cubicBezTo>
                    <a:pt x="966" y="267"/>
                    <a:pt x="965" y="264"/>
                    <a:pt x="963" y="262"/>
                  </a:cubicBezTo>
                  <a:cubicBezTo>
                    <a:pt x="961" y="260"/>
                    <a:pt x="961" y="254"/>
                    <a:pt x="960" y="254"/>
                  </a:cubicBezTo>
                  <a:cubicBezTo>
                    <a:pt x="959" y="254"/>
                    <a:pt x="959" y="251"/>
                    <a:pt x="958" y="251"/>
                  </a:cubicBezTo>
                  <a:cubicBezTo>
                    <a:pt x="957" y="251"/>
                    <a:pt x="950" y="252"/>
                    <a:pt x="952" y="250"/>
                  </a:cubicBezTo>
                  <a:cubicBezTo>
                    <a:pt x="954" y="249"/>
                    <a:pt x="959" y="249"/>
                    <a:pt x="959" y="247"/>
                  </a:cubicBezTo>
                  <a:cubicBezTo>
                    <a:pt x="959" y="245"/>
                    <a:pt x="958" y="243"/>
                    <a:pt x="956" y="243"/>
                  </a:cubicBezTo>
                  <a:cubicBezTo>
                    <a:pt x="955" y="243"/>
                    <a:pt x="948" y="242"/>
                    <a:pt x="951" y="241"/>
                  </a:cubicBezTo>
                  <a:cubicBezTo>
                    <a:pt x="954" y="240"/>
                    <a:pt x="957" y="238"/>
                    <a:pt x="956" y="237"/>
                  </a:cubicBezTo>
                  <a:cubicBezTo>
                    <a:pt x="956" y="236"/>
                    <a:pt x="953" y="228"/>
                    <a:pt x="951" y="229"/>
                  </a:cubicBezTo>
                  <a:cubicBezTo>
                    <a:pt x="950" y="229"/>
                    <a:pt x="950" y="226"/>
                    <a:pt x="950" y="225"/>
                  </a:cubicBezTo>
                  <a:cubicBezTo>
                    <a:pt x="950" y="224"/>
                    <a:pt x="953" y="218"/>
                    <a:pt x="952" y="217"/>
                  </a:cubicBezTo>
                  <a:cubicBezTo>
                    <a:pt x="951" y="217"/>
                    <a:pt x="946" y="218"/>
                    <a:pt x="946" y="221"/>
                  </a:cubicBezTo>
                  <a:cubicBezTo>
                    <a:pt x="945" y="223"/>
                    <a:pt x="942" y="229"/>
                    <a:pt x="940" y="229"/>
                  </a:cubicBezTo>
                  <a:cubicBezTo>
                    <a:pt x="938" y="229"/>
                    <a:pt x="936" y="231"/>
                    <a:pt x="935" y="236"/>
                  </a:cubicBezTo>
                  <a:cubicBezTo>
                    <a:pt x="934" y="240"/>
                    <a:pt x="930" y="245"/>
                    <a:pt x="930" y="245"/>
                  </a:cubicBezTo>
                  <a:cubicBezTo>
                    <a:pt x="930" y="245"/>
                    <a:pt x="926" y="245"/>
                    <a:pt x="925" y="246"/>
                  </a:cubicBezTo>
                  <a:cubicBezTo>
                    <a:pt x="924" y="247"/>
                    <a:pt x="920" y="250"/>
                    <a:pt x="919" y="250"/>
                  </a:cubicBezTo>
                  <a:cubicBezTo>
                    <a:pt x="918" y="250"/>
                    <a:pt x="916" y="253"/>
                    <a:pt x="915" y="252"/>
                  </a:cubicBezTo>
                  <a:cubicBezTo>
                    <a:pt x="913" y="251"/>
                    <a:pt x="909" y="249"/>
                    <a:pt x="910" y="247"/>
                  </a:cubicBezTo>
                  <a:cubicBezTo>
                    <a:pt x="910" y="246"/>
                    <a:pt x="907" y="245"/>
                    <a:pt x="905" y="245"/>
                  </a:cubicBezTo>
                  <a:cubicBezTo>
                    <a:pt x="903" y="245"/>
                    <a:pt x="900" y="249"/>
                    <a:pt x="899" y="247"/>
                  </a:cubicBezTo>
                  <a:cubicBezTo>
                    <a:pt x="897" y="245"/>
                    <a:pt x="898" y="243"/>
                    <a:pt x="898" y="242"/>
                  </a:cubicBezTo>
                  <a:cubicBezTo>
                    <a:pt x="897" y="240"/>
                    <a:pt x="894" y="238"/>
                    <a:pt x="896" y="236"/>
                  </a:cubicBezTo>
                  <a:cubicBezTo>
                    <a:pt x="899" y="234"/>
                    <a:pt x="900" y="230"/>
                    <a:pt x="899" y="229"/>
                  </a:cubicBezTo>
                  <a:cubicBezTo>
                    <a:pt x="898" y="227"/>
                    <a:pt x="894" y="226"/>
                    <a:pt x="897" y="225"/>
                  </a:cubicBezTo>
                  <a:cubicBezTo>
                    <a:pt x="899" y="224"/>
                    <a:pt x="900" y="224"/>
                    <a:pt x="901" y="222"/>
                  </a:cubicBezTo>
                  <a:cubicBezTo>
                    <a:pt x="903" y="220"/>
                    <a:pt x="908" y="212"/>
                    <a:pt x="904" y="211"/>
                  </a:cubicBezTo>
                  <a:cubicBezTo>
                    <a:pt x="901" y="210"/>
                    <a:pt x="897" y="211"/>
                    <a:pt x="895" y="211"/>
                  </a:cubicBezTo>
                  <a:cubicBezTo>
                    <a:pt x="892" y="210"/>
                    <a:pt x="890" y="206"/>
                    <a:pt x="889" y="205"/>
                  </a:cubicBezTo>
                  <a:cubicBezTo>
                    <a:pt x="888" y="204"/>
                    <a:pt x="885" y="203"/>
                    <a:pt x="887" y="201"/>
                  </a:cubicBezTo>
                  <a:cubicBezTo>
                    <a:pt x="889" y="200"/>
                    <a:pt x="889" y="198"/>
                    <a:pt x="887" y="198"/>
                  </a:cubicBezTo>
                  <a:cubicBezTo>
                    <a:pt x="884" y="198"/>
                    <a:pt x="881" y="198"/>
                    <a:pt x="880" y="196"/>
                  </a:cubicBezTo>
                  <a:cubicBezTo>
                    <a:pt x="879" y="195"/>
                    <a:pt x="877" y="192"/>
                    <a:pt x="876" y="193"/>
                  </a:cubicBezTo>
                  <a:cubicBezTo>
                    <a:pt x="876" y="193"/>
                    <a:pt x="874" y="191"/>
                    <a:pt x="874" y="190"/>
                  </a:cubicBezTo>
                  <a:cubicBezTo>
                    <a:pt x="874" y="190"/>
                    <a:pt x="872" y="187"/>
                    <a:pt x="870" y="186"/>
                  </a:cubicBezTo>
                  <a:cubicBezTo>
                    <a:pt x="867" y="186"/>
                    <a:pt x="859" y="186"/>
                    <a:pt x="857" y="186"/>
                  </a:cubicBezTo>
                  <a:cubicBezTo>
                    <a:pt x="855" y="186"/>
                    <a:pt x="854" y="184"/>
                    <a:pt x="851" y="184"/>
                  </a:cubicBezTo>
                  <a:cubicBezTo>
                    <a:pt x="848" y="184"/>
                    <a:pt x="841" y="183"/>
                    <a:pt x="838" y="183"/>
                  </a:cubicBezTo>
                  <a:cubicBezTo>
                    <a:pt x="834" y="183"/>
                    <a:pt x="832" y="185"/>
                    <a:pt x="830" y="187"/>
                  </a:cubicBezTo>
                  <a:cubicBezTo>
                    <a:pt x="828" y="189"/>
                    <a:pt x="825" y="189"/>
                    <a:pt x="827" y="192"/>
                  </a:cubicBezTo>
                  <a:cubicBezTo>
                    <a:pt x="829" y="195"/>
                    <a:pt x="826" y="198"/>
                    <a:pt x="828" y="198"/>
                  </a:cubicBezTo>
                  <a:cubicBezTo>
                    <a:pt x="830" y="198"/>
                    <a:pt x="830" y="199"/>
                    <a:pt x="828" y="201"/>
                  </a:cubicBezTo>
                  <a:cubicBezTo>
                    <a:pt x="826" y="202"/>
                    <a:pt x="823" y="207"/>
                    <a:pt x="822" y="208"/>
                  </a:cubicBezTo>
                  <a:cubicBezTo>
                    <a:pt x="821" y="210"/>
                    <a:pt x="817" y="213"/>
                    <a:pt x="821" y="213"/>
                  </a:cubicBezTo>
                  <a:cubicBezTo>
                    <a:pt x="824" y="213"/>
                    <a:pt x="825" y="214"/>
                    <a:pt x="823" y="216"/>
                  </a:cubicBezTo>
                  <a:cubicBezTo>
                    <a:pt x="822" y="219"/>
                    <a:pt x="820" y="224"/>
                    <a:pt x="823" y="225"/>
                  </a:cubicBezTo>
                  <a:cubicBezTo>
                    <a:pt x="825" y="225"/>
                    <a:pt x="825" y="227"/>
                    <a:pt x="823" y="229"/>
                  </a:cubicBezTo>
                  <a:cubicBezTo>
                    <a:pt x="821" y="231"/>
                    <a:pt x="819" y="235"/>
                    <a:pt x="820" y="235"/>
                  </a:cubicBezTo>
                  <a:cubicBezTo>
                    <a:pt x="822" y="235"/>
                    <a:pt x="823" y="235"/>
                    <a:pt x="818" y="238"/>
                  </a:cubicBezTo>
                  <a:cubicBezTo>
                    <a:pt x="814" y="240"/>
                    <a:pt x="811" y="241"/>
                    <a:pt x="809" y="243"/>
                  </a:cubicBezTo>
                  <a:cubicBezTo>
                    <a:pt x="808" y="244"/>
                    <a:pt x="807" y="247"/>
                    <a:pt x="809" y="249"/>
                  </a:cubicBezTo>
                  <a:cubicBezTo>
                    <a:pt x="812" y="251"/>
                    <a:pt x="811" y="255"/>
                    <a:pt x="811" y="257"/>
                  </a:cubicBezTo>
                  <a:cubicBezTo>
                    <a:pt x="811" y="259"/>
                    <a:pt x="815" y="259"/>
                    <a:pt x="815" y="262"/>
                  </a:cubicBezTo>
                  <a:cubicBezTo>
                    <a:pt x="814" y="266"/>
                    <a:pt x="815" y="270"/>
                    <a:pt x="815" y="274"/>
                  </a:cubicBezTo>
                  <a:cubicBezTo>
                    <a:pt x="816" y="278"/>
                    <a:pt x="812" y="289"/>
                    <a:pt x="810" y="290"/>
                  </a:cubicBezTo>
                  <a:cubicBezTo>
                    <a:pt x="808" y="291"/>
                    <a:pt x="806" y="297"/>
                    <a:pt x="805" y="296"/>
                  </a:cubicBezTo>
                  <a:cubicBezTo>
                    <a:pt x="804" y="295"/>
                    <a:pt x="805" y="293"/>
                    <a:pt x="803" y="295"/>
                  </a:cubicBezTo>
                  <a:cubicBezTo>
                    <a:pt x="801" y="297"/>
                    <a:pt x="798" y="303"/>
                    <a:pt x="796" y="303"/>
                  </a:cubicBezTo>
                  <a:cubicBezTo>
                    <a:pt x="794" y="304"/>
                    <a:pt x="790" y="306"/>
                    <a:pt x="790" y="307"/>
                  </a:cubicBezTo>
                  <a:cubicBezTo>
                    <a:pt x="791" y="308"/>
                    <a:pt x="795" y="310"/>
                    <a:pt x="793" y="312"/>
                  </a:cubicBezTo>
                  <a:cubicBezTo>
                    <a:pt x="792" y="315"/>
                    <a:pt x="789" y="319"/>
                    <a:pt x="790" y="321"/>
                  </a:cubicBezTo>
                  <a:cubicBezTo>
                    <a:pt x="790" y="322"/>
                    <a:pt x="788" y="328"/>
                    <a:pt x="790" y="330"/>
                  </a:cubicBezTo>
                  <a:cubicBezTo>
                    <a:pt x="792" y="331"/>
                    <a:pt x="793" y="333"/>
                    <a:pt x="792" y="337"/>
                  </a:cubicBezTo>
                  <a:cubicBezTo>
                    <a:pt x="791" y="340"/>
                    <a:pt x="791" y="344"/>
                    <a:pt x="787" y="344"/>
                  </a:cubicBezTo>
                  <a:cubicBezTo>
                    <a:pt x="784" y="345"/>
                    <a:pt x="783" y="348"/>
                    <a:pt x="783" y="351"/>
                  </a:cubicBezTo>
                  <a:cubicBezTo>
                    <a:pt x="783" y="353"/>
                    <a:pt x="782" y="355"/>
                    <a:pt x="781" y="354"/>
                  </a:cubicBezTo>
                  <a:cubicBezTo>
                    <a:pt x="780" y="352"/>
                    <a:pt x="778" y="350"/>
                    <a:pt x="777" y="351"/>
                  </a:cubicBezTo>
                  <a:cubicBezTo>
                    <a:pt x="776" y="352"/>
                    <a:pt x="776" y="357"/>
                    <a:pt x="773" y="357"/>
                  </a:cubicBezTo>
                  <a:cubicBezTo>
                    <a:pt x="770" y="356"/>
                    <a:pt x="766" y="349"/>
                    <a:pt x="767" y="347"/>
                  </a:cubicBezTo>
                  <a:cubicBezTo>
                    <a:pt x="767" y="346"/>
                    <a:pt x="771" y="345"/>
                    <a:pt x="768" y="344"/>
                  </a:cubicBezTo>
                  <a:cubicBezTo>
                    <a:pt x="765" y="343"/>
                    <a:pt x="758" y="341"/>
                    <a:pt x="757" y="339"/>
                  </a:cubicBezTo>
                  <a:cubicBezTo>
                    <a:pt x="755" y="337"/>
                    <a:pt x="759" y="336"/>
                    <a:pt x="756" y="333"/>
                  </a:cubicBezTo>
                  <a:cubicBezTo>
                    <a:pt x="752" y="330"/>
                    <a:pt x="746" y="328"/>
                    <a:pt x="748" y="325"/>
                  </a:cubicBezTo>
                  <a:cubicBezTo>
                    <a:pt x="750" y="321"/>
                    <a:pt x="752" y="317"/>
                    <a:pt x="752" y="313"/>
                  </a:cubicBezTo>
                  <a:cubicBezTo>
                    <a:pt x="752" y="309"/>
                    <a:pt x="753" y="308"/>
                    <a:pt x="756" y="306"/>
                  </a:cubicBezTo>
                  <a:cubicBezTo>
                    <a:pt x="759" y="304"/>
                    <a:pt x="763" y="301"/>
                    <a:pt x="761" y="301"/>
                  </a:cubicBezTo>
                  <a:cubicBezTo>
                    <a:pt x="758" y="300"/>
                    <a:pt x="737" y="300"/>
                    <a:pt x="734" y="299"/>
                  </a:cubicBezTo>
                  <a:cubicBezTo>
                    <a:pt x="731" y="298"/>
                    <a:pt x="732" y="298"/>
                    <a:pt x="730" y="297"/>
                  </a:cubicBezTo>
                  <a:cubicBezTo>
                    <a:pt x="727" y="296"/>
                    <a:pt x="722" y="291"/>
                    <a:pt x="719" y="289"/>
                  </a:cubicBezTo>
                  <a:cubicBezTo>
                    <a:pt x="717" y="287"/>
                    <a:pt x="715" y="285"/>
                    <a:pt x="713" y="283"/>
                  </a:cubicBezTo>
                  <a:cubicBezTo>
                    <a:pt x="712" y="281"/>
                    <a:pt x="706" y="273"/>
                    <a:pt x="704" y="273"/>
                  </a:cubicBezTo>
                  <a:cubicBezTo>
                    <a:pt x="702" y="273"/>
                    <a:pt x="696" y="275"/>
                    <a:pt x="694" y="273"/>
                  </a:cubicBezTo>
                  <a:cubicBezTo>
                    <a:pt x="693" y="272"/>
                    <a:pt x="688" y="268"/>
                    <a:pt x="685" y="268"/>
                  </a:cubicBezTo>
                  <a:cubicBezTo>
                    <a:pt x="683" y="269"/>
                    <a:pt x="673" y="274"/>
                    <a:pt x="672" y="274"/>
                  </a:cubicBezTo>
                  <a:cubicBezTo>
                    <a:pt x="671" y="273"/>
                    <a:pt x="675" y="269"/>
                    <a:pt x="675" y="267"/>
                  </a:cubicBezTo>
                  <a:cubicBezTo>
                    <a:pt x="676" y="266"/>
                    <a:pt x="676" y="249"/>
                    <a:pt x="675" y="247"/>
                  </a:cubicBezTo>
                  <a:cubicBezTo>
                    <a:pt x="674" y="246"/>
                    <a:pt x="671" y="244"/>
                    <a:pt x="669" y="245"/>
                  </a:cubicBezTo>
                  <a:cubicBezTo>
                    <a:pt x="667" y="245"/>
                    <a:pt x="664" y="248"/>
                    <a:pt x="663" y="246"/>
                  </a:cubicBezTo>
                  <a:cubicBezTo>
                    <a:pt x="661" y="244"/>
                    <a:pt x="658" y="240"/>
                    <a:pt x="659" y="239"/>
                  </a:cubicBezTo>
                  <a:cubicBezTo>
                    <a:pt x="660" y="237"/>
                    <a:pt x="662" y="235"/>
                    <a:pt x="661" y="233"/>
                  </a:cubicBezTo>
                  <a:cubicBezTo>
                    <a:pt x="661" y="231"/>
                    <a:pt x="670" y="217"/>
                    <a:pt x="672" y="213"/>
                  </a:cubicBezTo>
                  <a:cubicBezTo>
                    <a:pt x="675" y="209"/>
                    <a:pt x="679" y="209"/>
                    <a:pt x="678" y="206"/>
                  </a:cubicBezTo>
                  <a:cubicBezTo>
                    <a:pt x="678" y="202"/>
                    <a:pt x="676" y="199"/>
                    <a:pt x="677" y="197"/>
                  </a:cubicBezTo>
                  <a:cubicBezTo>
                    <a:pt x="677" y="195"/>
                    <a:pt x="675" y="190"/>
                    <a:pt x="678" y="190"/>
                  </a:cubicBezTo>
                  <a:cubicBezTo>
                    <a:pt x="680" y="190"/>
                    <a:pt x="681" y="193"/>
                    <a:pt x="682" y="191"/>
                  </a:cubicBezTo>
                  <a:cubicBezTo>
                    <a:pt x="683" y="189"/>
                    <a:pt x="683" y="185"/>
                    <a:pt x="685" y="185"/>
                  </a:cubicBezTo>
                  <a:cubicBezTo>
                    <a:pt x="687" y="185"/>
                    <a:pt x="688" y="190"/>
                    <a:pt x="689" y="191"/>
                  </a:cubicBezTo>
                  <a:cubicBezTo>
                    <a:pt x="690" y="192"/>
                    <a:pt x="697" y="192"/>
                    <a:pt x="696" y="191"/>
                  </a:cubicBezTo>
                  <a:cubicBezTo>
                    <a:pt x="695" y="190"/>
                    <a:pt x="692" y="187"/>
                    <a:pt x="694" y="186"/>
                  </a:cubicBezTo>
                  <a:cubicBezTo>
                    <a:pt x="696" y="185"/>
                    <a:pt x="701" y="181"/>
                    <a:pt x="700" y="180"/>
                  </a:cubicBezTo>
                  <a:cubicBezTo>
                    <a:pt x="699" y="178"/>
                    <a:pt x="695" y="176"/>
                    <a:pt x="697" y="175"/>
                  </a:cubicBezTo>
                  <a:cubicBezTo>
                    <a:pt x="700" y="174"/>
                    <a:pt x="703" y="177"/>
                    <a:pt x="705" y="178"/>
                  </a:cubicBezTo>
                  <a:cubicBezTo>
                    <a:pt x="706" y="179"/>
                    <a:pt x="709" y="182"/>
                    <a:pt x="712" y="181"/>
                  </a:cubicBezTo>
                  <a:cubicBezTo>
                    <a:pt x="715" y="179"/>
                    <a:pt x="717" y="177"/>
                    <a:pt x="717" y="175"/>
                  </a:cubicBezTo>
                  <a:cubicBezTo>
                    <a:pt x="717" y="172"/>
                    <a:pt x="709" y="164"/>
                    <a:pt x="706" y="162"/>
                  </a:cubicBezTo>
                  <a:cubicBezTo>
                    <a:pt x="702" y="161"/>
                    <a:pt x="717" y="167"/>
                    <a:pt x="719" y="168"/>
                  </a:cubicBezTo>
                  <a:cubicBezTo>
                    <a:pt x="721" y="170"/>
                    <a:pt x="723" y="166"/>
                    <a:pt x="723" y="163"/>
                  </a:cubicBezTo>
                  <a:cubicBezTo>
                    <a:pt x="722" y="159"/>
                    <a:pt x="721" y="159"/>
                    <a:pt x="724" y="159"/>
                  </a:cubicBezTo>
                  <a:cubicBezTo>
                    <a:pt x="728" y="159"/>
                    <a:pt x="730" y="157"/>
                    <a:pt x="731" y="156"/>
                  </a:cubicBezTo>
                  <a:cubicBezTo>
                    <a:pt x="732" y="155"/>
                    <a:pt x="737" y="161"/>
                    <a:pt x="739" y="161"/>
                  </a:cubicBezTo>
                  <a:cubicBezTo>
                    <a:pt x="741" y="160"/>
                    <a:pt x="747" y="156"/>
                    <a:pt x="747" y="153"/>
                  </a:cubicBezTo>
                  <a:cubicBezTo>
                    <a:pt x="748" y="151"/>
                    <a:pt x="750" y="147"/>
                    <a:pt x="751" y="145"/>
                  </a:cubicBezTo>
                  <a:cubicBezTo>
                    <a:pt x="753" y="143"/>
                    <a:pt x="757" y="138"/>
                    <a:pt x="755" y="137"/>
                  </a:cubicBezTo>
                  <a:cubicBezTo>
                    <a:pt x="753" y="137"/>
                    <a:pt x="746" y="136"/>
                    <a:pt x="742" y="134"/>
                  </a:cubicBezTo>
                  <a:cubicBezTo>
                    <a:pt x="738" y="133"/>
                    <a:pt x="731" y="131"/>
                    <a:pt x="729" y="131"/>
                  </a:cubicBezTo>
                  <a:cubicBezTo>
                    <a:pt x="727" y="131"/>
                    <a:pt x="707" y="132"/>
                    <a:pt x="708" y="132"/>
                  </a:cubicBezTo>
                  <a:cubicBezTo>
                    <a:pt x="708" y="131"/>
                    <a:pt x="712" y="129"/>
                    <a:pt x="714" y="129"/>
                  </a:cubicBezTo>
                  <a:cubicBezTo>
                    <a:pt x="717" y="129"/>
                    <a:pt x="725" y="128"/>
                    <a:pt x="724" y="128"/>
                  </a:cubicBezTo>
                  <a:cubicBezTo>
                    <a:pt x="724" y="127"/>
                    <a:pt x="723" y="125"/>
                    <a:pt x="725" y="124"/>
                  </a:cubicBezTo>
                  <a:cubicBezTo>
                    <a:pt x="727" y="123"/>
                    <a:pt x="729" y="124"/>
                    <a:pt x="733" y="125"/>
                  </a:cubicBezTo>
                  <a:cubicBezTo>
                    <a:pt x="738" y="126"/>
                    <a:pt x="744" y="129"/>
                    <a:pt x="745" y="131"/>
                  </a:cubicBezTo>
                  <a:cubicBezTo>
                    <a:pt x="747" y="132"/>
                    <a:pt x="756" y="135"/>
                    <a:pt x="759" y="134"/>
                  </a:cubicBezTo>
                  <a:cubicBezTo>
                    <a:pt x="762" y="133"/>
                    <a:pt x="773" y="124"/>
                    <a:pt x="774" y="123"/>
                  </a:cubicBezTo>
                  <a:cubicBezTo>
                    <a:pt x="775" y="122"/>
                    <a:pt x="768" y="113"/>
                    <a:pt x="769" y="112"/>
                  </a:cubicBezTo>
                  <a:cubicBezTo>
                    <a:pt x="771" y="111"/>
                    <a:pt x="772" y="114"/>
                    <a:pt x="775" y="113"/>
                  </a:cubicBezTo>
                  <a:cubicBezTo>
                    <a:pt x="778" y="112"/>
                    <a:pt x="781" y="111"/>
                    <a:pt x="781" y="112"/>
                  </a:cubicBezTo>
                  <a:cubicBezTo>
                    <a:pt x="780" y="114"/>
                    <a:pt x="780" y="119"/>
                    <a:pt x="783" y="120"/>
                  </a:cubicBezTo>
                  <a:cubicBezTo>
                    <a:pt x="785" y="121"/>
                    <a:pt x="790" y="123"/>
                    <a:pt x="789" y="121"/>
                  </a:cubicBezTo>
                  <a:cubicBezTo>
                    <a:pt x="788" y="118"/>
                    <a:pt x="786" y="116"/>
                    <a:pt x="788" y="115"/>
                  </a:cubicBezTo>
                  <a:cubicBezTo>
                    <a:pt x="789" y="115"/>
                    <a:pt x="790" y="114"/>
                    <a:pt x="790" y="112"/>
                  </a:cubicBezTo>
                  <a:cubicBezTo>
                    <a:pt x="791" y="110"/>
                    <a:pt x="793" y="111"/>
                    <a:pt x="791" y="109"/>
                  </a:cubicBezTo>
                  <a:cubicBezTo>
                    <a:pt x="788" y="106"/>
                    <a:pt x="784" y="104"/>
                    <a:pt x="785" y="103"/>
                  </a:cubicBezTo>
                  <a:cubicBezTo>
                    <a:pt x="785" y="102"/>
                    <a:pt x="790" y="102"/>
                    <a:pt x="791" y="104"/>
                  </a:cubicBezTo>
                  <a:cubicBezTo>
                    <a:pt x="793" y="105"/>
                    <a:pt x="794" y="105"/>
                    <a:pt x="794" y="108"/>
                  </a:cubicBezTo>
                  <a:cubicBezTo>
                    <a:pt x="795" y="110"/>
                    <a:pt x="797" y="114"/>
                    <a:pt x="797" y="115"/>
                  </a:cubicBezTo>
                  <a:cubicBezTo>
                    <a:pt x="797" y="116"/>
                    <a:pt x="797" y="119"/>
                    <a:pt x="799" y="118"/>
                  </a:cubicBezTo>
                  <a:cubicBezTo>
                    <a:pt x="800" y="118"/>
                    <a:pt x="800" y="115"/>
                    <a:pt x="803" y="113"/>
                  </a:cubicBezTo>
                  <a:cubicBezTo>
                    <a:pt x="806" y="112"/>
                    <a:pt x="810" y="111"/>
                    <a:pt x="813" y="109"/>
                  </a:cubicBezTo>
                  <a:cubicBezTo>
                    <a:pt x="816" y="107"/>
                    <a:pt x="815" y="107"/>
                    <a:pt x="819" y="106"/>
                  </a:cubicBezTo>
                  <a:cubicBezTo>
                    <a:pt x="822" y="105"/>
                    <a:pt x="824" y="103"/>
                    <a:pt x="824" y="102"/>
                  </a:cubicBezTo>
                  <a:cubicBezTo>
                    <a:pt x="824" y="101"/>
                    <a:pt x="825" y="92"/>
                    <a:pt x="825" y="91"/>
                  </a:cubicBezTo>
                  <a:cubicBezTo>
                    <a:pt x="824" y="89"/>
                    <a:pt x="821" y="86"/>
                    <a:pt x="822" y="83"/>
                  </a:cubicBezTo>
                  <a:cubicBezTo>
                    <a:pt x="823" y="81"/>
                    <a:pt x="823" y="77"/>
                    <a:pt x="822" y="76"/>
                  </a:cubicBezTo>
                  <a:cubicBezTo>
                    <a:pt x="822" y="75"/>
                    <a:pt x="820" y="72"/>
                    <a:pt x="823" y="72"/>
                  </a:cubicBezTo>
                  <a:cubicBezTo>
                    <a:pt x="827" y="73"/>
                    <a:pt x="832" y="74"/>
                    <a:pt x="833" y="71"/>
                  </a:cubicBezTo>
                  <a:cubicBezTo>
                    <a:pt x="834" y="68"/>
                    <a:pt x="835" y="67"/>
                    <a:pt x="833" y="66"/>
                  </a:cubicBezTo>
                  <a:cubicBezTo>
                    <a:pt x="832" y="65"/>
                    <a:pt x="831" y="65"/>
                    <a:pt x="833" y="63"/>
                  </a:cubicBezTo>
                  <a:cubicBezTo>
                    <a:pt x="835" y="62"/>
                    <a:pt x="836" y="60"/>
                    <a:pt x="834" y="60"/>
                  </a:cubicBezTo>
                  <a:cubicBezTo>
                    <a:pt x="832" y="60"/>
                    <a:pt x="828" y="62"/>
                    <a:pt x="827" y="61"/>
                  </a:cubicBezTo>
                  <a:cubicBezTo>
                    <a:pt x="826" y="60"/>
                    <a:pt x="826" y="58"/>
                    <a:pt x="827" y="57"/>
                  </a:cubicBezTo>
                  <a:cubicBezTo>
                    <a:pt x="829" y="56"/>
                    <a:pt x="824" y="55"/>
                    <a:pt x="826" y="54"/>
                  </a:cubicBezTo>
                  <a:cubicBezTo>
                    <a:pt x="827" y="52"/>
                    <a:pt x="830" y="50"/>
                    <a:pt x="828" y="50"/>
                  </a:cubicBezTo>
                  <a:cubicBezTo>
                    <a:pt x="827" y="50"/>
                    <a:pt x="821" y="48"/>
                    <a:pt x="821" y="48"/>
                  </a:cubicBezTo>
                  <a:cubicBezTo>
                    <a:pt x="821" y="49"/>
                    <a:pt x="817" y="51"/>
                    <a:pt x="816" y="50"/>
                  </a:cubicBezTo>
                  <a:cubicBezTo>
                    <a:pt x="814" y="49"/>
                    <a:pt x="813" y="47"/>
                    <a:pt x="811" y="47"/>
                  </a:cubicBezTo>
                  <a:cubicBezTo>
                    <a:pt x="809" y="47"/>
                    <a:pt x="803" y="48"/>
                    <a:pt x="802" y="47"/>
                  </a:cubicBezTo>
                  <a:cubicBezTo>
                    <a:pt x="802" y="47"/>
                    <a:pt x="800" y="45"/>
                    <a:pt x="800" y="47"/>
                  </a:cubicBezTo>
                  <a:cubicBezTo>
                    <a:pt x="800" y="49"/>
                    <a:pt x="801" y="49"/>
                    <a:pt x="800" y="50"/>
                  </a:cubicBezTo>
                  <a:cubicBezTo>
                    <a:pt x="798" y="51"/>
                    <a:pt x="799" y="54"/>
                    <a:pt x="799" y="56"/>
                  </a:cubicBezTo>
                  <a:cubicBezTo>
                    <a:pt x="799" y="58"/>
                    <a:pt x="797" y="60"/>
                    <a:pt x="799" y="60"/>
                  </a:cubicBezTo>
                  <a:cubicBezTo>
                    <a:pt x="800" y="61"/>
                    <a:pt x="804" y="63"/>
                    <a:pt x="803" y="64"/>
                  </a:cubicBezTo>
                  <a:cubicBezTo>
                    <a:pt x="801" y="64"/>
                    <a:pt x="807" y="66"/>
                    <a:pt x="805" y="66"/>
                  </a:cubicBezTo>
                  <a:cubicBezTo>
                    <a:pt x="803" y="67"/>
                    <a:pt x="802" y="69"/>
                    <a:pt x="799" y="68"/>
                  </a:cubicBezTo>
                  <a:cubicBezTo>
                    <a:pt x="797" y="67"/>
                    <a:pt x="796" y="67"/>
                    <a:pt x="795" y="68"/>
                  </a:cubicBezTo>
                  <a:cubicBezTo>
                    <a:pt x="794" y="69"/>
                    <a:pt x="790" y="80"/>
                    <a:pt x="788" y="81"/>
                  </a:cubicBezTo>
                  <a:cubicBezTo>
                    <a:pt x="786" y="83"/>
                    <a:pt x="784" y="89"/>
                    <a:pt x="782" y="88"/>
                  </a:cubicBezTo>
                  <a:cubicBezTo>
                    <a:pt x="779" y="86"/>
                    <a:pt x="780" y="84"/>
                    <a:pt x="779" y="86"/>
                  </a:cubicBezTo>
                  <a:cubicBezTo>
                    <a:pt x="778" y="89"/>
                    <a:pt x="782" y="94"/>
                    <a:pt x="779" y="95"/>
                  </a:cubicBezTo>
                  <a:cubicBezTo>
                    <a:pt x="777" y="95"/>
                    <a:pt x="773" y="99"/>
                    <a:pt x="772" y="98"/>
                  </a:cubicBezTo>
                  <a:cubicBezTo>
                    <a:pt x="771" y="97"/>
                    <a:pt x="768" y="98"/>
                    <a:pt x="767" y="95"/>
                  </a:cubicBezTo>
                  <a:cubicBezTo>
                    <a:pt x="767" y="92"/>
                    <a:pt x="765" y="90"/>
                    <a:pt x="764" y="88"/>
                  </a:cubicBezTo>
                  <a:cubicBezTo>
                    <a:pt x="763" y="87"/>
                    <a:pt x="766" y="79"/>
                    <a:pt x="766" y="78"/>
                  </a:cubicBezTo>
                  <a:cubicBezTo>
                    <a:pt x="766" y="77"/>
                    <a:pt x="768" y="75"/>
                    <a:pt x="769" y="77"/>
                  </a:cubicBezTo>
                  <a:cubicBezTo>
                    <a:pt x="769" y="78"/>
                    <a:pt x="771" y="76"/>
                    <a:pt x="772" y="72"/>
                  </a:cubicBezTo>
                  <a:cubicBezTo>
                    <a:pt x="773" y="69"/>
                    <a:pt x="776" y="67"/>
                    <a:pt x="773" y="65"/>
                  </a:cubicBezTo>
                  <a:cubicBezTo>
                    <a:pt x="771" y="63"/>
                    <a:pt x="770" y="62"/>
                    <a:pt x="769" y="60"/>
                  </a:cubicBezTo>
                  <a:cubicBezTo>
                    <a:pt x="768" y="58"/>
                    <a:pt x="763" y="58"/>
                    <a:pt x="762" y="59"/>
                  </a:cubicBezTo>
                  <a:cubicBezTo>
                    <a:pt x="761" y="60"/>
                    <a:pt x="757" y="61"/>
                    <a:pt x="758" y="63"/>
                  </a:cubicBezTo>
                  <a:cubicBezTo>
                    <a:pt x="759" y="66"/>
                    <a:pt x="757" y="70"/>
                    <a:pt x="755" y="71"/>
                  </a:cubicBezTo>
                  <a:cubicBezTo>
                    <a:pt x="753" y="72"/>
                    <a:pt x="749" y="77"/>
                    <a:pt x="748" y="77"/>
                  </a:cubicBezTo>
                  <a:cubicBezTo>
                    <a:pt x="746" y="77"/>
                    <a:pt x="745" y="73"/>
                    <a:pt x="745" y="71"/>
                  </a:cubicBezTo>
                  <a:cubicBezTo>
                    <a:pt x="746" y="69"/>
                    <a:pt x="749" y="63"/>
                    <a:pt x="747" y="61"/>
                  </a:cubicBezTo>
                  <a:cubicBezTo>
                    <a:pt x="746" y="60"/>
                    <a:pt x="741" y="59"/>
                    <a:pt x="743" y="58"/>
                  </a:cubicBezTo>
                  <a:cubicBezTo>
                    <a:pt x="746" y="57"/>
                    <a:pt x="749" y="59"/>
                    <a:pt x="748" y="57"/>
                  </a:cubicBezTo>
                  <a:cubicBezTo>
                    <a:pt x="747" y="56"/>
                    <a:pt x="744" y="55"/>
                    <a:pt x="742" y="54"/>
                  </a:cubicBezTo>
                  <a:cubicBezTo>
                    <a:pt x="740" y="53"/>
                    <a:pt x="742" y="51"/>
                    <a:pt x="739" y="50"/>
                  </a:cubicBezTo>
                  <a:cubicBezTo>
                    <a:pt x="737" y="49"/>
                    <a:pt x="733" y="47"/>
                    <a:pt x="735" y="46"/>
                  </a:cubicBezTo>
                  <a:cubicBezTo>
                    <a:pt x="737" y="45"/>
                    <a:pt x="740" y="45"/>
                    <a:pt x="743" y="43"/>
                  </a:cubicBezTo>
                  <a:cubicBezTo>
                    <a:pt x="745" y="42"/>
                    <a:pt x="746" y="39"/>
                    <a:pt x="745" y="40"/>
                  </a:cubicBezTo>
                  <a:cubicBezTo>
                    <a:pt x="744" y="41"/>
                    <a:pt x="742" y="41"/>
                    <a:pt x="740" y="41"/>
                  </a:cubicBezTo>
                  <a:cubicBezTo>
                    <a:pt x="739" y="41"/>
                    <a:pt x="736" y="39"/>
                    <a:pt x="739" y="39"/>
                  </a:cubicBezTo>
                  <a:cubicBezTo>
                    <a:pt x="742" y="39"/>
                    <a:pt x="746" y="39"/>
                    <a:pt x="746" y="37"/>
                  </a:cubicBezTo>
                  <a:cubicBezTo>
                    <a:pt x="746" y="34"/>
                    <a:pt x="745" y="30"/>
                    <a:pt x="742" y="27"/>
                  </a:cubicBezTo>
                  <a:cubicBezTo>
                    <a:pt x="739" y="24"/>
                    <a:pt x="737" y="21"/>
                    <a:pt x="737" y="19"/>
                  </a:cubicBezTo>
                  <a:cubicBezTo>
                    <a:pt x="737" y="16"/>
                    <a:pt x="736" y="12"/>
                    <a:pt x="737" y="11"/>
                  </a:cubicBezTo>
                  <a:cubicBezTo>
                    <a:pt x="738" y="9"/>
                    <a:pt x="736" y="1"/>
                    <a:pt x="731" y="1"/>
                  </a:cubicBezTo>
                  <a:cubicBezTo>
                    <a:pt x="729" y="1"/>
                    <a:pt x="723" y="0"/>
                    <a:pt x="722" y="3"/>
                  </a:cubicBezTo>
                  <a:cubicBezTo>
                    <a:pt x="721" y="6"/>
                    <a:pt x="724" y="9"/>
                    <a:pt x="723" y="11"/>
                  </a:cubicBezTo>
                  <a:cubicBezTo>
                    <a:pt x="722" y="12"/>
                    <a:pt x="721" y="14"/>
                    <a:pt x="720" y="13"/>
                  </a:cubicBezTo>
                  <a:cubicBezTo>
                    <a:pt x="719" y="12"/>
                    <a:pt x="717" y="11"/>
                    <a:pt x="716" y="11"/>
                  </a:cubicBezTo>
                  <a:cubicBezTo>
                    <a:pt x="715" y="12"/>
                    <a:pt x="713" y="13"/>
                    <a:pt x="712" y="14"/>
                  </a:cubicBezTo>
                  <a:cubicBezTo>
                    <a:pt x="711" y="15"/>
                    <a:pt x="707" y="20"/>
                    <a:pt x="705" y="24"/>
                  </a:cubicBezTo>
                  <a:cubicBezTo>
                    <a:pt x="703" y="27"/>
                    <a:pt x="702" y="31"/>
                    <a:pt x="702" y="36"/>
                  </a:cubicBezTo>
                  <a:cubicBezTo>
                    <a:pt x="701" y="41"/>
                    <a:pt x="703" y="42"/>
                    <a:pt x="705" y="42"/>
                  </a:cubicBezTo>
                  <a:cubicBezTo>
                    <a:pt x="708" y="42"/>
                    <a:pt x="706" y="45"/>
                    <a:pt x="709" y="45"/>
                  </a:cubicBezTo>
                  <a:cubicBezTo>
                    <a:pt x="712" y="45"/>
                    <a:pt x="711" y="51"/>
                    <a:pt x="714" y="50"/>
                  </a:cubicBezTo>
                  <a:cubicBezTo>
                    <a:pt x="716" y="50"/>
                    <a:pt x="718" y="49"/>
                    <a:pt x="720" y="50"/>
                  </a:cubicBezTo>
                  <a:cubicBezTo>
                    <a:pt x="721" y="51"/>
                    <a:pt x="729" y="51"/>
                    <a:pt x="727" y="52"/>
                  </a:cubicBezTo>
                  <a:cubicBezTo>
                    <a:pt x="724" y="54"/>
                    <a:pt x="721" y="52"/>
                    <a:pt x="719" y="55"/>
                  </a:cubicBezTo>
                  <a:cubicBezTo>
                    <a:pt x="716" y="59"/>
                    <a:pt x="715" y="62"/>
                    <a:pt x="712" y="64"/>
                  </a:cubicBezTo>
                  <a:cubicBezTo>
                    <a:pt x="710" y="66"/>
                    <a:pt x="710" y="69"/>
                    <a:pt x="711" y="68"/>
                  </a:cubicBezTo>
                  <a:cubicBezTo>
                    <a:pt x="712" y="67"/>
                    <a:pt x="720" y="64"/>
                    <a:pt x="719" y="65"/>
                  </a:cubicBezTo>
                  <a:cubicBezTo>
                    <a:pt x="719" y="66"/>
                    <a:pt x="717" y="69"/>
                    <a:pt x="718" y="70"/>
                  </a:cubicBezTo>
                  <a:cubicBezTo>
                    <a:pt x="720" y="72"/>
                    <a:pt x="719" y="73"/>
                    <a:pt x="717" y="73"/>
                  </a:cubicBezTo>
                  <a:cubicBezTo>
                    <a:pt x="716" y="73"/>
                    <a:pt x="711" y="74"/>
                    <a:pt x="709" y="76"/>
                  </a:cubicBezTo>
                  <a:cubicBezTo>
                    <a:pt x="707" y="78"/>
                    <a:pt x="703" y="83"/>
                    <a:pt x="702" y="83"/>
                  </a:cubicBezTo>
                  <a:cubicBezTo>
                    <a:pt x="700" y="83"/>
                    <a:pt x="698" y="86"/>
                    <a:pt x="696" y="87"/>
                  </a:cubicBezTo>
                  <a:cubicBezTo>
                    <a:pt x="695" y="87"/>
                    <a:pt x="693" y="90"/>
                    <a:pt x="695" y="91"/>
                  </a:cubicBezTo>
                  <a:cubicBezTo>
                    <a:pt x="696" y="93"/>
                    <a:pt x="697" y="99"/>
                    <a:pt x="696" y="100"/>
                  </a:cubicBezTo>
                  <a:cubicBezTo>
                    <a:pt x="694" y="101"/>
                    <a:pt x="693" y="107"/>
                    <a:pt x="693" y="103"/>
                  </a:cubicBezTo>
                  <a:cubicBezTo>
                    <a:pt x="692" y="100"/>
                    <a:pt x="693" y="97"/>
                    <a:pt x="690" y="95"/>
                  </a:cubicBezTo>
                  <a:cubicBezTo>
                    <a:pt x="686" y="93"/>
                    <a:pt x="686" y="88"/>
                    <a:pt x="687" y="88"/>
                  </a:cubicBezTo>
                  <a:cubicBezTo>
                    <a:pt x="688" y="87"/>
                    <a:pt x="690" y="85"/>
                    <a:pt x="689" y="84"/>
                  </a:cubicBezTo>
                  <a:cubicBezTo>
                    <a:pt x="688" y="83"/>
                    <a:pt x="687" y="81"/>
                    <a:pt x="688" y="80"/>
                  </a:cubicBezTo>
                  <a:cubicBezTo>
                    <a:pt x="689" y="79"/>
                    <a:pt x="692" y="78"/>
                    <a:pt x="689" y="77"/>
                  </a:cubicBezTo>
                  <a:cubicBezTo>
                    <a:pt x="686" y="76"/>
                    <a:pt x="684" y="73"/>
                    <a:pt x="682" y="74"/>
                  </a:cubicBezTo>
                  <a:cubicBezTo>
                    <a:pt x="680" y="75"/>
                    <a:pt x="676" y="78"/>
                    <a:pt x="676" y="79"/>
                  </a:cubicBezTo>
                  <a:cubicBezTo>
                    <a:pt x="676" y="81"/>
                    <a:pt x="678" y="90"/>
                    <a:pt x="677" y="88"/>
                  </a:cubicBezTo>
                  <a:cubicBezTo>
                    <a:pt x="675" y="87"/>
                    <a:pt x="673" y="84"/>
                    <a:pt x="672" y="85"/>
                  </a:cubicBezTo>
                  <a:cubicBezTo>
                    <a:pt x="671" y="85"/>
                    <a:pt x="666" y="88"/>
                    <a:pt x="664" y="87"/>
                  </a:cubicBezTo>
                  <a:cubicBezTo>
                    <a:pt x="661" y="87"/>
                    <a:pt x="657" y="86"/>
                    <a:pt x="655" y="86"/>
                  </a:cubicBezTo>
                  <a:cubicBezTo>
                    <a:pt x="653" y="87"/>
                    <a:pt x="644" y="90"/>
                    <a:pt x="643" y="90"/>
                  </a:cubicBezTo>
                  <a:cubicBezTo>
                    <a:pt x="642" y="90"/>
                    <a:pt x="637" y="88"/>
                    <a:pt x="636" y="88"/>
                  </a:cubicBezTo>
                  <a:cubicBezTo>
                    <a:pt x="635" y="88"/>
                    <a:pt x="634" y="86"/>
                    <a:pt x="632" y="85"/>
                  </a:cubicBezTo>
                  <a:cubicBezTo>
                    <a:pt x="629" y="84"/>
                    <a:pt x="631" y="80"/>
                    <a:pt x="627" y="81"/>
                  </a:cubicBezTo>
                  <a:cubicBezTo>
                    <a:pt x="623" y="82"/>
                    <a:pt x="620" y="83"/>
                    <a:pt x="619" y="81"/>
                  </a:cubicBezTo>
                  <a:cubicBezTo>
                    <a:pt x="618" y="78"/>
                    <a:pt x="613" y="79"/>
                    <a:pt x="612" y="75"/>
                  </a:cubicBezTo>
                  <a:cubicBezTo>
                    <a:pt x="611" y="72"/>
                    <a:pt x="615" y="67"/>
                    <a:pt x="613" y="67"/>
                  </a:cubicBezTo>
                  <a:cubicBezTo>
                    <a:pt x="611" y="66"/>
                    <a:pt x="604" y="67"/>
                    <a:pt x="600" y="67"/>
                  </a:cubicBezTo>
                  <a:cubicBezTo>
                    <a:pt x="597" y="67"/>
                    <a:pt x="590" y="68"/>
                    <a:pt x="589" y="68"/>
                  </a:cubicBezTo>
                  <a:cubicBezTo>
                    <a:pt x="588" y="68"/>
                    <a:pt x="585" y="71"/>
                    <a:pt x="583" y="73"/>
                  </a:cubicBezTo>
                  <a:cubicBezTo>
                    <a:pt x="581" y="75"/>
                    <a:pt x="578" y="76"/>
                    <a:pt x="580" y="77"/>
                  </a:cubicBezTo>
                  <a:cubicBezTo>
                    <a:pt x="581" y="79"/>
                    <a:pt x="583" y="82"/>
                    <a:pt x="584" y="80"/>
                  </a:cubicBezTo>
                  <a:cubicBezTo>
                    <a:pt x="585" y="78"/>
                    <a:pt x="584" y="76"/>
                    <a:pt x="586" y="76"/>
                  </a:cubicBezTo>
                  <a:cubicBezTo>
                    <a:pt x="588" y="76"/>
                    <a:pt x="590" y="78"/>
                    <a:pt x="593" y="76"/>
                  </a:cubicBezTo>
                  <a:cubicBezTo>
                    <a:pt x="596" y="75"/>
                    <a:pt x="600" y="73"/>
                    <a:pt x="601" y="73"/>
                  </a:cubicBezTo>
                  <a:cubicBezTo>
                    <a:pt x="603" y="72"/>
                    <a:pt x="609" y="71"/>
                    <a:pt x="607" y="72"/>
                  </a:cubicBezTo>
                  <a:cubicBezTo>
                    <a:pt x="606" y="73"/>
                    <a:pt x="603" y="76"/>
                    <a:pt x="601" y="76"/>
                  </a:cubicBezTo>
                  <a:cubicBezTo>
                    <a:pt x="600" y="77"/>
                    <a:pt x="595" y="78"/>
                    <a:pt x="593" y="79"/>
                  </a:cubicBezTo>
                  <a:cubicBezTo>
                    <a:pt x="592" y="80"/>
                    <a:pt x="589" y="82"/>
                    <a:pt x="588" y="82"/>
                  </a:cubicBezTo>
                  <a:cubicBezTo>
                    <a:pt x="586" y="82"/>
                    <a:pt x="581" y="84"/>
                    <a:pt x="581" y="85"/>
                  </a:cubicBezTo>
                  <a:cubicBezTo>
                    <a:pt x="580" y="86"/>
                    <a:pt x="578" y="89"/>
                    <a:pt x="577" y="91"/>
                  </a:cubicBezTo>
                  <a:cubicBezTo>
                    <a:pt x="575" y="92"/>
                    <a:pt x="579" y="93"/>
                    <a:pt x="579" y="94"/>
                  </a:cubicBezTo>
                  <a:cubicBezTo>
                    <a:pt x="578" y="95"/>
                    <a:pt x="578" y="97"/>
                    <a:pt x="579" y="99"/>
                  </a:cubicBezTo>
                  <a:cubicBezTo>
                    <a:pt x="581" y="100"/>
                    <a:pt x="578" y="101"/>
                    <a:pt x="577" y="104"/>
                  </a:cubicBezTo>
                  <a:cubicBezTo>
                    <a:pt x="575" y="106"/>
                    <a:pt x="580" y="111"/>
                    <a:pt x="576" y="110"/>
                  </a:cubicBezTo>
                  <a:cubicBezTo>
                    <a:pt x="572" y="108"/>
                    <a:pt x="568" y="104"/>
                    <a:pt x="570" y="103"/>
                  </a:cubicBezTo>
                  <a:cubicBezTo>
                    <a:pt x="573" y="101"/>
                    <a:pt x="575" y="100"/>
                    <a:pt x="574" y="98"/>
                  </a:cubicBezTo>
                  <a:cubicBezTo>
                    <a:pt x="573" y="97"/>
                    <a:pt x="573" y="92"/>
                    <a:pt x="570" y="93"/>
                  </a:cubicBezTo>
                  <a:cubicBezTo>
                    <a:pt x="568" y="94"/>
                    <a:pt x="566" y="96"/>
                    <a:pt x="566" y="94"/>
                  </a:cubicBezTo>
                  <a:cubicBezTo>
                    <a:pt x="566" y="92"/>
                    <a:pt x="569" y="88"/>
                    <a:pt x="568" y="88"/>
                  </a:cubicBezTo>
                  <a:cubicBezTo>
                    <a:pt x="567" y="88"/>
                    <a:pt x="564" y="89"/>
                    <a:pt x="563" y="88"/>
                  </a:cubicBezTo>
                  <a:cubicBezTo>
                    <a:pt x="563" y="87"/>
                    <a:pt x="560" y="82"/>
                    <a:pt x="560" y="83"/>
                  </a:cubicBezTo>
                  <a:cubicBezTo>
                    <a:pt x="559" y="83"/>
                    <a:pt x="552" y="88"/>
                    <a:pt x="549" y="88"/>
                  </a:cubicBezTo>
                  <a:cubicBezTo>
                    <a:pt x="546" y="88"/>
                    <a:pt x="533" y="90"/>
                    <a:pt x="531" y="89"/>
                  </a:cubicBezTo>
                  <a:cubicBezTo>
                    <a:pt x="528" y="88"/>
                    <a:pt x="528" y="90"/>
                    <a:pt x="525" y="89"/>
                  </a:cubicBezTo>
                  <a:cubicBezTo>
                    <a:pt x="521" y="87"/>
                    <a:pt x="511" y="85"/>
                    <a:pt x="515" y="85"/>
                  </a:cubicBezTo>
                  <a:cubicBezTo>
                    <a:pt x="519" y="84"/>
                    <a:pt x="521" y="84"/>
                    <a:pt x="521" y="83"/>
                  </a:cubicBezTo>
                  <a:cubicBezTo>
                    <a:pt x="521" y="81"/>
                    <a:pt x="517" y="80"/>
                    <a:pt x="520" y="80"/>
                  </a:cubicBezTo>
                  <a:cubicBezTo>
                    <a:pt x="523" y="80"/>
                    <a:pt x="525" y="80"/>
                    <a:pt x="525" y="79"/>
                  </a:cubicBezTo>
                  <a:cubicBezTo>
                    <a:pt x="526" y="78"/>
                    <a:pt x="523" y="76"/>
                    <a:pt x="527" y="75"/>
                  </a:cubicBezTo>
                  <a:cubicBezTo>
                    <a:pt x="531" y="75"/>
                    <a:pt x="532" y="77"/>
                    <a:pt x="534" y="76"/>
                  </a:cubicBezTo>
                  <a:cubicBezTo>
                    <a:pt x="535" y="75"/>
                    <a:pt x="535" y="72"/>
                    <a:pt x="533" y="70"/>
                  </a:cubicBezTo>
                  <a:cubicBezTo>
                    <a:pt x="531" y="69"/>
                    <a:pt x="531" y="66"/>
                    <a:pt x="526" y="65"/>
                  </a:cubicBezTo>
                  <a:cubicBezTo>
                    <a:pt x="521" y="65"/>
                    <a:pt x="518" y="63"/>
                    <a:pt x="518" y="66"/>
                  </a:cubicBezTo>
                  <a:cubicBezTo>
                    <a:pt x="519" y="68"/>
                    <a:pt x="521" y="70"/>
                    <a:pt x="518" y="69"/>
                  </a:cubicBezTo>
                  <a:cubicBezTo>
                    <a:pt x="515" y="68"/>
                    <a:pt x="513" y="67"/>
                    <a:pt x="509" y="66"/>
                  </a:cubicBezTo>
                  <a:cubicBezTo>
                    <a:pt x="505" y="65"/>
                    <a:pt x="505" y="62"/>
                    <a:pt x="502" y="61"/>
                  </a:cubicBezTo>
                  <a:cubicBezTo>
                    <a:pt x="500" y="60"/>
                    <a:pt x="502" y="59"/>
                    <a:pt x="500" y="58"/>
                  </a:cubicBezTo>
                  <a:cubicBezTo>
                    <a:pt x="497" y="57"/>
                    <a:pt x="484" y="50"/>
                    <a:pt x="481" y="50"/>
                  </a:cubicBezTo>
                  <a:cubicBezTo>
                    <a:pt x="479" y="50"/>
                    <a:pt x="477" y="46"/>
                    <a:pt x="473" y="46"/>
                  </a:cubicBezTo>
                  <a:cubicBezTo>
                    <a:pt x="470" y="46"/>
                    <a:pt x="465" y="45"/>
                    <a:pt x="465" y="47"/>
                  </a:cubicBezTo>
                  <a:cubicBezTo>
                    <a:pt x="464" y="48"/>
                    <a:pt x="459" y="53"/>
                    <a:pt x="457" y="52"/>
                  </a:cubicBezTo>
                  <a:cubicBezTo>
                    <a:pt x="454" y="51"/>
                    <a:pt x="458" y="48"/>
                    <a:pt x="459" y="47"/>
                  </a:cubicBezTo>
                  <a:cubicBezTo>
                    <a:pt x="459" y="47"/>
                    <a:pt x="457" y="44"/>
                    <a:pt x="458" y="42"/>
                  </a:cubicBezTo>
                  <a:cubicBezTo>
                    <a:pt x="460" y="40"/>
                    <a:pt x="458" y="40"/>
                    <a:pt x="456" y="41"/>
                  </a:cubicBezTo>
                  <a:cubicBezTo>
                    <a:pt x="454" y="42"/>
                    <a:pt x="454" y="43"/>
                    <a:pt x="454" y="45"/>
                  </a:cubicBezTo>
                  <a:cubicBezTo>
                    <a:pt x="454" y="47"/>
                    <a:pt x="451" y="47"/>
                    <a:pt x="451" y="48"/>
                  </a:cubicBezTo>
                  <a:cubicBezTo>
                    <a:pt x="450" y="50"/>
                    <a:pt x="449" y="53"/>
                    <a:pt x="447" y="53"/>
                  </a:cubicBezTo>
                  <a:cubicBezTo>
                    <a:pt x="444" y="54"/>
                    <a:pt x="442" y="53"/>
                    <a:pt x="440" y="49"/>
                  </a:cubicBezTo>
                  <a:cubicBezTo>
                    <a:pt x="439" y="46"/>
                    <a:pt x="436" y="44"/>
                    <a:pt x="437" y="40"/>
                  </a:cubicBezTo>
                  <a:cubicBezTo>
                    <a:pt x="437" y="36"/>
                    <a:pt x="435" y="31"/>
                    <a:pt x="434" y="29"/>
                  </a:cubicBezTo>
                  <a:cubicBezTo>
                    <a:pt x="433" y="28"/>
                    <a:pt x="430" y="26"/>
                    <a:pt x="430" y="27"/>
                  </a:cubicBezTo>
                  <a:cubicBezTo>
                    <a:pt x="429" y="28"/>
                    <a:pt x="428" y="29"/>
                    <a:pt x="428" y="30"/>
                  </a:cubicBezTo>
                  <a:cubicBezTo>
                    <a:pt x="429" y="32"/>
                    <a:pt x="428" y="34"/>
                    <a:pt x="430" y="35"/>
                  </a:cubicBezTo>
                  <a:cubicBezTo>
                    <a:pt x="431" y="36"/>
                    <a:pt x="432" y="38"/>
                    <a:pt x="431" y="38"/>
                  </a:cubicBezTo>
                  <a:cubicBezTo>
                    <a:pt x="430" y="38"/>
                    <a:pt x="428" y="38"/>
                    <a:pt x="427" y="39"/>
                  </a:cubicBezTo>
                  <a:cubicBezTo>
                    <a:pt x="427" y="40"/>
                    <a:pt x="425" y="42"/>
                    <a:pt x="424" y="43"/>
                  </a:cubicBezTo>
                  <a:cubicBezTo>
                    <a:pt x="422" y="44"/>
                    <a:pt x="420" y="48"/>
                    <a:pt x="419" y="48"/>
                  </a:cubicBezTo>
                  <a:cubicBezTo>
                    <a:pt x="417" y="48"/>
                    <a:pt x="417" y="44"/>
                    <a:pt x="415" y="45"/>
                  </a:cubicBezTo>
                  <a:cubicBezTo>
                    <a:pt x="413" y="46"/>
                    <a:pt x="408" y="49"/>
                    <a:pt x="409" y="46"/>
                  </a:cubicBezTo>
                  <a:cubicBezTo>
                    <a:pt x="410" y="44"/>
                    <a:pt x="412" y="42"/>
                    <a:pt x="411" y="40"/>
                  </a:cubicBezTo>
                  <a:cubicBezTo>
                    <a:pt x="409" y="38"/>
                    <a:pt x="409" y="36"/>
                    <a:pt x="406" y="38"/>
                  </a:cubicBezTo>
                  <a:cubicBezTo>
                    <a:pt x="404" y="40"/>
                    <a:pt x="397" y="43"/>
                    <a:pt x="396" y="44"/>
                  </a:cubicBezTo>
                  <a:cubicBezTo>
                    <a:pt x="394" y="46"/>
                    <a:pt x="387" y="55"/>
                    <a:pt x="386" y="55"/>
                  </a:cubicBezTo>
                  <a:cubicBezTo>
                    <a:pt x="384" y="56"/>
                    <a:pt x="379" y="59"/>
                    <a:pt x="381" y="57"/>
                  </a:cubicBezTo>
                  <a:cubicBezTo>
                    <a:pt x="383" y="55"/>
                    <a:pt x="390" y="49"/>
                    <a:pt x="389" y="48"/>
                  </a:cubicBezTo>
                  <a:cubicBezTo>
                    <a:pt x="388" y="47"/>
                    <a:pt x="388" y="45"/>
                    <a:pt x="387" y="46"/>
                  </a:cubicBezTo>
                  <a:cubicBezTo>
                    <a:pt x="385" y="47"/>
                    <a:pt x="378" y="53"/>
                    <a:pt x="375" y="54"/>
                  </a:cubicBezTo>
                  <a:cubicBezTo>
                    <a:pt x="371" y="56"/>
                    <a:pt x="364" y="60"/>
                    <a:pt x="362" y="61"/>
                  </a:cubicBezTo>
                  <a:cubicBezTo>
                    <a:pt x="360" y="62"/>
                    <a:pt x="359" y="67"/>
                    <a:pt x="358" y="66"/>
                  </a:cubicBezTo>
                  <a:cubicBezTo>
                    <a:pt x="357" y="65"/>
                    <a:pt x="358" y="62"/>
                    <a:pt x="356" y="63"/>
                  </a:cubicBezTo>
                  <a:cubicBezTo>
                    <a:pt x="354" y="64"/>
                    <a:pt x="355" y="66"/>
                    <a:pt x="352" y="66"/>
                  </a:cubicBezTo>
                  <a:cubicBezTo>
                    <a:pt x="350" y="66"/>
                    <a:pt x="349" y="64"/>
                    <a:pt x="347" y="66"/>
                  </a:cubicBezTo>
                  <a:cubicBezTo>
                    <a:pt x="346" y="67"/>
                    <a:pt x="345" y="68"/>
                    <a:pt x="343" y="67"/>
                  </a:cubicBezTo>
                  <a:cubicBezTo>
                    <a:pt x="342" y="65"/>
                    <a:pt x="339" y="64"/>
                    <a:pt x="339" y="65"/>
                  </a:cubicBezTo>
                  <a:cubicBezTo>
                    <a:pt x="339" y="66"/>
                    <a:pt x="337" y="68"/>
                    <a:pt x="335" y="67"/>
                  </a:cubicBezTo>
                  <a:cubicBezTo>
                    <a:pt x="334" y="66"/>
                    <a:pt x="329" y="62"/>
                    <a:pt x="328" y="60"/>
                  </a:cubicBezTo>
                  <a:cubicBezTo>
                    <a:pt x="327" y="59"/>
                    <a:pt x="328" y="58"/>
                    <a:pt x="326" y="57"/>
                  </a:cubicBezTo>
                  <a:cubicBezTo>
                    <a:pt x="324" y="55"/>
                    <a:pt x="324" y="50"/>
                    <a:pt x="323" y="50"/>
                  </a:cubicBezTo>
                  <a:cubicBezTo>
                    <a:pt x="321" y="50"/>
                    <a:pt x="318" y="51"/>
                    <a:pt x="315" y="50"/>
                  </a:cubicBezTo>
                  <a:cubicBezTo>
                    <a:pt x="314" y="50"/>
                    <a:pt x="313" y="50"/>
                    <a:pt x="313" y="50"/>
                  </a:cubicBezTo>
                  <a:cubicBezTo>
                    <a:pt x="312" y="50"/>
                    <a:pt x="312" y="50"/>
                    <a:pt x="312" y="49"/>
                  </a:cubicBezTo>
                  <a:cubicBezTo>
                    <a:pt x="311" y="49"/>
                    <a:pt x="311" y="49"/>
                    <a:pt x="310" y="49"/>
                  </a:cubicBezTo>
                  <a:cubicBezTo>
                    <a:pt x="308" y="49"/>
                    <a:pt x="306" y="49"/>
                    <a:pt x="304" y="49"/>
                  </a:cubicBezTo>
                  <a:cubicBezTo>
                    <a:pt x="304" y="49"/>
                    <a:pt x="304" y="49"/>
                    <a:pt x="304" y="49"/>
                  </a:cubicBezTo>
                  <a:cubicBezTo>
                    <a:pt x="304" y="49"/>
                    <a:pt x="303" y="49"/>
                    <a:pt x="303" y="48"/>
                  </a:cubicBezTo>
                  <a:cubicBezTo>
                    <a:pt x="302" y="47"/>
                    <a:pt x="292" y="43"/>
                    <a:pt x="290" y="41"/>
                  </a:cubicBezTo>
                  <a:cubicBezTo>
                    <a:pt x="288" y="40"/>
                    <a:pt x="287" y="40"/>
                    <a:pt x="282" y="41"/>
                  </a:cubicBezTo>
                  <a:cubicBezTo>
                    <a:pt x="277" y="42"/>
                    <a:pt x="270" y="43"/>
                    <a:pt x="264" y="41"/>
                  </a:cubicBezTo>
                  <a:cubicBezTo>
                    <a:pt x="259" y="40"/>
                    <a:pt x="251" y="40"/>
                    <a:pt x="250" y="39"/>
                  </a:cubicBezTo>
                  <a:cubicBezTo>
                    <a:pt x="250" y="38"/>
                    <a:pt x="249" y="36"/>
                    <a:pt x="247" y="36"/>
                  </a:cubicBezTo>
                  <a:cubicBezTo>
                    <a:pt x="244" y="36"/>
                    <a:pt x="234" y="34"/>
                    <a:pt x="233" y="33"/>
                  </a:cubicBezTo>
                  <a:cubicBezTo>
                    <a:pt x="231" y="33"/>
                    <a:pt x="224" y="31"/>
                    <a:pt x="222" y="32"/>
                  </a:cubicBezTo>
                  <a:cubicBezTo>
                    <a:pt x="220" y="34"/>
                    <a:pt x="219" y="35"/>
                    <a:pt x="216" y="34"/>
                  </a:cubicBezTo>
                  <a:cubicBezTo>
                    <a:pt x="213" y="33"/>
                    <a:pt x="216" y="32"/>
                    <a:pt x="214" y="31"/>
                  </a:cubicBezTo>
                  <a:cubicBezTo>
                    <a:pt x="212" y="30"/>
                    <a:pt x="209" y="29"/>
                    <a:pt x="210" y="28"/>
                  </a:cubicBezTo>
                  <a:cubicBezTo>
                    <a:pt x="211" y="27"/>
                    <a:pt x="216" y="24"/>
                    <a:pt x="214" y="24"/>
                  </a:cubicBezTo>
                  <a:cubicBezTo>
                    <a:pt x="212" y="23"/>
                    <a:pt x="202" y="25"/>
                    <a:pt x="200" y="25"/>
                  </a:cubicBezTo>
                  <a:cubicBezTo>
                    <a:pt x="198" y="26"/>
                    <a:pt x="193" y="25"/>
                    <a:pt x="195" y="24"/>
                  </a:cubicBezTo>
                  <a:cubicBezTo>
                    <a:pt x="196" y="22"/>
                    <a:pt x="200" y="21"/>
                    <a:pt x="198" y="20"/>
                  </a:cubicBezTo>
                  <a:cubicBezTo>
                    <a:pt x="197" y="19"/>
                    <a:pt x="194" y="19"/>
                    <a:pt x="192" y="21"/>
                  </a:cubicBezTo>
                  <a:cubicBezTo>
                    <a:pt x="190" y="23"/>
                    <a:pt x="187" y="28"/>
                    <a:pt x="186" y="26"/>
                  </a:cubicBezTo>
                  <a:cubicBezTo>
                    <a:pt x="186" y="25"/>
                    <a:pt x="189" y="20"/>
                    <a:pt x="188" y="19"/>
                  </a:cubicBezTo>
                  <a:cubicBezTo>
                    <a:pt x="188" y="19"/>
                    <a:pt x="186" y="17"/>
                    <a:pt x="185" y="16"/>
                  </a:cubicBezTo>
                  <a:cubicBezTo>
                    <a:pt x="184" y="15"/>
                    <a:pt x="181" y="14"/>
                    <a:pt x="179" y="14"/>
                  </a:cubicBezTo>
                  <a:cubicBezTo>
                    <a:pt x="178" y="15"/>
                    <a:pt x="173" y="22"/>
                    <a:pt x="169" y="24"/>
                  </a:cubicBezTo>
                  <a:cubicBezTo>
                    <a:pt x="165" y="25"/>
                    <a:pt x="154" y="28"/>
                    <a:pt x="152" y="27"/>
                  </a:cubicBezTo>
                  <a:cubicBezTo>
                    <a:pt x="150" y="27"/>
                    <a:pt x="148" y="26"/>
                    <a:pt x="146" y="27"/>
                  </a:cubicBezTo>
                  <a:cubicBezTo>
                    <a:pt x="144" y="28"/>
                    <a:pt x="141" y="33"/>
                    <a:pt x="138" y="33"/>
                  </a:cubicBezTo>
                  <a:cubicBezTo>
                    <a:pt x="136" y="33"/>
                    <a:pt x="130" y="35"/>
                    <a:pt x="125" y="35"/>
                  </a:cubicBezTo>
                  <a:cubicBezTo>
                    <a:pt x="120" y="35"/>
                    <a:pt x="121" y="39"/>
                    <a:pt x="119" y="39"/>
                  </a:cubicBezTo>
                  <a:cubicBezTo>
                    <a:pt x="117" y="40"/>
                    <a:pt x="115" y="45"/>
                    <a:pt x="113" y="46"/>
                  </a:cubicBezTo>
                  <a:cubicBezTo>
                    <a:pt x="111" y="47"/>
                    <a:pt x="104" y="56"/>
                    <a:pt x="101" y="57"/>
                  </a:cubicBezTo>
                  <a:cubicBezTo>
                    <a:pt x="99" y="59"/>
                    <a:pt x="93" y="66"/>
                    <a:pt x="91" y="66"/>
                  </a:cubicBezTo>
                  <a:cubicBezTo>
                    <a:pt x="88" y="67"/>
                    <a:pt x="88" y="66"/>
                    <a:pt x="86" y="66"/>
                  </a:cubicBezTo>
                  <a:cubicBezTo>
                    <a:pt x="83" y="67"/>
                    <a:pt x="76" y="68"/>
                    <a:pt x="72" y="68"/>
                  </a:cubicBezTo>
                  <a:cubicBezTo>
                    <a:pt x="69" y="68"/>
                    <a:pt x="68" y="74"/>
                    <a:pt x="66" y="74"/>
                  </a:cubicBezTo>
                  <a:cubicBezTo>
                    <a:pt x="65" y="74"/>
                    <a:pt x="62" y="74"/>
                    <a:pt x="62" y="76"/>
                  </a:cubicBezTo>
                  <a:cubicBezTo>
                    <a:pt x="62" y="77"/>
                    <a:pt x="66" y="78"/>
                    <a:pt x="67" y="81"/>
                  </a:cubicBezTo>
                  <a:cubicBezTo>
                    <a:pt x="67" y="83"/>
                    <a:pt x="69" y="82"/>
                    <a:pt x="70" y="84"/>
                  </a:cubicBezTo>
                  <a:cubicBezTo>
                    <a:pt x="71" y="86"/>
                    <a:pt x="73" y="89"/>
                    <a:pt x="74" y="90"/>
                  </a:cubicBezTo>
                  <a:cubicBezTo>
                    <a:pt x="76" y="91"/>
                    <a:pt x="77" y="91"/>
                    <a:pt x="76" y="93"/>
                  </a:cubicBezTo>
                  <a:cubicBezTo>
                    <a:pt x="76" y="96"/>
                    <a:pt x="76" y="98"/>
                    <a:pt x="77" y="101"/>
                  </a:cubicBezTo>
                  <a:cubicBezTo>
                    <a:pt x="77" y="103"/>
                    <a:pt x="80" y="104"/>
                    <a:pt x="82" y="104"/>
                  </a:cubicBezTo>
                  <a:cubicBezTo>
                    <a:pt x="85" y="104"/>
                    <a:pt x="93" y="104"/>
                    <a:pt x="92" y="106"/>
                  </a:cubicBezTo>
                  <a:cubicBezTo>
                    <a:pt x="91" y="108"/>
                    <a:pt x="92" y="109"/>
                    <a:pt x="94" y="110"/>
                  </a:cubicBezTo>
                  <a:cubicBezTo>
                    <a:pt x="96" y="112"/>
                    <a:pt x="103" y="112"/>
                    <a:pt x="102" y="112"/>
                  </a:cubicBezTo>
                  <a:cubicBezTo>
                    <a:pt x="101" y="113"/>
                    <a:pt x="100" y="115"/>
                    <a:pt x="97" y="114"/>
                  </a:cubicBezTo>
                  <a:cubicBezTo>
                    <a:pt x="95" y="113"/>
                    <a:pt x="90" y="113"/>
                    <a:pt x="89" y="111"/>
                  </a:cubicBezTo>
                  <a:cubicBezTo>
                    <a:pt x="87" y="109"/>
                    <a:pt x="87" y="111"/>
                    <a:pt x="87" y="113"/>
                  </a:cubicBezTo>
                  <a:cubicBezTo>
                    <a:pt x="86" y="115"/>
                    <a:pt x="84" y="118"/>
                    <a:pt x="86" y="117"/>
                  </a:cubicBezTo>
                  <a:cubicBezTo>
                    <a:pt x="88" y="116"/>
                    <a:pt x="90" y="113"/>
                    <a:pt x="92" y="116"/>
                  </a:cubicBezTo>
                  <a:cubicBezTo>
                    <a:pt x="93" y="118"/>
                    <a:pt x="95" y="120"/>
                    <a:pt x="94" y="120"/>
                  </a:cubicBezTo>
                  <a:cubicBezTo>
                    <a:pt x="92" y="120"/>
                    <a:pt x="90" y="119"/>
                    <a:pt x="89" y="121"/>
                  </a:cubicBezTo>
                  <a:cubicBezTo>
                    <a:pt x="88" y="123"/>
                    <a:pt x="88" y="125"/>
                    <a:pt x="85" y="125"/>
                  </a:cubicBezTo>
                  <a:cubicBezTo>
                    <a:pt x="83" y="124"/>
                    <a:pt x="81" y="123"/>
                    <a:pt x="80" y="123"/>
                  </a:cubicBezTo>
                  <a:cubicBezTo>
                    <a:pt x="79" y="123"/>
                    <a:pt x="76" y="126"/>
                    <a:pt x="76" y="125"/>
                  </a:cubicBezTo>
                  <a:cubicBezTo>
                    <a:pt x="75" y="124"/>
                    <a:pt x="75" y="123"/>
                    <a:pt x="74" y="123"/>
                  </a:cubicBezTo>
                  <a:cubicBezTo>
                    <a:pt x="72" y="123"/>
                    <a:pt x="69" y="124"/>
                    <a:pt x="68" y="122"/>
                  </a:cubicBezTo>
                  <a:cubicBezTo>
                    <a:pt x="68" y="120"/>
                    <a:pt x="68" y="118"/>
                    <a:pt x="69" y="117"/>
                  </a:cubicBezTo>
                  <a:cubicBezTo>
                    <a:pt x="71" y="115"/>
                    <a:pt x="74" y="110"/>
                    <a:pt x="73" y="110"/>
                  </a:cubicBezTo>
                  <a:cubicBezTo>
                    <a:pt x="71" y="110"/>
                    <a:pt x="62" y="112"/>
                    <a:pt x="61" y="113"/>
                  </a:cubicBezTo>
                  <a:cubicBezTo>
                    <a:pt x="59" y="114"/>
                    <a:pt x="56" y="115"/>
                    <a:pt x="53" y="117"/>
                  </a:cubicBezTo>
                  <a:cubicBezTo>
                    <a:pt x="50" y="118"/>
                    <a:pt x="49" y="119"/>
                    <a:pt x="48" y="120"/>
                  </a:cubicBezTo>
                  <a:cubicBezTo>
                    <a:pt x="48" y="121"/>
                    <a:pt x="47" y="122"/>
                    <a:pt x="45" y="122"/>
                  </a:cubicBezTo>
                  <a:cubicBezTo>
                    <a:pt x="44" y="122"/>
                    <a:pt x="38" y="125"/>
                    <a:pt x="36" y="126"/>
                  </a:cubicBezTo>
                  <a:cubicBezTo>
                    <a:pt x="35" y="126"/>
                    <a:pt x="32" y="126"/>
                    <a:pt x="30" y="127"/>
                  </a:cubicBezTo>
                  <a:cubicBezTo>
                    <a:pt x="29" y="128"/>
                    <a:pt x="28" y="130"/>
                    <a:pt x="27" y="130"/>
                  </a:cubicBezTo>
                  <a:cubicBezTo>
                    <a:pt x="26" y="131"/>
                    <a:pt x="26" y="132"/>
                    <a:pt x="29" y="133"/>
                  </a:cubicBezTo>
                  <a:cubicBezTo>
                    <a:pt x="31" y="134"/>
                    <a:pt x="33" y="134"/>
                    <a:pt x="32" y="136"/>
                  </a:cubicBezTo>
                  <a:cubicBezTo>
                    <a:pt x="30" y="139"/>
                    <a:pt x="31" y="143"/>
                    <a:pt x="32" y="144"/>
                  </a:cubicBezTo>
                  <a:cubicBezTo>
                    <a:pt x="33" y="145"/>
                    <a:pt x="30" y="151"/>
                    <a:pt x="33" y="152"/>
                  </a:cubicBezTo>
                  <a:cubicBezTo>
                    <a:pt x="36" y="153"/>
                    <a:pt x="37" y="154"/>
                    <a:pt x="43" y="153"/>
                  </a:cubicBezTo>
                  <a:cubicBezTo>
                    <a:pt x="49" y="152"/>
                    <a:pt x="50" y="152"/>
                    <a:pt x="54" y="152"/>
                  </a:cubicBezTo>
                  <a:cubicBezTo>
                    <a:pt x="57" y="152"/>
                    <a:pt x="58" y="152"/>
                    <a:pt x="59" y="151"/>
                  </a:cubicBezTo>
                  <a:cubicBezTo>
                    <a:pt x="61" y="150"/>
                    <a:pt x="60" y="153"/>
                    <a:pt x="63" y="152"/>
                  </a:cubicBezTo>
                  <a:cubicBezTo>
                    <a:pt x="67" y="151"/>
                    <a:pt x="73" y="145"/>
                    <a:pt x="76" y="145"/>
                  </a:cubicBezTo>
                  <a:cubicBezTo>
                    <a:pt x="79" y="145"/>
                    <a:pt x="77" y="147"/>
                    <a:pt x="79" y="147"/>
                  </a:cubicBezTo>
                  <a:cubicBezTo>
                    <a:pt x="81" y="146"/>
                    <a:pt x="82" y="145"/>
                    <a:pt x="81" y="147"/>
                  </a:cubicBezTo>
                  <a:cubicBezTo>
                    <a:pt x="80" y="150"/>
                    <a:pt x="78" y="152"/>
                    <a:pt x="76" y="152"/>
                  </a:cubicBezTo>
                  <a:cubicBezTo>
                    <a:pt x="75" y="153"/>
                    <a:pt x="79" y="154"/>
                    <a:pt x="78" y="156"/>
                  </a:cubicBezTo>
                  <a:cubicBezTo>
                    <a:pt x="77" y="159"/>
                    <a:pt x="76" y="165"/>
                    <a:pt x="72" y="167"/>
                  </a:cubicBezTo>
                  <a:cubicBezTo>
                    <a:pt x="69" y="169"/>
                    <a:pt x="65" y="170"/>
                    <a:pt x="63" y="170"/>
                  </a:cubicBezTo>
                  <a:cubicBezTo>
                    <a:pt x="60" y="170"/>
                    <a:pt x="57" y="172"/>
                    <a:pt x="55" y="173"/>
                  </a:cubicBezTo>
                  <a:cubicBezTo>
                    <a:pt x="52" y="175"/>
                    <a:pt x="47" y="177"/>
                    <a:pt x="47" y="176"/>
                  </a:cubicBezTo>
                  <a:cubicBezTo>
                    <a:pt x="46" y="175"/>
                    <a:pt x="46" y="173"/>
                    <a:pt x="44" y="173"/>
                  </a:cubicBezTo>
                  <a:cubicBezTo>
                    <a:pt x="42" y="173"/>
                    <a:pt x="38" y="172"/>
                    <a:pt x="36" y="174"/>
                  </a:cubicBezTo>
                  <a:cubicBezTo>
                    <a:pt x="33" y="176"/>
                    <a:pt x="31" y="181"/>
                    <a:pt x="29" y="183"/>
                  </a:cubicBezTo>
                  <a:cubicBezTo>
                    <a:pt x="26" y="185"/>
                    <a:pt x="17" y="191"/>
                    <a:pt x="16" y="193"/>
                  </a:cubicBezTo>
                  <a:cubicBezTo>
                    <a:pt x="15" y="196"/>
                    <a:pt x="15" y="198"/>
                    <a:pt x="12" y="199"/>
                  </a:cubicBezTo>
                  <a:cubicBezTo>
                    <a:pt x="9" y="201"/>
                    <a:pt x="6" y="204"/>
                    <a:pt x="9" y="203"/>
                  </a:cubicBezTo>
                  <a:cubicBezTo>
                    <a:pt x="11" y="203"/>
                    <a:pt x="15" y="200"/>
                    <a:pt x="13" y="202"/>
                  </a:cubicBezTo>
                  <a:cubicBezTo>
                    <a:pt x="12" y="204"/>
                    <a:pt x="9" y="206"/>
                    <a:pt x="9" y="207"/>
                  </a:cubicBezTo>
                  <a:cubicBezTo>
                    <a:pt x="8" y="209"/>
                    <a:pt x="11" y="210"/>
                    <a:pt x="14" y="211"/>
                  </a:cubicBezTo>
                  <a:cubicBezTo>
                    <a:pt x="16" y="212"/>
                    <a:pt x="17" y="214"/>
                    <a:pt x="21" y="215"/>
                  </a:cubicBezTo>
                  <a:cubicBezTo>
                    <a:pt x="24" y="215"/>
                    <a:pt x="27" y="214"/>
                    <a:pt x="25" y="216"/>
                  </a:cubicBezTo>
                  <a:cubicBezTo>
                    <a:pt x="24" y="218"/>
                    <a:pt x="20" y="219"/>
                    <a:pt x="19" y="221"/>
                  </a:cubicBezTo>
                  <a:cubicBezTo>
                    <a:pt x="17" y="224"/>
                    <a:pt x="15" y="227"/>
                    <a:pt x="17" y="227"/>
                  </a:cubicBezTo>
                  <a:cubicBezTo>
                    <a:pt x="18" y="228"/>
                    <a:pt x="18" y="228"/>
                    <a:pt x="18" y="230"/>
                  </a:cubicBezTo>
                  <a:cubicBezTo>
                    <a:pt x="19" y="232"/>
                    <a:pt x="23" y="231"/>
                    <a:pt x="26" y="231"/>
                  </a:cubicBezTo>
                  <a:cubicBezTo>
                    <a:pt x="29" y="231"/>
                    <a:pt x="33" y="229"/>
                    <a:pt x="32" y="227"/>
                  </a:cubicBezTo>
                  <a:cubicBezTo>
                    <a:pt x="32" y="226"/>
                    <a:pt x="35" y="221"/>
                    <a:pt x="36" y="221"/>
                  </a:cubicBezTo>
                  <a:cubicBezTo>
                    <a:pt x="37" y="221"/>
                    <a:pt x="35" y="228"/>
                    <a:pt x="35" y="229"/>
                  </a:cubicBezTo>
                  <a:cubicBezTo>
                    <a:pt x="35" y="230"/>
                    <a:pt x="34" y="233"/>
                    <a:pt x="32" y="235"/>
                  </a:cubicBezTo>
                  <a:cubicBezTo>
                    <a:pt x="30" y="237"/>
                    <a:pt x="30" y="238"/>
                    <a:pt x="30" y="240"/>
                  </a:cubicBezTo>
                  <a:cubicBezTo>
                    <a:pt x="31" y="242"/>
                    <a:pt x="32" y="242"/>
                    <a:pt x="31" y="243"/>
                  </a:cubicBezTo>
                  <a:cubicBezTo>
                    <a:pt x="30" y="245"/>
                    <a:pt x="30" y="246"/>
                    <a:pt x="27" y="247"/>
                  </a:cubicBezTo>
                  <a:cubicBezTo>
                    <a:pt x="24" y="248"/>
                    <a:pt x="20" y="250"/>
                    <a:pt x="23" y="250"/>
                  </a:cubicBezTo>
                  <a:cubicBezTo>
                    <a:pt x="26" y="249"/>
                    <a:pt x="29" y="250"/>
                    <a:pt x="31" y="249"/>
                  </a:cubicBezTo>
                  <a:cubicBezTo>
                    <a:pt x="34" y="248"/>
                    <a:pt x="41" y="243"/>
                    <a:pt x="44" y="244"/>
                  </a:cubicBezTo>
                  <a:cubicBezTo>
                    <a:pt x="47" y="245"/>
                    <a:pt x="48" y="247"/>
                    <a:pt x="50" y="246"/>
                  </a:cubicBezTo>
                  <a:cubicBezTo>
                    <a:pt x="52" y="245"/>
                    <a:pt x="52" y="243"/>
                    <a:pt x="54" y="246"/>
                  </a:cubicBezTo>
                  <a:cubicBezTo>
                    <a:pt x="55" y="248"/>
                    <a:pt x="57" y="252"/>
                    <a:pt x="59" y="250"/>
                  </a:cubicBezTo>
                  <a:cubicBezTo>
                    <a:pt x="62" y="248"/>
                    <a:pt x="58" y="247"/>
                    <a:pt x="59" y="246"/>
                  </a:cubicBezTo>
                  <a:cubicBezTo>
                    <a:pt x="60" y="244"/>
                    <a:pt x="64" y="240"/>
                    <a:pt x="65" y="241"/>
                  </a:cubicBezTo>
                  <a:cubicBezTo>
                    <a:pt x="66" y="242"/>
                    <a:pt x="62" y="246"/>
                    <a:pt x="66" y="246"/>
                  </a:cubicBezTo>
                  <a:cubicBezTo>
                    <a:pt x="69" y="247"/>
                    <a:pt x="74" y="244"/>
                    <a:pt x="76" y="243"/>
                  </a:cubicBezTo>
                  <a:cubicBezTo>
                    <a:pt x="78" y="241"/>
                    <a:pt x="80" y="239"/>
                    <a:pt x="79" y="242"/>
                  </a:cubicBezTo>
                  <a:cubicBezTo>
                    <a:pt x="78" y="245"/>
                    <a:pt x="76" y="246"/>
                    <a:pt x="73" y="249"/>
                  </a:cubicBezTo>
                  <a:cubicBezTo>
                    <a:pt x="70" y="251"/>
                    <a:pt x="65" y="253"/>
                    <a:pt x="64" y="256"/>
                  </a:cubicBezTo>
                  <a:cubicBezTo>
                    <a:pt x="63" y="258"/>
                    <a:pt x="61" y="262"/>
                    <a:pt x="58" y="266"/>
                  </a:cubicBezTo>
                  <a:cubicBezTo>
                    <a:pt x="54" y="270"/>
                    <a:pt x="50" y="275"/>
                    <a:pt x="48" y="276"/>
                  </a:cubicBezTo>
                  <a:cubicBezTo>
                    <a:pt x="46" y="276"/>
                    <a:pt x="40" y="276"/>
                    <a:pt x="37" y="279"/>
                  </a:cubicBezTo>
                  <a:cubicBezTo>
                    <a:pt x="34" y="281"/>
                    <a:pt x="29" y="287"/>
                    <a:pt x="26" y="288"/>
                  </a:cubicBezTo>
                  <a:cubicBezTo>
                    <a:pt x="24" y="289"/>
                    <a:pt x="25" y="286"/>
                    <a:pt x="22" y="287"/>
                  </a:cubicBezTo>
                  <a:cubicBezTo>
                    <a:pt x="19" y="288"/>
                    <a:pt x="13" y="288"/>
                    <a:pt x="9" y="291"/>
                  </a:cubicBezTo>
                  <a:cubicBezTo>
                    <a:pt x="5" y="293"/>
                    <a:pt x="4" y="295"/>
                    <a:pt x="3" y="296"/>
                  </a:cubicBezTo>
                  <a:cubicBezTo>
                    <a:pt x="2" y="297"/>
                    <a:pt x="0" y="299"/>
                    <a:pt x="3" y="299"/>
                  </a:cubicBezTo>
                  <a:cubicBezTo>
                    <a:pt x="7" y="299"/>
                    <a:pt x="7" y="300"/>
                    <a:pt x="9" y="297"/>
                  </a:cubicBezTo>
                  <a:cubicBezTo>
                    <a:pt x="11" y="295"/>
                    <a:pt x="14" y="292"/>
                    <a:pt x="14" y="294"/>
                  </a:cubicBezTo>
                  <a:cubicBezTo>
                    <a:pt x="15" y="295"/>
                    <a:pt x="12" y="297"/>
                    <a:pt x="16" y="296"/>
                  </a:cubicBezTo>
                  <a:cubicBezTo>
                    <a:pt x="20" y="294"/>
                    <a:pt x="25" y="293"/>
                    <a:pt x="29" y="291"/>
                  </a:cubicBezTo>
                  <a:cubicBezTo>
                    <a:pt x="32" y="289"/>
                    <a:pt x="31" y="288"/>
                    <a:pt x="36" y="287"/>
                  </a:cubicBezTo>
                  <a:cubicBezTo>
                    <a:pt x="41" y="287"/>
                    <a:pt x="43" y="284"/>
                    <a:pt x="46" y="282"/>
                  </a:cubicBezTo>
                  <a:cubicBezTo>
                    <a:pt x="50" y="281"/>
                    <a:pt x="71" y="274"/>
                    <a:pt x="72" y="273"/>
                  </a:cubicBezTo>
                  <a:cubicBezTo>
                    <a:pt x="74" y="271"/>
                    <a:pt x="73" y="270"/>
                    <a:pt x="77" y="268"/>
                  </a:cubicBezTo>
                  <a:cubicBezTo>
                    <a:pt x="82" y="267"/>
                    <a:pt x="85" y="262"/>
                    <a:pt x="90" y="259"/>
                  </a:cubicBezTo>
                  <a:cubicBezTo>
                    <a:pt x="94" y="257"/>
                    <a:pt x="96" y="258"/>
                    <a:pt x="98" y="257"/>
                  </a:cubicBezTo>
                  <a:cubicBezTo>
                    <a:pt x="101" y="255"/>
                    <a:pt x="99" y="254"/>
                    <a:pt x="101" y="253"/>
                  </a:cubicBezTo>
                  <a:cubicBezTo>
                    <a:pt x="103" y="251"/>
                    <a:pt x="112" y="245"/>
                    <a:pt x="112" y="243"/>
                  </a:cubicBezTo>
                  <a:cubicBezTo>
                    <a:pt x="113" y="242"/>
                    <a:pt x="113" y="242"/>
                    <a:pt x="110" y="241"/>
                  </a:cubicBezTo>
                  <a:cubicBezTo>
                    <a:pt x="108" y="240"/>
                    <a:pt x="105" y="240"/>
                    <a:pt x="109" y="237"/>
                  </a:cubicBezTo>
                  <a:cubicBezTo>
                    <a:pt x="113" y="234"/>
                    <a:pt x="116" y="230"/>
                    <a:pt x="120" y="229"/>
                  </a:cubicBezTo>
                  <a:cubicBezTo>
                    <a:pt x="123" y="229"/>
                    <a:pt x="124" y="225"/>
                    <a:pt x="125" y="223"/>
                  </a:cubicBezTo>
                  <a:cubicBezTo>
                    <a:pt x="127" y="221"/>
                    <a:pt x="131" y="215"/>
                    <a:pt x="135" y="213"/>
                  </a:cubicBezTo>
                  <a:cubicBezTo>
                    <a:pt x="138" y="212"/>
                    <a:pt x="143" y="210"/>
                    <a:pt x="144" y="210"/>
                  </a:cubicBezTo>
                  <a:cubicBezTo>
                    <a:pt x="146" y="209"/>
                    <a:pt x="150" y="204"/>
                    <a:pt x="152" y="204"/>
                  </a:cubicBezTo>
                  <a:cubicBezTo>
                    <a:pt x="153" y="205"/>
                    <a:pt x="153" y="206"/>
                    <a:pt x="155" y="205"/>
                  </a:cubicBezTo>
                  <a:cubicBezTo>
                    <a:pt x="157" y="204"/>
                    <a:pt x="163" y="201"/>
                    <a:pt x="162" y="202"/>
                  </a:cubicBezTo>
                  <a:cubicBezTo>
                    <a:pt x="160" y="204"/>
                    <a:pt x="158" y="208"/>
                    <a:pt x="158" y="209"/>
                  </a:cubicBezTo>
                  <a:cubicBezTo>
                    <a:pt x="158" y="210"/>
                    <a:pt x="161" y="212"/>
                    <a:pt x="159" y="212"/>
                  </a:cubicBezTo>
                  <a:cubicBezTo>
                    <a:pt x="157" y="212"/>
                    <a:pt x="153" y="212"/>
                    <a:pt x="152" y="212"/>
                  </a:cubicBezTo>
                  <a:cubicBezTo>
                    <a:pt x="151" y="212"/>
                    <a:pt x="152" y="210"/>
                    <a:pt x="149" y="211"/>
                  </a:cubicBezTo>
                  <a:cubicBezTo>
                    <a:pt x="146" y="213"/>
                    <a:pt x="142" y="214"/>
                    <a:pt x="142" y="215"/>
                  </a:cubicBezTo>
                  <a:cubicBezTo>
                    <a:pt x="141" y="216"/>
                    <a:pt x="136" y="225"/>
                    <a:pt x="134" y="227"/>
                  </a:cubicBezTo>
                  <a:cubicBezTo>
                    <a:pt x="132" y="229"/>
                    <a:pt x="132" y="231"/>
                    <a:pt x="134" y="230"/>
                  </a:cubicBezTo>
                  <a:cubicBezTo>
                    <a:pt x="136" y="229"/>
                    <a:pt x="138" y="228"/>
                    <a:pt x="137" y="229"/>
                  </a:cubicBezTo>
                  <a:cubicBezTo>
                    <a:pt x="137" y="230"/>
                    <a:pt x="130" y="234"/>
                    <a:pt x="130" y="235"/>
                  </a:cubicBezTo>
                  <a:cubicBezTo>
                    <a:pt x="129" y="237"/>
                    <a:pt x="135" y="236"/>
                    <a:pt x="137" y="235"/>
                  </a:cubicBezTo>
                  <a:cubicBezTo>
                    <a:pt x="139" y="233"/>
                    <a:pt x="142" y="233"/>
                    <a:pt x="145" y="232"/>
                  </a:cubicBezTo>
                  <a:cubicBezTo>
                    <a:pt x="148" y="231"/>
                    <a:pt x="152" y="227"/>
                    <a:pt x="155" y="227"/>
                  </a:cubicBezTo>
                  <a:cubicBezTo>
                    <a:pt x="159" y="227"/>
                    <a:pt x="164" y="227"/>
                    <a:pt x="167" y="225"/>
                  </a:cubicBezTo>
                  <a:cubicBezTo>
                    <a:pt x="171" y="223"/>
                    <a:pt x="176" y="223"/>
                    <a:pt x="176" y="221"/>
                  </a:cubicBezTo>
                  <a:cubicBezTo>
                    <a:pt x="176" y="220"/>
                    <a:pt x="171" y="217"/>
                    <a:pt x="170" y="216"/>
                  </a:cubicBezTo>
                  <a:cubicBezTo>
                    <a:pt x="169" y="215"/>
                    <a:pt x="171" y="210"/>
                    <a:pt x="172" y="211"/>
                  </a:cubicBezTo>
                  <a:cubicBezTo>
                    <a:pt x="174" y="211"/>
                    <a:pt x="175" y="211"/>
                    <a:pt x="177" y="211"/>
                  </a:cubicBezTo>
                  <a:cubicBezTo>
                    <a:pt x="178" y="211"/>
                    <a:pt x="180" y="213"/>
                    <a:pt x="183" y="212"/>
                  </a:cubicBezTo>
                  <a:cubicBezTo>
                    <a:pt x="185" y="211"/>
                    <a:pt x="187" y="211"/>
                    <a:pt x="187" y="212"/>
                  </a:cubicBezTo>
                  <a:cubicBezTo>
                    <a:pt x="187" y="213"/>
                    <a:pt x="184" y="215"/>
                    <a:pt x="187" y="215"/>
                  </a:cubicBezTo>
                  <a:cubicBezTo>
                    <a:pt x="190" y="214"/>
                    <a:pt x="190" y="214"/>
                    <a:pt x="191" y="216"/>
                  </a:cubicBezTo>
                  <a:cubicBezTo>
                    <a:pt x="192" y="218"/>
                    <a:pt x="195" y="220"/>
                    <a:pt x="197" y="219"/>
                  </a:cubicBezTo>
                  <a:cubicBezTo>
                    <a:pt x="200" y="219"/>
                    <a:pt x="202" y="219"/>
                    <a:pt x="203" y="220"/>
                  </a:cubicBezTo>
                  <a:cubicBezTo>
                    <a:pt x="204" y="222"/>
                    <a:pt x="204" y="224"/>
                    <a:pt x="207" y="224"/>
                  </a:cubicBezTo>
                  <a:cubicBezTo>
                    <a:pt x="209" y="224"/>
                    <a:pt x="214" y="225"/>
                    <a:pt x="220" y="225"/>
                  </a:cubicBezTo>
                  <a:cubicBezTo>
                    <a:pt x="226" y="226"/>
                    <a:pt x="232" y="229"/>
                    <a:pt x="235" y="229"/>
                  </a:cubicBezTo>
                  <a:cubicBezTo>
                    <a:pt x="237" y="229"/>
                    <a:pt x="248" y="224"/>
                    <a:pt x="247" y="225"/>
                  </a:cubicBezTo>
                  <a:cubicBezTo>
                    <a:pt x="247" y="227"/>
                    <a:pt x="242" y="229"/>
                    <a:pt x="244" y="232"/>
                  </a:cubicBezTo>
                  <a:cubicBezTo>
                    <a:pt x="246" y="235"/>
                    <a:pt x="248" y="238"/>
                    <a:pt x="251" y="238"/>
                  </a:cubicBezTo>
                  <a:cubicBezTo>
                    <a:pt x="254" y="238"/>
                    <a:pt x="257" y="238"/>
                    <a:pt x="256" y="241"/>
                  </a:cubicBezTo>
                  <a:cubicBezTo>
                    <a:pt x="256" y="244"/>
                    <a:pt x="255" y="249"/>
                    <a:pt x="257" y="249"/>
                  </a:cubicBezTo>
                  <a:cubicBezTo>
                    <a:pt x="259" y="249"/>
                    <a:pt x="261" y="249"/>
                    <a:pt x="262" y="250"/>
                  </a:cubicBezTo>
                  <a:cubicBezTo>
                    <a:pt x="264" y="252"/>
                    <a:pt x="265" y="254"/>
                    <a:pt x="266" y="252"/>
                  </a:cubicBezTo>
                  <a:cubicBezTo>
                    <a:pt x="268" y="251"/>
                    <a:pt x="271" y="249"/>
                    <a:pt x="270" y="247"/>
                  </a:cubicBezTo>
                  <a:cubicBezTo>
                    <a:pt x="269" y="246"/>
                    <a:pt x="269" y="242"/>
                    <a:pt x="270" y="242"/>
                  </a:cubicBezTo>
                  <a:cubicBezTo>
                    <a:pt x="271" y="243"/>
                    <a:pt x="274" y="245"/>
                    <a:pt x="274" y="248"/>
                  </a:cubicBezTo>
                  <a:cubicBezTo>
                    <a:pt x="274" y="250"/>
                    <a:pt x="275" y="253"/>
                    <a:pt x="276" y="253"/>
                  </a:cubicBezTo>
                  <a:cubicBezTo>
                    <a:pt x="277" y="253"/>
                    <a:pt x="280" y="245"/>
                    <a:pt x="279" y="243"/>
                  </a:cubicBezTo>
                  <a:cubicBezTo>
                    <a:pt x="279" y="241"/>
                    <a:pt x="280" y="234"/>
                    <a:pt x="281" y="235"/>
                  </a:cubicBezTo>
                  <a:cubicBezTo>
                    <a:pt x="283" y="236"/>
                    <a:pt x="283" y="238"/>
                    <a:pt x="283" y="241"/>
                  </a:cubicBezTo>
                  <a:cubicBezTo>
                    <a:pt x="283" y="244"/>
                    <a:pt x="280" y="251"/>
                    <a:pt x="282" y="252"/>
                  </a:cubicBezTo>
                  <a:cubicBezTo>
                    <a:pt x="284" y="253"/>
                    <a:pt x="286" y="253"/>
                    <a:pt x="288" y="253"/>
                  </a:cubicBezTo>
                  <a:cubicBezTo>
                    <a:pt x="290" y="253"/>
                    <a:pt x="290" y="256"/>
                    <a:pt x="293" y="258"/>
                  </a:cubicBezTo>
                  <a:cubicBezTo>
                    <a:pt x="296" y="260"/>
                    <a:pt x="295" y="264"/>
                    <a:pt x="294" y="266"/>
                  </a:cubicBezTo>
                  <a:cubicBezTo>
                    <a:pt x="294" y="267"/>
                    <a:pt x="297" y="267"/>
                    <a:pt x="298" y="270"/>
                  </a:cubicBezTo>
                  <a:cubicBezTo>
                    <a:pt x="299" y="272"/>
                    <a:pt x="296" y="276"/>
                    <a:pt x="297" y="278"/>
                  </a:cubicBezTo>
                  <a:cubicBezTo>
                    <a:pt x="299" y="281"/>
                    <a:pt x="302" y="281"/>
                    <a:pt x="302" y="283"/>
                  </a:cubicBezTo>
                  <a:cubicBezTo>
                    <a:pt x="301" y="285"/>
                    <a:pt x="298" y="288"/>
                    <a:pt x="302" y="287"/>
                  </a:cubicBezTo>
                  <a:cubicBezTo>
                    <a:pt x="305" y="286"/>
                    <a:pt x="307" y="285"/>
                    <a:pt x="308" y="286"/>
                  </a:cubicBezTo>
                  <a:cubicBezTo>
                    <a:pt x="309" y="286"/>
                    <a:pt x="310" y="291"/>
                    <a:pt x="308" y="293"/>
                  </a:cubicBezTo>
                  <a:cubicBezTo>
                    <a:pt x="307" y="295"/>
                    <a:pt x="309" y="297"/>
                    <a:pt x="307" y="298"/>
                  </a:cubicBezTo>
                  <a:cubicBezTo>
                    <a:pt x="305" y="300"/>
                    <a:pt x="305" y="301"/>
                    <a:pt x="307" y="302"/>
                  </a:cubicBezTo>
                  <a:cubicBezTo>
                    <a:pt x="309" y="302"/>
                    <a:pt x="313" y="298"/>
                    <a:pt x="312" y="300"/>
                  </a:cubicBezTo>
                  <a:cubicBezTo>
                    <a:pt x="312" y="300"/>
                    <a:pt x="312" y="300"/>
                    <a:pt x="312" y="301"/>
                  </a:cubicBezTo>
                  <a:cubicBezTo>
                    <a:pt x="311" y="302"/>
                    <a:pt x="309" y="303"/>
                    <a:pt x="308" y="305"/>
                  </a:cubicBezTo>
                  <a:cubicBezTo>
                    <a:pt x="308" y="305"/>
                    <a:pt x="308" y="305"/>
                    <a:pt x="308" y="305"/>
                  </a:cubicBezTo>
                  <a:cubicBezTo>
                    <a:pt x="307" y="306"/>
                    <a:pt x="307" y="306"/>
                    <a:pt x="306" y="307"/>
                  </a:cubicBezTo>
                  <a:cubicBezTo>
                    <a:pt x="305" y="310"/>
                    <a:pt x="308" y="312"/>
                    <a:pt x="308" y="313"/>
                  </a:cubicBezTo>
                  <a:cubicBezTo>
                    <a:pt x="308" y="315"/>
                    <a:pt x="310" y="316"/>
                    <a:pt x="306" y="317"/>
                  </a:cubicBezTo>
                  <a:cubicBezTo>
                    <a:pt x="302" y="318"/>
                    <a:pt x="304" y="320"/>
                    <a:pt x="306" y="321"/>
                  </a:cubicBezTo>
                  <a:cubicBezTo>
                    <a:pt x="309" y="322"/>
                    <a:pt x="311" y="322"/>
                    <a:pt x="312" y="321"/>
                  </a:cubicBezTo>
                  <a:cubicBezTo>
                    <a:pt x="312" y="319"/>
                    <a:pt x="316" y="314"/>
                    <a:pt x="317" y="316"/>
                  </a:cubicBezTo>
                  <a:cubicBezTo>
                    <a:pt x="319" y="318"/>
                    <a:pt x="320" y="321"/>
                    <a:pt x="319" y="322"/>
                  </a:cubicBezTo>
                  <a:cubicBezTo>
                    <a:pt x="317" y="322"/>
                    <a:pt x="315" y="322"/>
                    <a:pt x="314" y="324"/>
                  </a:cubicBezTo>
                  <a:cubicBezTo>
                    <a:pt x="313" y="325"/>
                    <a:pt x="316" y="326"/>
                    <a:pt x="317" y="328"/>
                  </a:cubicBezTo>
                  <a:cubicBezTo>
                    <a:pt x="318" y="329"/>
                    <a:pt x="318" y="337"/>
                    <a:pt x="321" y="335"/>
                  </a:cubicBezTo>
                  <a:cubicBezTo>
                    <a:pt x="323" y="334"/>
                    <a:pt x="329" y="332"/>
                    <a:pt x="329" y="332"/>
                  </a:cubicBezTo>
                  <a:cubicBezTo>
                    <a:pt x="329" y="333"/>
                    <a:pt x="324" y="339"/>
                    <a:pt x="322" y="341"/>
                  </a:cubicBezTo>
                  <a:cubicBezTo>
                    <a:pt x="320" y="342"/>
                    <a:pt x="316" y="347"/>
                    <a:pt x="315" y="349"/>
                  </a:cubicBezTo>
                  <a:cubicBezTo>
                    <a:pt x="314" y="351"/>
                    <a:pt x="313" y="351"/>
                    <a:pt x="314" y="353"/>
                  </a:cubicBezTo>
                  <a:cubicBezTo>
                    <a:pt x="315" y="355"/>
                    <a:pt x="317" y="356"/>
                    <a:pt x="319" y="356"/>
                  </a:cubicBezTo>
                  <a:cubicBezTo>
                    <a:pt x="321" y="356"/>
                    <a:pt x="322" y="356"/>
                    <a:pt x="321" y="358"/>
                  </a:cubicBezTo>
                  <a:cubicBezTo>
                    <a:pt x="321" y="359"/>
                    <a:pt x="320" y="360"/>
                    <a:pt x="325" y="361"/>
                  </a:cubicBezTo>
                  <a:cubicBezTo>
                    <a:pt x="330" y="361"/>
                    <a:pt x="333" y="360"/>
                    <a:pt x="334" y="361"/>
                  </a:cubicBezTo>
                  <a:cubicBezTo>
                    <a:pt x="334" y="362"/>
                    <a:pt x="335" y="362"/>
                    <a:pt x="335" y="362"/>
                  </a:cubicBezTo>
                  <a:cubicBezTo>
                    <a:pt x="335" y="362"/>
                    <a:pt x="335" y="362"/>
                    <a:pt x="335" y="362"/>
                  </a:cubicBezTo>
                  <a:cubicBezTo>
                    <a:pt x="335" y="362"/>
                    <a:pt x="335" y="362"/>
                    <a:pt x="334" y="362"/>
                  </a:cubicBezTo>
                  <a:cubicBezTo>
                    <a:pt x="334" y="362"/>
                    <a:pt x="334" y="362"/>
                    <a:pt x="334" y="362"/>
                  </a:cubicBezTo>
                  <a:cubicBezTo>
                    <a:pt x="335" y="362"/>
                    <a:pt x="335" y="362"/>
                    <a:pt x="336" y="362"/>
                  </a:cubicBezTo>
                  <a:cubicBezTo>
                    <a:pt x="339" y="362"/>
                    <a:pt x="341" y="359"/>
                    <a:pt x="340" y="362"/>
                  </a:cubicBezTo>
                  <a:cubicBezTo>
                    <a:pt x="339" y="364"/>
                    <a:pt x="336" y="366"/>
                    <a:pt x="337" y="368"/>
                  </a:cubicBezTo>
                  <a:cubicBezTo>
                    <a:pt x="338" y="370"/>
                    <a:pt x="340" y="368"/>
                    <a:pt x="340" y="370"/>
                  </a:cubicBezTo>
                  <a:cubicBezTo>
                    <a:pt x="340" y="372"/>
                    <a:pt x="340" y="376"/>
                    <a:pt x="343" y="375"/>
                  </a:cubicBezTo>
                  <a:cubicBezTo>
                    <a:pt x="346" y="374"/>
                    <a:pt x="345" y="374"/>
                    <a:pt x="347" y="377"/>
                  </a:cubicBezTo>
                  <a:cubicBezTo>
                    <a:pt x="348" y="378"/>
                    <a:pt x="348" y="378"/>
                    <a:pt x="348" y="379"/>
                  </a:cubicBezTo>
                  <a:cubicBezTo>
                    <a:pt x="348" y="379"/>
                    <a:pt x="348" y="379"/>
                    <a:pt x="348" y="379"/>
                  </a:cubicBezTo>
                  <a:cubicBezTo>
                    <a:pt x="349" y="379"/>
                    <a:pt x="349" y="380"/>
                    <a:pt x="349" y="380"/>
                  </a:cubicBezTo>
                  <a:cubicBezTo>
                    <a:pt x="349" y="380"/>
                    <a:pt x="349" y="380"/>
                    <a:pt x="349" y="380"/>
                  </a:cubicBezTo>
                  <a:cubicBezTo>
                    <a:pt x="349" y="381"/>
                    <a:pt x="349" y="381"/>
                    <a:pt x="349" y="381"/>
                  </a:cubicBezTo>
                  <a:cubicBezTo>
                    <a:pt x="349" y="382"/>
                    <a:pt x="349" y="382"/>
                    <a:pt x="349" y="383"/>
                  </a:cubicBezTo>
                  <a:cubicBezTo>
                    <a:pt x="348" y="385"/>
                    <a:pt x="349" y="389"/>
                    <a:pt x="349" y="391"/>
                  </a:cubicBezTo>
                  <a:cubicBezTo>
                    <a:pt x="349" y="393"/>
                    <a:pt x="347" y="397"/>
                    <a:pt x="346" y="396"/>
                  </a:cubicBezTo>
                  <a:cubicBezTo>
                    <a:pt x="346" y="395"/>
                    <a:pt x="344" y="391"/>
                    <a:pt x="341" y="392"/>
                  </a:cubicBezTo>
                  <a:cubicBezTo>
                    <a:pt x="339" y="393"/>
                    <a:pt x="332" y="392"/>
                    <a:pt x="330" y="391"/>
                  </a:cubicBezTo>
                  <a:cubicBezTo>
                    <a:pt x="328" y="390"/>
                    <a:pt x="327" y="392"/>
                    <a:pt x="327" y="395"/>
                  </a:cubicBezTo>
                  <a:cubicBezTo>
                    <a:pt x="328" y="398"/>
                    <a:pt x="328" y="408"/>
                    <a:pt x="325" y="415"/>
                  </a:cubicBezTo>
                  <a:cubicBezTo>
                    <a:pt x="321" y="421"/>
                    <a:pt x="319" y="432"/>
                    <a:pt x="317" y="435"/>
                  </a:cubicBezTo>
                  <a:cubicBezTo>
                    <a:pt x="315" y="438"/>
                    <a:pt x="310" y="452"/>
                    <a:pt x="307" y="455"/>
                  </a:cubicBezTo>
                  <a:cubicBezTo>
                    <a:pt x="305" y="457"/>
                    <a:pt x="305" y="461"/>
                    <a:pt x="305" y="464"/>
                  </a:cubicBezTo>
                  <a:cubicBezTo>
                    <a:pt x="306" y="467"/>
                    <a:pt x="305" y="468"/>
                    <a:pt x="303" y="473"/>
                  </a:cubicBezTo>
                  <a:cubicBezTo>
                    <a:pt x="301" y="478"/>
                    <a:pt x="297" y="487"/>
                    <a:pt x="298" y="490"/>
                  </a:cubicBezTo>
                  <a:cubicBezTo>
                    <a:pt x="299" y="493"/>
                    <a:pt x="302" y="497"/>
                    <a:pt x="300" y="501"/>
                  </a:cubicBezTo>
                  <a:cubicBezTo>
                    <a:pt x="299" y="505"/>
                    <a:pt x="298" y="508"/>
                    <a:pt x="300" y="511"/>
                  </a:cubicBezTo>
                  <a:cubicBezTo>
                    <a:pt x="301" y="513"/>
                    <a:pt x="304" y="517"/>
                    <a:pt x="304" y="521"/>
                  </a:cubicBezTo>
                  <a:cubicBezTo>
                    <a:pt x="304" y="526"/>
                    <a:pt x="303" y="529"/>
                    <a:pt x="306" y="531"/>
                  </a:cubicBezTo>
                  <a:cubicBezTo>
                    <a:pt x="308" y="534"/>
                    <a:pt x="307" y="541"/>
                    <a:pt x="309" y="546"/>
                  </a:cubicBezTo>
                  <a:cubicBezTo>
                    <a:pt x="311" y="550"/>
                    <a:pt x="313" y="552"/>
                    <a:pt x="314" y="555"/>
                  </a:cubicBezTo>
                  <a:cubicBezTo>
                    <a:pt x="314" y="558"/>
                    <a:pt x="320" y="557"/>
                    <a:pt x="323" y="559"/>
                  </a:cubicBezTo>
                  <a:cubicBezTo>
                    <a:pt x="326" y="561"/>
                    <a:pt x="330" y="561"/>
                    <a:pt x="333" y="562"/>
                  </a:cubicBezTo>
                  <a:cubicBezTo>
                    <a:pt x="336" y="563"/>
                    <a:pt x="335" y="565"/>
                    <a:pt x="336" y="567"/>
                  </a:cubicBezTo>
                  <a:cubicBezTo>
                    <a:pt x="336" y="568"/>
                    <a:pt x="336" y="568"/>
                    <a:pt x="337" y="569"/>
                  </a:cubicBezTo>
                  <a:cubicBezTo>
                    <a:pt x="337" y="569"/>
                    <a:pt x="337" y="569"/>
                    <a:pt x="337" y="569"/>
                  </a:cubicBezTo>
                  <a:cubicBezTo>
                    <a:pt x="337" y="570"/>
                    <a:pt x="337" y="571"/>
                    <a:pt x="337" y="571"/>
                  </a:cubicBezTo>
                  <a:cubicBezTo>
                    <a:pt x="337" y="571"/>
                    <a:pt x="337" y="571"/>
                    <a:pt x="337" y="571"/>
                  </a:cubicBezTo>
                  <a:cubicBezTo>
                    <a:pt x="337" y="572"/>
                    <a:pt x="338" y="573"/>
                    <a:pt x="338" y="574"/>
                  </a:cubicBezTo>
                  <a:cubicBezTo>
                    <a:pt x="338" y="574"/>
                    <a:pt x="338" y="575"/>
                    <a:pt x="338" y="575"/>
                  </a:cubicBezTo>
                  <a:cubicBezTo>
                    <a:pt x="338" y="576"/>
                    <a:pt x="338" y="577"/>
                    <a:pt x="339" y="577"/>
                  </a:cubicBezTo>
                  <a:cubicBezTo>
                    <a:pt x="339" y="578"/>
                    <a:pt x="339" y="578"/>
                    <a:pt x="339" y="578"/>
                  </a:cubicBezTo>
                  <a:cubicBezTo>
                    <a:pt x="339" y="579"/>
                    <a:pt x="339" y="580"/>
                    <a:pt x="339" y="581"/>
                  </a:cubicBezTo>
                  <a:cubicBezTo>
                    <a:pt x="339" y="581"/>
                    <a:pt x="339" y="582"/>
                    <a:pt x="339" y="582"/>
                  </a:cubicBezTo>
                  <a:cubicBezTo>
                    <a:pt x="340" y="583"/>
                    <a:pt x="340" y="584"/>
                    <a:pt x="340" y="584"/>
                  </a:cubicBezTo>
                  <a:cubicBezTo>
                    <a:pt x="340" y="585"/>
                    <a:pt x="340" y="585"/>
                    <a:pt x="340" y="585"/>
                  </a:cubicBezTo>
                  <a:cubicBezTo>
                    <a:pt x="340" y="586"/>
                    <a:pt x="340" y="587"/>
                    <a:pt x="340" y="588"/>
                  </a:cubicBezTo>
                  <a:cubicBezTo>
                    <a:pt x="340" y="588"/>
                    <a:pt x="340" y="588"/>
                    <a:pt x="341" y="588"/>
                  </a:cubicBezTo>
                  <a:cubicBezTo>
                    <a:pt x="341" y="589"/>
                    <a:pt x="341" y="590"/>
                    <a:pt x="341" y="590"/>
                  </a:cubicBezTo>
                  <a:cubicBezTo>
                    <a:pt x="341" y="595"/>
                    <a:pt x="345" y="603"/>
                    <a:pt x="344" y="607"/>
                  </a:cubicBezTo>
                  <a:cubicBezTo>
                    <a:pt x="343" y="611"/>
                    <a:pt x="347" y="614"/>
                    <a:pt x="349" y="616"/>
                  </a:cubicBezTo>
                  <a:cubicBezTo>
                    <a:pt x="351" y="618"/>
                    <a:pt x="356" y="623"/>
                    <a:pt x="353" y="627"/>
                  </a:cubicBezTo>
                  <a:cubicBezTo>
                    <a:pt x="351" y="632"/>
                    <a:pt x="350" y="634"/>
                    <a:pt x="348" y="634"/>
                  </a:cubicBezTo>
                  <a:cubicBezTo>
                    <a:pt x="345" y="634"/>
                    <a:pt x="347" y="636"/>
                    <a:pt x="349" y="638"/>
                  </a:cubicBezTo>
                  <a:cubicBezTo>
                    <a:pt x="350" y="640"/>
                    <a:pt x="355" y="644"/>
                    <a:pt x="357" y="644"/>
                  </a:cubicBezTo>
                  <a:cubicBezTo>
                    <a:pt x="359" y="643"/>
                    <a:pt x="362" y="645"/>
                    <a:pt x="363" y="646"/>
                  </a:cubicBezTo>
                  <a:cubicBezTo>
                    <a:pt x="365" y="648"/>
                    <a:pt x="366" y="654"/>
                    <a:pt x="365" y="657"/>
                  </a:cubicBezTo>
                  <a:cubicBezTo>
                    <a:pt x="364" y="659"/>
                    <a:pt x="363" y="663"/>
                    <a:pt x="365" y="665"/>
                  </a:cubicBezTo>
                  <a:cubicBezTo>
                    <a:pt x="367" y="667"/>
                    <a:pt x="376" y="676"/>
                    <a:pt x="375" y="679"/>
                  </a:cubicBezTo>
                  <a:cubicBezTo>
                    <a:pt x="375" y="682"/>
                    <a:pt x="378" y="687"/>
                    <a:pt x="379" y="686"/>
                  </a:cubicBezTo>
                  <a:cubicBezTo>
                    <a:pt x="381" y="684"/>
                    <a:pt x="385" y="684"/>
                    <a:pt x="385" y="680"/>
                  </a:cubicBezTo>
                  <a:cubicBezTo>
                    <a:pt x="385" y="677"/>
                    <a:pt x="378" y="669"/>
                    <a:pt x="376" y="667"/>
                  </a:cubicBezTo>
                  <a:cubicBezTo>
                    <a:pt x="375" y="666"/>
                    <a:pt x="381" y="666"/>
                    <a:pt x="379" y="663"/>
                  </a:cubicBezTo>
                  <a:cubicBezTo>
                    <a:pt x="377" y="659"/>
                    <a:pt x="374" y="655"/>
                    <a:pt x="375" y="653"/>
                  </a:cubicBezTo>
                  <a:cubicBezTo>
                    <a:pt x="375" y="652"/>
                    <a:pt x="380" y="654"/>
                    <a:pt x="377" y="650"/>
                  </a:cubicBezTo>
                  <a:cubicBezTo>
                    <a:pt x="374" y="645"/>
                    <a:pt x="373" y="640"/>
                    <a:pt x="372" y="638"/>
                  </a:cubicBezTo>
                  <a:cubicBezTo>
                    <a:pt x="371" y="635"/>
                    <a:pt x="369" y="633"/>
                    <a:pt x="368" y="628"/>
                  </a:cubicBezTo>
                  <a:cubicBezTo>
                    <a:pt x="367" y="623"/>
                    <a:pt x="362" y="618"/>
                    <a:pt x="361" y="616"/>
                  </a:cubicBezTo>
                  <a:cubicBezTo>
                    <a:pt x="360" y="613"/>
                    <a:pt x="354" y="609"/>
                    <a:pt x="355" y="607"/>
                  </a:cubicBezTo>
                  <a:cubicBezTo>
                    <a:pt x="356" y="605"/>
                    <a:pt x="357" y="600"/>
                    <a:pt x="357" y="597"/>
                  </a:cubicBezTo>
                  <a:cubicBezTo>
                    <a:pt x="356" y="595"/>
                    <a:pt x="359" y="593"/>
                    <a:pt x="359" y="591"/>
                  </a:cubicBezTo>
                  <a:cubicBezTo>
                    <a:pt x="359" y="589"/>
                    <a:pt x="362" y="587"/>
                    <a:pt x="362" y="588"/>
                  </a:cubicBezTo>
                  <a:cubicBezTo>
                    <a:pt x="362" y="589"/>
                    <a:pt x="366" y="592"/>
                    <a:pt x="366" y="592"/>
                  </a:cubicBezTo>
                  <a:cubicBezTo>
                    <a:pt x="366" y="592"/>
                    <a:pt x="369" y="593"/>
                    <a:pt x="371" y="595"/>
                  </a:cubicBezTo>
                  <a:cubicBezTo>
                    <a:pt x="373" y="597"/>
                    <a:pt x="375" y="595"/>
                    <a:pt x="374" y="598"/>
                  </a:cubicBezTo>
                  <a:cubicBezTo>
                    <a:pt x="373" y="602"/>
                    <a:pt x="372" y="606"/>
                    <a:pt x="374" y="606"/>
                  </a:cubicBezTo>
                  <a:cubicBezTo>
                    <a:pt x="375" y="606"/>
                    <a:pt x="373" y="614"/>
                    <a:pt x="375" y="615"/>
                  </a:cubicBezTo>
                  <a:cubicBezTo>
                    <a:pt x="377" y="616"/>
                    <a:pt x="376" y="622"/>
                    <a:pt x="378" y="625"/>
                  </a:cubicBezTo>
                  <a:cubicBezTo>
                    <a:pt x="381" y="628"/>
                    <a:pt x="383" y="630"/>
                    <a:pt x="387" y="634"/>
                  </a:cubicBezTo>
                  <a:cubicBezTo>
                    <a:pt x="391" y="637"/>
                    <a:pt x="399" y="645"/>
                    <a:pt x="399" y="647"/>
                  </a:cubicBezTo>
                  <a:cubicBezTo>
                    <a:pt x="398" y="648"/>
                    <a:pt x="395" y="651"/>
                    <a:pt x="397" y="653"/>
                  </a:cubicBezTo>
                  <a:cubicBezTo>
                    <a:pt x="398" y="655"/>
                    <a:pt x="402" y="657"/>
                    <a:pt x="405" y="660"/>
                  </a:cubicBezTo>
                  <a:cubicBezTo>
                    <a:pt x="407" y="663"/>
                    <a:pt x="411" y="668"/>
                    <a:pt x="411" y="671"/>
                  </a:cubicBezTo>
                  <a:cubicBezTo>
                    <a:pt x="411" y="673"/>
                    <a:pt x="413" y="676"/>
                    <a:pt x="416" y="679"/>
                  </a:cubicBezTo>
                  <a:cubicBezTo>
                    <a:pt x="418" y="681"/>
                    <a:pt x="420" y="688"/>
                    <a:pt x="420" y="691"/>
                  </a:cubicBezTo>
                  <a:cubicBezTo>
                    <a:pt x="421" y="694"/>
                    <a:pt x="420" y="704"/>
                    <a:pt x="419" y="706"/>
                  </a:cubicBezTo>
                  <a:cubicBezTo>
                    <a:pt x="418" y="707"/>
                    <a:pt x="413" y="711"/>
                    <a:pt x="413" y="713"/>
                  </a:cubicBezTo>
                  <a:cubicBezTo>
                    <a:pt x="413" y="714"/>
                    <a:pt x="411" y="716"/>
                    <a:pt x="415" y="721"/>
                  </a:cubicBezTo>
                  <a:cubicBezTo>
                    <a:pt x="419" y="725"/>
                    <a:pt x="429" y="732"/>
                    <a:pt x="434" y="735"/>
                  </a:cubicBezTo>
                  <a:cubicBezTo>
                    <a:pt x="438" y="738"/>
                    <a:pt x="443" y="737"/>
                    <a:pt x="445" y="739"/>
                  </a:cubicBezTo>
                  <a:cubicBezTo>
                    <a:pt x="447" y="741"/>
                    <a:pt x="451" y="743"/>
                    <a:pt x="455" y="745"/>
                  </a:cubicBezTo>
                  <a:cubicBezTo>
                    <a:pt x="459" y="746"/>
                    <a:pt x="474" y="750"/>
                    <a:pt x="476" y="753"/>
                  </a:cubicBezTo>
                  <a:cubicBezTo>
                    <a:pt x="478" y="755"/>
                    <a:pt x="481" y="758"/>
                    <a:pt x="485" y="758"/>
                  </a:cubicBezTo>
                  <a:cubicBezTo>
                    <a:pt x="488" y="759"/>
                    <a:pt x="495" y="762"/>
                    <a:pt x="499" y="761"/>
                  </a:cubicBezTo>
                  <a:cubicBezTo>
                    <a:pt x="503" y="760"/>
                    <a:pt x="514" y="752"/>
                    <a:pt x="519" y="754"/>
                  </a:cubicBezTo>
                  <a:cubicBezTo>
                    <a:pt x="523" y="756"/>
                    <a:pt x="525" y="756"/>
                    <a:pt x="527" y="758"/>
                  </a:cubicBezTo>
                  <a:cubicBezTo>
                    <a:pt x="529" y="760"/>
                    <a:pt x="531" y="767"/>
                    <a:pt x="535" y="771"/>
                  </a:cubicBezTo>
                  <a:cubicBezTo>
                    <a:pt x="535" y="772"/>
                    <a:pt x="536" y="772"/>
                    <a:pt x="536" y="773"/>
                  </a:cubicBezTo>
                  <a:cubicBezTo>
                    <a:pt x="537" y="774"/>
                    <a:pt x="538" y="775"/>
                    <a:pt x="538" y="776"/>
                  </a:cubicBezTo>
                  <a:cubicBezTo>
                    <a:pt x="539" y="776"/>
                    <a:pt x="539" y="776"/>
                    <a:pt x="539" y="776"/>
                  </a:cubicBezTo>
                  <a:cubicBezTo>
                    <a:pt x="539" y="776"/>
                    <a:pt x="539" y="776"/>
                    <a:pt x="540" y="777"/>
                  </a:cubicBezTo>
                  <a:cubicBezTo>
                    <a:pt x="540" y="777"/>
                    <a:pt x="540" y="777"/>
                    <a:pt x="540" y="777"/>
                  </a:cubicBezTo>
                  <a:cubicBezTo>
                    <a:pt x="540" y="777"/>
                    <a:pt x="541" y="777"/>
                    <a:pt x="541" y="777"/>
                  </a:cubicBezTo>
                  <a:cubicBezTo>
                    <a:pt x="541" y="777"/>
                    <a:pt x="541" y="777"/>
                    <a:pt x="541" y="778"/>
                  </a:cubicBezTo>
                  <a:cubicBezTo>
                    <a:pt x="542" y="778"/>
                    <a:pt x="542" y="778"/>
                    <a:pt x="543" y="778"/>
                  </a:cubicBezTo>
                  <a:cubicBezTo>
                    <a:pt x="543" y="778"/>
                    <a:pt x="543" y="778"/>
                    <a:pt x="543" y="778"/>
                  </a:cubicBezTo>
                  <a:cubicBezTo>
                    <a:pt x="544" y="778"/>
                    <a:pt x="545" y="778"/>
                    <a:pt x="546" y="779"/>
                  </a:cubicBezTo>
                  <a:cubicBezTo>
                    <a:pt x="548" y="779"/>
                    <a:pt x="550" y="779"/>
                    <a:pt x="551" y="779"/>
                  </a:cubicBezTo>
                  <a:cubicBezTo>
                    <a:pt x="552" y="779"/>
                    <a:pt x="553" y="779"/>
                    <a:pt x="554" y="779"/>
                  </a:cubicBezTo>
                  <a:cubicBezTo>
                    <a:pt x="554" y="780"/>
                    <a:pt x="555" y="780"/>
                    <a:pt x="556" y="780"/>
                  </a:cubicBezTo>
                  <a:cubicBezTo>
                    <a:pt x="556" y="780"/>
                    <a:pt x="557" y="780"/>
                    <a:pt x="557" y="780"/>
                  </a:cubicBezTo>
                  <a:cubicBezTo>
                    <a:pt x="558" y="780"/>
                    <a:pt x="558" y="780"/>
                    <a:pt x="558" y="780"/>
                  </a:cubicBezTo>
                  <a:cubicBezTo>
                    <a:pt x="559" y="780"/>
                    <a:pt x="560" y="781"/>
                    <a:pt x="560" y="781"/>
                  </a:cubicBezTo>
                  <a:cubicBezTo>
                    <a:pt x="562" y="782"/>
                    <a:pt x="572" y="789"/>
                    <a:pt x="575" y="789"/>
                  </a:cubicBezTo>
                  <a:cubicBezTo>
                    <a:pt x="576" y="789"/>
                    <a:pt x="577" y="788"/>
                    <a:pt x="577" y="788"/>
                  </a:cubicBezTo>
                  <a:cubicBezTo>
                    <a:pt x="578" y="788"/>
                    <a:pt x="578" y="788"/>
                    <a:pt x="578" y="788"/>
                  </a:cubicBezTo>
                  <a:cubicBezTo>
                    <a:pt x="578" y="788"/>
                    <a:pt x="579" y="788"/>
                    <a:pt x="579" y="788"/>
                  </a:cubicBezTo>
                  <a:cubicBezTo>
                    <a:pt x="580" y="788"/>
                    <a:pt x="580" y="788"/>
                    <a:pt x="581" y="788"/>
                  </a:cubicBezTo>
                  <a:cubicBezTo>
                    <a:pt x="581" y="788"/>
                    <a:pt x="581" y="788"/>
                    <a:pt x="582" y="788"/>
                  </a:cubicBezTo>
                  <a:cubicBezTo>
                    <a:pt x="582" y="788"/>
                    <a:pt x="582" y="788"/>
                    <a:pt x="582" y="788"/>
                  </a:cubicBezTo>
                  <a:cubicBezTo>
                    <a:pt x="583" y="788"/>
                    <a:pt x="583" y="788"/>
                    <a:pt x="583" y="788"/>
                  </a:cubicBezTo>
                  <a:cubicBezTo>
                    <a:pt x="583" y="788"/>
                    <a:pt x="583" y="788"/>
                    <a:pt x="583" y="788"/>
                  </a:cubicBezTo>
                  <a:cubicBezTo>
                    <a:pt x="584" y="788"/>
                    <a:pt x="584" y="788"/>
                    <a:pt x="584" y="788"/>
                  </a:cubicBezTo>
                  <a:cubicBezTo>
                    <a:pt x="584" y="788"/>
                    <a:pt x="584" y="788"/>
                    <a:pt x="584" y="788"/>
                  </a:cubicBezTo>
                  <a:cubicBezTo>
                    <a:pt x="584" y="788"/>
                    <a:pt x="584" y="788"/>
                    <a:pt x="584" y="788"/>
                  </a:cubicBezTo>
                  <a:cubicBezTo>
                    <a:pt x="584" y="789"/>
                    <a:pt x="583" y="789"/>
                    <a:pt x="583" y="790"/>
                  </a:cubicBezTo>
                  <a:cubicBezTo>
                    <a:pt x="582" y="791"/>
                    <a:pt x="582" y="791"/>
                    <a:pt x="581" y="792"/>
                  </a:cubicBezTo>
                  <a:cubicBezTo>
                    <a:pt x="581" y="792"/>
                    <a:pt x="581" y="792"/>
                    <a:pt x="581" y="792"/>
                  </a:cubicBezTo>
                  <a:cubicBezTo>
                    <a:pt x="581" y="792"/>
                    <a:pt x="581" y="792"/>
                    <a:pt x="581" y="792"/>
                  </a:cubicBezTo>
                  <a:cubicBezTo>
                    <a:pt x="581" y="792"/>
                    <a:pt x="581" y="793"/>
                    <a:pt x="581" y="793"/>
                  </a:cubicBezTo>
                  <a:cubicBezTo>
                    <a:pt x="581" y="793"/>
                    <a:pt x="581" y="793"/>
                    <a:pt x="581" y="794"/>
                  </a:cubicBezTo>
                  <a:cubicBezTo>
                    <a:pt x="583" y="795"/>
                    <a:pt x="588" y="798"/>
                    <a:pt x="590" y="801"/>
                  </a:cubicBezTo>
                  <a:cubicBezTo>
                    <a:pt x="592" y="803"/>
                    <a:pt x="591" y="805"/>
                    <a:pt x="593" y="807"/>
                  </a:cubicBezTo>
                  <a:cubicBezTo>
                    <a:pt x="594" y="808"/>
                    <a:pt x="595" y="808"/>
                    <a:pt x="595" y="809"/>
                  </a:cubicBezTo>
                  <a:cubicBezTo>
                    <a:pt x="595" y="809"/>
                    <a:pt x="595" y="809"/>
                    <a:pt x="596" y="809"/>
                  </a:cubicBezTo>
                  <a:cubicBezTo>
                    <a:pt x="596" y="810"/>
                    <a:pt x="596" y="810"/>
                    <a:pt x="596" y="811"/>
                  </a:cubicBezTo>
                  <a:cubicBezTo>
                    <a:pt x="597" y="811"/>
                    <a:pt x="597" y="811"/>
                    <a:pt x="597" y="811"/>
                  </a:cubicBezTo>
                  <a:cubicBezTo>
                    <a:pt x="597" y="812"/>
                    <a:pt x="597" y="813"/>
                    <a:pt x="597" y="814"/>
                  </a:cubicBezTo>
                  <a:cubicBezTo>
                    <a:pt x="596" y="818"/>
                    <a:pt x="594" y="821"/>
                    <a:pt x="596" y="823"/>
                  </a:cubicBezTo>
                  <a:cubicBezTo>
                    <a:pt x="598" y="825"/>
                    <a:pt x="601" y="828"/>
                    <a:pt x="602" y="826"/>
                  </a:cubicBezTo>
                  <a:cubicBezTo>
                    <a:pt x="603" y="824"/>
                    <a:pt x="603" y="823"/>
                    <a:pt x="604" y="826"/>
                  </a:cubicBezTo>
                  <a:cubicBezTo>
                    <a:pt x="606" y="829"/>
                    <a:pt x="604" y="830"/>
                    <a:pt x="609" y="831"/>
                  </a:cubicBezTo>
                  <a:cubicBezTo>
                    <a:pt x="614" y="832"/>
                    <a:pt x="612" y="835"/>
                    <a:pt x="613" y="837"/>
                  </a:cubicBezTo>
                  <a:cubicBezTo>
                    <a:pt x="613" y="838"/>
                    <a:pt x="613" y="838"/>
                    <a:pt x="614" y="838"/>
                  </a:cubicBezTo>
                  <a:cubicBezTo>
                    <a:pt x="614" y="838"/>
                    <a:pt x="614" y="838"/>
                    <a:pt x="614" y="838"/>
                  </a:cubicBezTo>
                  <a:cubicBezTo>
                    <a:pt x="615" y="838"/>
                    <a:pt x="616" y="839"/>
                    <a:pt x="617" y="839"/>
                  </a:cubicBezTo>
                  <a:cubicBezTo>
                    <a:pt x="617" y="839"/>
                    <a:pt x="617" y="839"/>
                    <a:pt x="618" y="839"/>
                  </a:cubicBezTo>
                  <a:cubicBezTo>
                    <a:pt x="618" y="839"/>
                    <a:pt x="618" y="839"/>
                    <a:pt x="619" y="839"/>
                  </a:cubicBezTo>
                  <a:cubicBezTo>
                    <a:pt x="619" y="839"/>
                    <a:pt x="620" y="839"/>
                    <a:pt x="620" y="839"/>
                  </a:cubicBezTo>
                  <a:cubicBezTo>
                    <a:pt x="623" y="841"/>
                    <a:pt x="627" y="840"/>
                    <a:pt x="631" y="842"/>
                  </a:cubicBezTo>
                  <a:cubicBezTo>
                    <a:pt x="635" y="844"/>
                    <a:pt x="633" y="849"/>
                    <a:pt x="637" y="849"/>
                  </a:cubicBezTo>
                  <a:cubicBezTo>
                    <a:pt x="642" y="850"/>
                    <a:pt x="650" y="850"/>
                    <a:pt x="650" y="849"/>
                  </a:cubicBezTo>
                  <a:cubicBezTo>
                    <a:pt x="649" y="847"/>
                    <a:pt x="647" y="842"/>
                    <a:pt x="649" y="841"/>
                  </a:cubicBezTo>
                  <a:cubicBezTo>
                    <a:pt x="651" y="840"/>
                    <a:pt x="655" y="837"/>
                    <a:pt x="656" y="836"/>
                  </a:cubicBezTo>
                  <a:cubicBezTo>
                    <a:pt x="658" y="835"/>
                    <a:pt x="663" y="832"/>
                    <a:pt x="665" y="834"/>
                  </a:cubicBezTo>
                  <a:cubicBezTo>
                    <a:pt x="667" y="836"/>
                    <a:pt x="672" y="837"/>
                    <a:pt x="671" y="841"/>
                  </a:cubicBezTo>
                  <a:cubicBezTo>
                    <a:pt x="670" y="845"/>
                    <a:pt x="670" y="851"/>
                    <a:pt x="673" y="854"/>
                  </a:cubicBezTo>
                  <a:cubicBezTo>
                    <a:pt x="674" y="854"/>
                    <a:pt x="674" y="855"/>
                    <a:pt x="675" y="855"/>
                  </a:cubicBezTo>
                  <a:cubicBezTo>
                    <a:pt x="675" y="856"/>
                    <a:pt x="675" y="856"/>
                    <a:pt x="675" y="856"/>
                  </a:cubicBezTo>
                  <a:cubicBezTo>
                    <a:pt x="675" y="856"/>
                    <a:pt x="675" y="857"/>
                    <a:pt x="676" y="857"/>
                  </a:cubicBezTo>
                  <a:cubicBezTo>
                    <a:pt x="676" y="858"/>
                    <a:pt x="676" y="858"/>
                    <a:pt x="676" y="858"/>
                  </a:cubicBezTo>
                  <a:cubicBezTo>
                    <a:pt x="676" y="859"/>
                    <a:pt x="676" y="859"/>
                    <a:pt x="676" y="860"/>
                  </a:cubicBezTo>
                  <a:cubicBezTo>
                    <a:pt x="675" y="860"/>
                    <a:pt x="675" y="860"/>
                    <a:pt x="675" y="861"/>
                  </a:cubicBezTo>
                  <a:cubicBezTo>
                    <a:pt x="675" y="862"/>
                    <a:pt x="675" y="863"/>
                    <a:pt x="675" y="864"/>
                  </a:cubicBezTo>
                  <a:cubicBezTo>
                    <a:pt x="673" y="869"/>
                    <a:pt x="675" y="871"/>
                    <a:pt x="673" y="872"/>
                  </a:cubicBezTo>
                  <a:cubicBezTo>
                    <a:pt x="672" y="873"/>
                    <a:pt x="670" y="876"/>
                    <a:pt x="671" y="878"/>
                  </a:cubicBezTo>
                  <a:cubicBezTo>
                    <a:pt x="672" y="880"/>
                    <a:pt x="670" y="882"/>
                    <a:pt x="669" y="885"/>
                  </a:cubicBezTo>
                  <a:cubicBezTo>
                    <a:pt x="669" y="888"/>
                    <a:pt x="672" y="890"/>
                    <a:pt x="669" y="893"/>
                  </a:cubicBezTo>
                  <a:cubicBezTo>
                    <a:pt x="665" y="896"/>
                    <a:pt x="663" y="900"/>
                    <a:pt x="660" y="900"/>
                  </a:cubicBezTo>
                  <a:cubicBezTo>
                    <a:pt x="657" y="900"/>
                    <a:pt x="654" y="902"/>
                    <a:pt x="653" y="903"/>
                  </a:cubicBezTo>
                  <a:cubicBezTo>
                    <a:pt x="652" y="903"/>
                    <a:pt x="652" y="910"/>
                    <a:pt x="648" y="913"/>
                  </a:cubicBezTo>
                  <a:cubicBezTo>
                    <a:pt x="647" y="914"/>
                    <a:pt x="646" y="915"/>
                    <a:pt x="645" y="916"/>
                  </a:cubicBezTo>
                  <a:cubicBezTo>
                    <a:pt x="644" y="917"/>
                    <a:pt x="643" y="918"/>
                    <a:pt x="642" y="918"/>
                  </a:cubicBezTo>
                  <a:cubicBezTo>
                    <a:pt x="642" y="919"/>
                    <a:pt x="642" y="919"/>
                    <a:pt x="641" y="919"/>
                  </a:cubicBezTo>
                  <a:cubicBezTo>
                    <a:pt x="640" y="920"/>
                    <a:pt x="639" y="921"/>
                    <a:pt x="638" y="921"/>
                  </a:cubicBezTo>
                  <a:cubicBezTo>
                    <a:pt x="634" y="923"/>
                    <a:pt x="630" y="925"/>
                    <a:pt x="628" y="929"/>
                  </a:cubicBezTo>
                  <a:cubicBezTo>
                    <a:pt x="626" y="933"/>
                    <a:pt x="627" y="934"/>
                    <a:pt x="624" y="935"/>
                  </a:cubicBezTo>
                  <a:cubicBezTo>
                    <a:pt x="620" y="937"/>
                    <a:pt x="617" y="940"/>
                    <a:pt x="616" y="944"/>
                  </a:cubicBezTo>
                  <a:cubicBezTo>
                    <a:pt x="615" y="947"/>
                    <a:pt x="612" y="956"/>
                    <a:pt x="614" y="958"/>
                  </a:cubicBezTo>
                  <a:cubicBezTo>
                    <a:pt x="616" y="960"/>
                    <a:pt x="614" y="964"/>
                    <a:pt x="613" y="964"/>
                  </a:cubicBezTo>
                  <a:cubicBezTo>
                    <a:pt x="612" y="964"/>
                    <a:pt x="612" y="965"/>
                    <a:pt x="612" y="965"/>
                  </a:cubicBezTo>
                  <a:cubicBezTo>
                    <a:pt x="612" y="965"/>
                    <a:pt x="612" y="965"/>
                    <a:pt x="612" y="965"/>
                  </a:cubicBezTo>
                  <a:cubicBezTo>
                    <a:pt x="611" y="965"/>
                    <a:pt x="611" y="965"/>
                    <a:pt x="611" y="965"/>
                  </a:cubicBezTo>
                  <a:cubicBezTo>
                    <a:pt x="610" y="966"/>
                    <a:pt x="610" y="966"/>
                    <a:pt x="610" y="966"/>
                  </a:cubicBezTo>
                  <a:cubicBezTo>
                    <a:pt x="609" y="966"/>
                    <a:pt x="609" y="966"/>
                    <a:pt x="609" y="967"/>
                  </a:cubicBezTo>
                  <a:cubicBezTo>
                    <a:pt x="608" y="967"/>
                    <a:pt x="608" y="967"/>
                    <a:pt x="607" y="968"/>
                  </a:cubicBezTo>
                  <a:cubicBezTo>
                    <a:pt x="607" y="968"/>
                    <a:pt x="606" y="968"/>
                    <a:pt x="606" y="969"/>
                  </a:cubicBezTo>
                  <a:cubicBezTo>
                    <a:pt x="605" y="969"/>
                    <a:pt x="604" y="970"/>
                    <a:pt x="604" y="971"/>
                  </a:cubicBezTo>
                  <a:cubicBezTo>
                    <a:pt x="600" y="974"/>
                    <a:pt x="597" y="976"/>
                    <a:pt x="600" y="979"/>
                  </a:cubicBezTo>
                  <a:cubicBezTo>
                    <a:pt x="602" y="981"/>
                    <a:pt x="603" y="982"/>
                    <a:pt x="601" y="984"/>
                  </a:cubicBezTo>
                  <a:cubicBezTo>
                    <a:pt x="599" y="986"/>
                    <a:pt x="596" y="988"/>
                    <a:pt x="599" y="988"/>
                  </a:cubicBezTo>
                  <a:cubicBezTo>
                    <a:pt x="603" y="989"/>
                    <a:pt x="612" y="995"/>
                    <a:pt x="613" y="999"/>
                  </a:cubicBezTo>
                  <a:cubicBezTo>
                    <a:pt x="613" y="1002"/>
                    <a:pt x="611" y="1003"/>
                    <a:pt x="613" y="1007"/>
                  </a:cubicBezTo>
                  <a:cubicBezTo>
                    <a:pt x="615" y="1010"/>
                    <a:pt x="619" y="1015"/>
                    <a:pt x="619" y="1019"/>
                  </a:cubicBezTo>
                  <a:cubicBezTo>
                    <a:pt x="618" y="1022"/>
                    <a:pt x="625" y="1042"/>
                    <a:pt x="626" y="1047"/>
                  </a:cubicBezTo>
                  <a:cubicBezTo>
                    <a:pt x="627" y="1052"/>
                    <a:pt x="633" y="1056"/>
                    <a:pt x="632" y="1062"/>
                  </a:cubicBezTo>
                  <a:cubicBezTo>
                    <a:pt x="630" y="1069"/>
                    <a:pt x="629" y="1073"/>
                    <a:pt x="630" y="1079"/>
                  </a:cubicBezTo>
                  <a:cubicBezTo>
                    <a:pt x="631" y="1086"/>
                    <a:pt x="631" y="1095"/>
                    <a:pt x="634" y="1097"/>
                  </a:cubicBezTo>
                  <a:cubicBezTo>
                    <a:pt x="636" y="1098"/>
                    <a:pt x="641" y="1105"/>
                    <a:pt x="643" y="1108"/>
                  </a:cubicBezTo>
                  <a:cubicBezTo>
                    <a:pt x="644" y="1112"/>
                    <a:pt x="655" y="1118"/>
                    <a:pt x="658" y="1119"/>
                  </a:cubicBezTo>
                  <a:cubicBezTo>
                    <a:pt x="661" y="1120"/>
                    <a:pt x="671" y="1127"/>
                    <a:pt x="673" y="1130"/>
                  </a:cubicBezTo>
                  <a:cubicBezTo>
                    <a:pt x="675" y="1133"/>
                    <a:pt x="681" y="1136"/>
                    <a:pt x="682" y="1140"/>
                  </a:cubicBezTo>
                  <a:cubicBezTo>
                    <a:pt x="682" y="1141"/>
                    <a:pt x="682" y="1142"/>
                    <a:pt x="682" y="1144"/>
                  </a:cubicBezTo>
                  <a:cubicBezTo>
                    <a:pt x="683" y="1145"/>
                    <a:pt x="683" y="1146"/>
                    <a:pt x="683" y="1147"/>
                  </a:cubicBezTo>
                  <a:cubicBezTo>
                    <a:pt x="683" y="1147"/>
                    <a:pt x="683" y="1147"/>
                    <a:pt x="683" y="1147"/>
                  </a:cubicBezTo>
                  <a:cubicBezTo>
                    <a:pt x="683" y="1148"/>
                    <a:pt x="683" y="1149"/>
                    <a:pt x="683" y="1150"/>
                  </a:cubicBezTo>
                  <a:cubicBezTo>
                    <a:pt x="683" y="1151"/>
                    <a:pt x="683" y="1151"/>
                    <a:pt x="683" y="1151"/>
                  </a:cubicBezTo>
                  <a:cubicBezTo>
                    <a:pt x="683" y="1152"/>
                    <a:pt x="683" y="1153"/>
                    <a:pt x="682" y="1154"/>
                  </a:cubicBezTo>
                  <a:cubicBezTo>
                    <a:pt x="679" y="1158"/>
                    <a:pt x="677" y="1163"/>
                    <a:pt x="677" y="1167"/>
                  </a:cubicBezTo>
                  <a:cubicBezTo>
                    <a:pt x="677" y="1171"/>
                    <a:pt x="678" y="1172"/>
                    <a:pt x="676" y="1179"/>
                  </a:cubicBezTo>
                  <a:cubicBezTo>
                    <a:pt x="674" y="1185"/>
                    <a:pt x="671" y="1199"/>
                    <a:pt x="669" y="1200"/>
                  </a:cubicBezTo>
                  <a:cubicBezTo>
                    <a:pt x="666" y="1201"/>
                    <a:pt x="662" y="1204"/>
                    <a:pt x="662" y="1207"/>
                  </a:cubicBezTo>
                  <a:cubicBezTo>
                    <a:pt x="663" y="1210"/>
                    <a:pt x="663" y="1216"/>
                    <a:pt x="661" y="1222"/>
                  </a:cubicBezTo>
                  <a:cubicBezTo>
                    <a:pt x="658" y="1229"/>
                    <a:pt x="657" y="1234"/>
                    <a:pt x="655" y="1239"/>
                  </a:cubicBezTo>
                  <a:cubicBezTo>
                    <a:pt x="653" y="1243"/>
                    <a:pt x="649" y="1256"/>
                    <a:pt x="648" y="1259"/>
                  </a:cubicBezTo>
                  <a:cubicBezTo>
                    <a:pt x="646" y="1262"/>
                    <a:pt x="644" y="1274"/>
                    <a:pt x="642" y="1275"/>
                  </a:cubicBezTo>
                  <a:cubicBezTo>
                    <a:pt x="639" y="1277"/>
                    <a:pt x="633" y="1286"/>
                    <a:pt x="634" y="1290"/>
                  </a:cubicBezTo>
                  <a:cubicBezTo>
                    <a:pt x="636" y="1293"/>
                    <a:pt x="636" y="1293"/>
                    <a:pt x="633" y="1297"/>
                  </a:cubicBezTo>
                  <a:cubicBezTo>
                    <a:pt x="630" y="1302"/>
                    <a:pt x="628" y="1316"/>
                    <a:pt x="628" y="1322"/>
                  </a:cubicBezTo>
                  <a:cubicBezTo>
                    <a:pt x="629" y="1328"/>
                    <a:pt x="624" y="1340"/>
                    <a:pt x="622" y="1344"/>
                  </a:cubicBezTo>
                  <a:cubicBezTo>
                    <a:pt x="620" y="1349"/>
                    <a:pt x="617" y="1354"/>
                    <a:pt x="615" y="1357"/>
                  </a:cubicBezTo>
                  <a:cubicBezTo>
                    <a:pt x="613" y="1361"/>
                    <a:pt x="603" y="1379"/>
                    <a:pt x="599" y="1384"/>
                  </a:cubicBezTo>
                  <a:cubicBezTo>
                    <a:pt x="595" y="1390"/>
                    <a:pt x="592" y="1400"/>
                    <a:pt x="588" y="1405"/>
                  </a:cubicBezTo>
                  <a:cubicBezTo>
                    <a:pt x="584" y="1410"/>
                    <a:pt x="579" y="1413"/>
                    <a:pt x="581" y="1418"/>
                  </a:cubicBezTo>
                  <a:cubicBezTo>
                    <a:pt x="583" y="1423"/>
                    <a:pt x="584" y="1423"/>
                    <a:pt x="581" y="1429"/>
                  </a:cubicBezTo>
                  <a:cubicBezTo>
                    <a:pt x="579" y="1434"/>
                    <a:pt x="582" y="1433"/>
                    <a:pt x="580" y="1440"/>
                  </a:cubicBezTo>
                  <a:cubicBezTo>
                    <a:pt x="577" y="1447"/>
                    <a:pt x="576" y="1449"/>
                    <a:pt x="572" y="1456"/>
                  </a:cubicBezTo>
                  <a:cubicBezTo>
                    <a:pt x="569" y="1463"/>
                    <a:pt x="567" y="1470"/>
                    <a:pt x="566" y="1476"/>
                  </a:cubicBezTo>
                  <a:cubicBezTo>
                    <a:pt x="564" y="1482"/>
                    <a:pt x="564" y="1488"/>
                    <a:pt x="563" y="1489"/>
                  </a:cubicBezTo>
                  <a:cubicBezTo>
                    <a:pt x="561" y="1490"/>
                    <a:pt x="556" y="1498"/>
                    <a:pt x="556" y="1502"/>
                  </a:cubicBezTo>
                  <a:cubicBezTo>
                    <a:pt x="555" y="1506"/>
                    <a:pt x="554" y="1514"/>
                    <a:pt x="556" y="1514"/>
                  </a:cubicBezTo>
                  <a:cubicBezTo>
                    <a:pt x="558" y="1514"/>
                    <a:pt x="563" y="1504"/>
                    <a:pt x="564" y="1502"/>
                  </a:cubicBezTo>
                  <a:cubicBezTo>
                    <a:pt x="565" y="1500"/>
                    <a:pt x="571" y="1496"/>
                    <a:pt x="570" y="1493"/>
                  </a:cubicBezTo>
                  <a:cubicBezTo>
                    <a:pt x="570" y="1489"/>
                    <a:pt x="570" y="1485"/>
                    <a:pt x="571" y="1487"/>
                  </a:cubicBezTo>
                  <a:cubicBezTo>
                    <a:pt x="572" y="1489"/>
                    <a:pt x="576" y="1483"/>
                    <a:pt x="574" y="1490"/>
                  </a:cubicBezTo>
                  <a:cubicBezTo>
                    <a:pt x="573" y="1496"/>
                    <a:pt x="574" y="1496"/>
                    <a:pt x="571" y="1503"/>
                  </a:cubicBezTo>
                  <a:cubicBezTo>
                    <a:pt x="568" y="1511"/>
                    <a:pt x="567" y="1521"/>
                    <a:pt x="566" y="1522"/>
                  </a:cubicBezTo>
                  <a:cubicBezTo>
                    <a:pt x="565" y="1523"/>
                    <a:pt x="561" y="1526"/>
                    <a:pt x="561" y="1528"/>
                  </a:cubicBezTo>
                  <a:cubicBezTo>
                    <a:pt x="561" y="1530"/>
                    <a:pt x="564" y="1536"/>
                    <a:pt x="563" y="1537"/>
                  </a:cubicBezTo>
                  <a:cubicBezTo>
                    <a:pt x="563" y="1538"/>
                    <a:pt x="560" y="1545"/>
                    <a:pt x="558" y="1545"/>
                  </a:cubicBezTo>
                  <a:cubicBezTo>
                    <a:pt x="556" y="1545"/>
                    <a:pt x="552" y="1548"/>
                    <a:pt x="554" y="1551"/>
                  </a:cubicBezTo>
                  <a:cubicBezTo>
                    <a:pt x="557" y="1554"/>
                    <a:pt x="557" y="1555"/>
                    <a:pt x="554" y="1557"/>
                  </a:cubicBezTo>
                  <a:cubicBezTo>
                    <a:pt x="551" y="1558"/>
                    <a:pt x="548" y="1566"/>
                    <a:pt x="548" y="1566"/>
                  </a:cubicBezTo>
                  <a:cubicBezTo>
                    <a:pt x="548" y="1566"/>
                    <a:pt x="545" y="1573"/>
                    <a:pt x="543" y="1570"/>
                  </a:cubicBezTo>
                  <a:cubicBezTo>
                    <a:pt x="541" y="1567"/>
                    <a:pt x="539" y="1570"/>
                    <a:pt x="538" y="1567"/>
                  </a:cubicBezTo>
                  <a:cubicBezTo>
                    <a:pt x="537" y="1564"/>
                    <a:pt x="534" y="1561"/>
                    <a:pt x="531" y="1564"/>
                  </a:cubicBezTo>
                  <a:cubicBezTo>
                    <a:pt x="528" y="1567"/>
                    <a:pt x="530" y="1571"/>
                    <a:pt x="528" y="1573"/>
                  </a:cubicBezTo>
                  <a:cubicBezTo>
                    <a:pt x="525" y="1574"/>
                    <a:pt x="518" y="1592"/>
                    <a:pt x="521" y="1588"/>
                  </a:cubicBezTo>
                  <a:cubicBezTo>
                    <a:pt x="525" y="1584"/>
                    <a:pt x="528" y="1583"/>
                    <a:pt x="528" y="1586"/>
                  </a:cubicBezTo>
                  <a:cubicBezTo>
                    <a:pt x="528" y="1589"/>
                    <a:pt x="528" y="1595"/>
                    <a:pt x="528" y="1598"/>
                  </a:cubicBezTo>
                  <a:cubicBezTo>
                    <a:pt x="528" y="1601"/>
                    <a:pt x="528" y="1606"/>
                    <a:pt x="530" y="1607"/>
                  </a:cubicBezTo>
                  <a:cubicBezTo>
                    <a:pt x="532" y="1607"/>
                    <a:pt x="540" y="1608"/>
                    <a:pt x="538" y="1610"/>
                  </a:cubicBezTo>
                  <a:cubicBezTo>
                    <a:pt x="536" y="1612"/>
                    <a:pt x="532" y="1609"/>
                    <a:pt x="528" y="1611"/>
                  </a:cubicBezTo>
                  <a:cubicBezTo>
                    <a:pt x="523" y="1613"/>
                    <a:pt x="526" y="1618"/>
                    <a:pt x="526" y="1621"/>
                  </a:cubicBezTo>
                  <a:cubicBezTo>
                    <a:pt x="527" y="1623"/>
                    <a:pt x="523" y="1627"/>
                    <a:pt x="522" y="1629"/>
                  </a:cubicBezTo>
                  <a:cubicBezTo>
                    <a:pt x="520" y="1631"/>
                    <a:pt x="519" y="1637"/>
                    <a:pt x="521" y="1639"/>
                  </a:cubicBezTo>
                  <a:cubicBezTo>
                    <a:pt x="523" y="1640"/>
                    <a:pt x="525" y="1643"/>
                    <a:pt x="520" y="1645"/>
                  </a:cubicBezTo>
                  <a:cubicBezTo>
                    <a:pt x="515" y="1646"/>
                    <a:pt x="517" y="1650"/>
                    <a:pt x="518" y="1654"/>
                  </a:cubicBezTo>
                  <a:cubicBezTo>
                    <a:pt x="519" y="1658"/>
                    <a:pt x="519" y="1662"/>
                    <a:pt x="515" y="1663"/>
                  </a:cubicBezTo>
                  <a:cubicBezTo>
                    <a:pt x="511" y="1663"/>
                    <a:pt x="515" y="1673"/>
                    <a:pt x="513" y="1674"/>
                  </a:cubicBezTo>
                  <a:cubicBezTo>
                    <a:pt x="511" y="1675"/>
                    <a:pt x="510" y="1678"/>
                    <a:pt x="512" y="1682"/>
                  </a:cubicBezTo>
                  <a:cubicBezTo>
                    <a:pt x="513" y="1685"/>
                    <a:pt x="515" y="1687"/>
                    <a:pt x="511" y="1690"/>
                  </a:cubicBezTo>
                  <a:cubicBezTo>
                    <a:pt x="507" y="1693"/>
                    <a:pt x="510" y="1699"/>
                    <a:pt x="507" y="1701"/>
                  </a:cubicBezTo>
                  <a:cubicBezTo>
                    <a:pt x="504" y="1702"/>
                    <a:pt x="508" y="1703"/>
                    <a:pt x="506" y="1707"/>
                  </a:cubicBezTo>
                  <a:cubicBezTo>
                    <a:pt x="503" y="1710"/>
                    <a:pt x="505" y="1720"/>
                    <a:pt x="507" y="1717"/>
                  </a:cubicBezTo>
                  <a:cubicBezTo>
                    <a:pt x="509" y="1714"/>
                    <a:pt x="513" y="1708"/>
                    <a:pt x="515" y="1706"/>
                  </a:cubicBezTo>
                  <a:cubicBezTo>
                    <a:pt x="517" y="1705"/>
                    <a:pt x="512" y="1714"/>
                    <a:pt x="511" y="1717"/>
                  </a:cubicBezTo>
                  <a:cubicBezTo>
                    <a:pt x="510" y="1720"/>
                    <a:pt x="506" y="1726"/>
                    <a:pt x="509" y="1728"/>
                  </a:cubicBezTo>
                  <a:cubicBezTo>
                    <a:pt x="512" y="1730"/>
                    <a:pt x="519" y="1726"/>
                    <a:pt x="515" y="1730"/>
                  </a:cubicBezTo>
                  <a:cubicBezTo>
                    <a:pt x="512" y="1734"/>
                    <a:pt x="520" y="1729"/>
                    <a:pt x="523" y="1726"/>
                  </a:cubicBezTo>
                  <a:cubicBezTo>
                    <a:pt x="527" y="1722"/>
                    <a:pt x="536" y="1716"/>
                    <a:pt x="537" y="1719"/>
                  </a:cubicBezTo>
                  <a:cubicBezTo>
                    <a:pt x="538" y="1721"/>
                    <a:pt x="531" y="1728"/>
                    <a:pt x="536" y="1727"/>
                  </a:cubicBezTo>
                  <a:cubicBezTo>
                    <a:pt x="542" y="1726"/>
                    <a:pt x="543" y="1727"/>
                    <a:pt x="546" y="1722"/>
                  </a:cubicBezTo>
                  <a:cubicBezTo>
                    <a:pt x="549" y="1717"/>
                    <a:pt x="551" y="1716"/>
                    <a:pt x="556" y="1714"/>
                  </a:cubicBezTo>
                  <a:cubicBezTo>
                    <a:pt x="561" y="1712"/>
                    <a:pt x="566" y="1711"/>
                    <a:pt x="567" y="1708"/>
                  </a:cubicBezTo>
                  <a:cubicBezTo>
                    <a:pt x="568" y="1708"/>
                    <a:pt x="568" y="1707"/>
                    <a:pt x="569" y="1706"/>
                  </a:cubicBezTo>
                  <a:cubicBezTo>
                    <a:pt x="569" y="1706"/>
                    <a:pt x="569" y="1706"/>
                    <a:pt x="569" y="1706"/>
                  </a:cubicBezTo>
                  <a:cubicBezTo>
                    <a:pt x="570" y="1706"/>
                    <a:pt x="570" y="1706"/>
                    <a:pt x="571" y="1706"/>
                  </a:cubicBezTo>
                  <a:cubicBezTo>
                    <a:pt x="571" y="1706"/>
                    <a:pt x="571" y="1706"/>
                    <a:pt x="571" y="1706"/>
                  </a:cubicBezTo>
                  <a:cubicBezTo>
                    <a:pt x="572" y="1706"/>
                    <a:pt x="572" y="1706"/>
                    <a:pt x="573" y="1707"/>
                  </a:cubicBezTo>
                  <a:cubicBezTo>
                    <a:pt x="574" y="1707"/>
                    <a:pt x="574" y="1708"/>
                    <a:pt x="574" y="1708"/>
                  </a:cubicBezTo>
                  <a:cubicBezTo>
                    <a:pt x="575" y="1708"/>
                    <a:pt x="575" y="1708"/>
                    <a:pt x="575" y="1708"/>
                  </a:cubicBezTo>
                  <a:cubicBezTo>
                    <a:pt x="575" y="1709"/>
                    <a:pt x="576" y="1709"/>
                    <a:pt x="576" y="1709"/>
                  </a:cubicBezTo>
                  <a:cubicBezTo>
                    <a:pt x="576" y="1709"/>
                    <a:pt x="576" y="1709"/>
                    <a:pt x="576" y="1709"/>
                  </a:cubicBezTo>
                  <a:cubicBezTo>
                    <a:pt x="576" y="1709"/>
                    <a:pt x="576" y="1709"/>
                    <a:pt x="576" y="1709"/>
                  </a:cubicBezTo>
                  <a:cubicBezTo>
                    <a:pt x="577" y="1710"/>
                    <a:pt x="577" y="1710"/>
                    <a:pt x="577" y="1710"/>
                  </a:cubicBezTo>
                  <a:cubicBezTo>
                    <a:pt x="577" y="1710"/>
                    <a:pt x="577" y="1710"/>
                    <a:pt x="577" y="1710"/>
                  </a:cubicBezTo>
                  <a:cubicBezTo>
                    <a:pt x="578" y="1710"/>
                    <a:pt x="578" y="1710"/>
                    <a:pt x="578" y="1710"/>
                  </a:cubicBezTo>
                  <a:cubicBezTo>
                    <a:pt x="578" y="1710"/>
                    <a:pt x="578" y="1710"/>
                    <a:pt x="578" y="1710"/>
                  </a:cubicBezTo>
                  <a:cubicBezTo>
                    <a:pt x="578" y="1710"/>
                    <a:pt x="578" y="1709"/>
                    <a:pt x="578" y="1709"/>
                  </a:cubicBezTo>
                  <a:cubicBezTo>
                    <a:pt x="578" y="1709"/>
                    <a:pt x="578" y="1709"/>
                    <a:pt x="578" y="1709"/>
                  </a:cubicBezTo>
                  <a:cubicBezTo>
                    <a:pt x="578" y="1708"/>
                    <a:pt x="578" y="1707"/>
                    <a:pt x="578" y="1707"/>
                  </a:cubicBezTo>
                  <a:cubicBezTo>
                    <a:pt x="577" y="1700"/>
                    <a:pt x="576" y="1696"/>
                    <a:pt x="577" y="1692"/>
                  </a:cubicBezTo>
                  <a:cubicBezTo>
                    <a:pt x="578" y="1688"/>
                    <a:pt x="575" y="1680"/>
                    <a:pt x="577" y="1677"/>
                  </a:cubicBezTo>
                  <a:cubicBezTo>
                    <a:pt x="579" y="1675"/>
                    <a:pt x="584" y="1678"/>
                    <a:pt x="584" y="1673"/>
                  </a:cubicBezTo>
                  <a:cubicBezTo>
                    <a:pt x="584" y="1668"/>
                    <a:pt x="581" y="1667"/>
                    <a:pt x="584" y="1665"/>
                  </a:cubicBezTo>
                  <a:cubicBezTo>
                    <a:pt x="586" y="1663"/>
                    <a:pt x="585" y="1669"/>
                    <a:pt x="590" y="1667"/>
                  </a:cubicBezTo>
                  <a:cubicBezTo>
                    <a:pt x="594" y="1665"/>
                    <a:pt x="594" y="1662"/>
                    <a:pt x="597" y="1660"/>
                  </a:cubicBezTo>
                  <a:cubicBezTo>
                    <a:pt x="600" y="1657"/>
                    <a:pt x="607" y="1647"/>
                    <a:pt x="606" y="1641"/>
                  </a:cubicBezTo>
                  <a:cubicBezTo>
                    <a:pt x="606" y="1634"/>
                    <a:pt x="616" y="1623"/>
                    <a:pt x="621" y="1621"/>
                  </a:cubicBezTo>
                  <a:cubicBezTo>
                    <a:pt x="626" y="1620"/>
                    <a:pt x="630" y="1616"/>
                    <a:pt x="632" y="1614"/>
                  </a:cubicBezTo>
                  <a:cubicBezTo>
                    <a:pt x="634" y="1612"/>
                    <a:pt x="641" y="1596"/>
                    <a:pt x="638" y="1593"/>
                  </a:cubicBezTo>
                  <a:cubicBezTo>
                    <a:pt x="635" y="1590"/>
                    <a:pt x="632" y="1590"/>
                    <a:pt x="628" y="1587"/>
                  </a:cubicBezTo>
                  <a:cubicBezTo>
                    <a:pt x="624" y="1584"/>
                    <a:pt x="619" y="1573"/>
                    <a:pt x="621" y="1570"/>
                  </a:cubicBezTo>
                  <a:cubicBezTo>
                    <a:pt x="624" y="1566"/>
                    <a:pt x="626" y="1562"/>
                    <a:pt x="631" y="1557"/>
                  </a:cubicBezTo>
                  <a:cubicBezTo>
                    <a:pt x="635" y="1552"/>
                    <a:pt x="647" y="1548"/>
                    <a:pt x="649" y="1548"/>
                  </a:cubicBezTo>
                  <a:cubicBezTo>
                    <a:pt x="651" y="1548"/>
                    <a:pt x="652" y="1545"/>
                    <a:pt x="654" y="1542"/>
                  </a:cubicBezTo>
                  <a:cubicBezTo>
                    <a:pt x="656" y="1540"/>
                    <a:pt x="659" y="1538"/>
                    <a:pt x="660" y="1536"/>
                  </a:cubicBezTo>
                  <a:cubicBezTo>
                    <a:pt x="660" y="1534"/>
                    <a:pt x="663" y="1521"/>
                    <a:pt x="665" y="1518"/>
                  </a:cubicBezTo>
                  <a:cubicBezTo>
                    <a:pt x="667" y="1515"/>
                    <a:pt x="678" y="1508"/>
                    <a:pt x="676" y="1507"/>
                  </a:cubicBezTo>
                  <a:cubicBezTo>
                    <a:pt x="674" y="1506"/>
                    <a:pt x="670" y="1505"/>
                    <a:pt x="672" y="1503"/>
                  </a:cubicBezTo>
                  <a:cubicBezTo>
                    <a:pt x="674" y="1501"/>
                    <a:pt x="680" y="1496"/>
                    <a:pt x="678" y="1495"/>
                  </a:cubicBezTo>
                  <a:cubicBezTo>
                    <a:pt x="677" y="1493"/>
                    <a:pt x="673" y="1484"/>
                    <a:pt x="673" y="1478"/>
                  </a:cubicBezTo>
                  <a:cubicBezTo>
                    <a:pt x="674" y="1473"/>
                    <a:pt x="676" y="1468"/>
                    <a:pt x="680" y="1471"/>
                  </a:cubicBezTo>
                  <a:cubicBezTo>
                    <a:pt x="684" y="1473"/>
                    <a:pt x="690" y="1477"/>
                    <a:pt x="696" y="1476"/>
                  </a:cubicBezTo>
                  <a:cubicBezTo>
                    <a:pt x="702" y="1476"/>
                    <a:pt x="705" y="1476"/>
                    <a:pt x="709" y="1472"/>
                  </a:cubicBezTo>
                  <a:cubicBezTo>
                    <a:pt x="713" y="1468"/>
                    <a:pt x="712" y="1460"/>
                    <a:pt x="713" y="1457"/>
                  </a:cubicBezTo>
                  <a:cubicBezTo>
                    <a:pt x="715" y="1453"/>
                    <a:pt x="715" y="1442"/>
                    <a:pt x="718" y="1440"/>
                  </a:cubicBezTo>
                  <a:cubicBezTo>
                    <a:pt x="722" y="1438"/>
                    <a:pt x="723" y="1437"/>
                    <a:pt x="729" y="1437"/>
                  </a:cubicBezTo>
                  <a:cubicBezTo>
                    <a:pt x="736" y="1437"/>
                    <a:pt x="744" y="1436"/>
                    <a:pt x="750" y="1435"/>
                  </a:cubicBezTo>
                  <a:cubicBezTo>
                    <a:pt x="757" y="1433"/>
                    <a:pt x="776" y="1427"/>
                    <a:pt x="781" y="1419"/>
                  </a:cubicBezTo>
                  <a:cubicBezTo>
                    <a:pt x="787" y="1411"/>
                    <a:pt x="792" y="1405"/>
                    <a:pt x="793" y="1400"/>
                  </a:cubicBezTo>
                  <a:cubicBezTo>
                    <a:pt x="793" y="1395"/>
                    <a:pt x="792" y="1393"/>
                    <a:pt x="790" y="1393"/>
                  </a:cubicBezTo>
                  <a:cubicBezTo>
                    <a:pt x="787" y="1392"/>
                    <a:pt x="785" y="1390"/>
                    <a:pt x="787" y="1387"/>
                  </a:cubicBezTo>
                  <a:cubicBezTo>
                    <a:pt x="789" y="1384"/>
                    <a:pt x="794" y="1380"/>
                    <a:pt x="791" y="1377"/>
                  </a:cubicBezTo>
                  <a:cubicBezTo>
                    <a:pt x="789" y="1374"/>
                    <a:pt x="781" y="1365"/>
                    <a:pt x="779" y="1363"/>
                  </a:cubicBezTo>
                  <a:cubicBezTo>
                    <a:pt x="777" y="1361"/>
                    <a:pt x="775" y="1356"/>
                    <a:pt x="778" y="1356"/>
                  </a:cubicBezTo>
                  <a:cubicBezTo>
                    <a:pt x="778" y="1356"/>
                    <a:pt x="779" y="1356"/>
                    <a:pt x="780" y="1357"/>
                  </a:cubicBezTo>
                  <a:cubicBezTo>
                    <a:pt x="780" y="1357"/>
                    <a:pt x="780" y="1357"/>
                    <a:pt x="781" y="1357"/>
                  </a:cubicBezTo>
                  <a:cubicBezTo>
                    <a:pt x="781" y="1357"/>
                    <a:pt x="782" y="1357"/>
                    <a:pt x="782" y="1358"/>
                  </a:cubicBezTo>
                  <a:cubicBezTo>
                    <a:pt x="783" y="1358"/>
                    <a:pt x="783" y="1358"/>
                    <a:pt x="784" y="1359"/>
                  </a:cubicBezTo>
                  <a:cubicBezTo>
                    <a:pt x="784" y="1359"/>
                    <a:pt x="785" y="1359"/>
                    <a:pt x="785" y="1360"/>
                  </a:cubicBezTo>
                  <a:cubicBezTo>
                    <a:pt x="786" y="1360"/>
                    <a:pt x="786" y="1360"/>
                    <a:pt x="786" y="1360"/>
                  </a:cubicBezTo>
                  <a:cubicBezTo>
                    <a:pt x="787" y="1361"/>
                    <a:pt x="787" y="1361"/>
                    <a:pt x="788" y="1361"/>
                  </a:cubicBezTo>
                  <a:cubicBezTo>
                    <a:pt x="789" y="1363"/>
                    <a:pt x="795" y="1362"/>
                    <a:pt x="797" y="1363"/>
                  </a:cubicBezTo>
                  <a:cubicBezTo>
                    <a:pt x="798" y="1365"/>
                    <a:pt x="800" y="1369"/>
                    <a:pt x="806" y="1369"/>
                  </a:cubicBezTo>
                  <a:cubicBezTo>
                    <a:pt x="812" y="1368"/>
                    <a:pt x="826" y="1367"/>
                    <a:pt x="830" y="1365"/>
                  </a:cubicBezTo>
                  <a:cubicBezTo>
                    <a:pt x="833" y="1362"/>
                    <a:pt x="839" y="1357"/>
                    <a:pt x="843" y="1351"/>
                  </a:cubicBezTo>
                  <a:cubicBezTo>
                    <a:pt x="844" y="1350"/>
                    <a:pt x="845" y="1349"/>
                    <a:pt x="846" y="1347"/>
                  </a:cubicBezTo>
                  <a:cubicBezTo>
                    <a:pt x="846" y="1347"/>
                    <a:pt x="847" y="1346"/>
                    <a:pt x="847" y="1346"/>
                  </a:cubicBezTo>
                  <a:cubicBezTo>
                    <a:pt x="848" y="1345"/>
                    <a:pt x="848" y="1344"/>
                    <a:pt x="849" y="1343"/>
                  </a:cubicBezTo>
                  <a:cubicBezTo>
                    <a:pt x="849" y="1342"/>
                    <a:pt x="849" y="1342"/>
                    <a:pt x="850" y="1341"/>
                  </a:cubicBezTo>
                  <a:cubicBezTo>
                    <a:pt x="850" y="1340"/>
                    <a:pt x="851" y="1339"/>
                    <a:pt x="851" y="1338"/>
                  </a:cubicBezTo>
                  <a:cubicBezTo>
                    <a:pt x="851" y="1338"/>
                    <a:pt x="851" y="1338"/>
                    <a:pt x="851" y="1338"/>
                  </a:cubicBezTo>
                  <a:cubicBezTo>
                    <a:pt x="851" y="1338"/>
                    <a:pt x="852" y="1338"/>
                    <a:pt x="852" y="1337"/>
                  </a:cubicBezTo>
                  <a:cubicBezTo>
                    <a:pt x="852" y="1336"/>
                    <a:pt x="852" y="1335"/>
                    <a:pt x="853" y="1335"/>
                  </a:cubicBezTo>
                  <a:cubicBezTo>
                    <a:pt x="853" y="1333"/>
                    <a:pt x="856" y="1330"/>
                    <a:pt x="859" y="1328"/>
                  </a:cubicBezTo>
                  <a:cubicBezTo>
                    <a:pt x="861" y="1325"/>
                    <a:pt x="866" y="1324"/>
                    <a:pt x="867" y="1317"/>
                  </a:cubicBezTo>
                  <a:cubicBezTo>
                    <a:pt x="867" y="1311"/>
                    <a:pt x="870" y="1304"/>
                    <a:pt x="872" y="1302"/>
                  </a:cubicBezTo>
                  <a:cubicBezTo>
                    <a:pt x="875" y="1299"/>
                    <a:pt x="880" y="1298"/>
                    <a:pt x="879" y="1300"/>
                  </a:cubicBezTo>
                  <a:cubicBezTo>
                    <a:pt x="878" y="1303"/>
                    <a:pt x="870" y="1313"/>
                    <a:pt x="873" y="1312"/>
                  </a:cubicBezTo>
                  <a:cubicBezTo>
                    <a:pt x="876" y="1310"/>
                    <a:pt x="884" y="1303"/>
                    <a:pt x="888" y="1299"/>
                  </a:cubicBezTo>
                  <a:cubicBezTo>
                    <a:pt x="893" y="1295"/>
                    <a:pt x="898" y="1278"/>
                    <a:pt x="903" y="1276"/>
                  </a:cubicBezTo>
                  <a:cubicBezTo>
                    <a:pt x="907" y="1274"/>
                    <a:pt x="910" y="1274"/>
                    <a:pt x="912" y="1271"/>
                  </a:cubicBezTo>
                  <a:cubicBezTo>
                    <a:pt x="915" y="1267"/>
                    <a:pt x="913" y="1263"/>
                    <a:pt x="915" y="1259"/>
                  </a:cubicBezTo>
                  <a:cubicBezTo>
                    <a:pt x="918" y="1255"/>
                    <a:pt x="913" y="1251"/>
                    <a:pt x="916" y="1247"/>
                  </a:cubicBezTo>
                  <a:cubicBezTo>
                    <a:pt x="918" y="1243"/>
                    <a:pt x="916" y="1237"/>
                    <a:pt x="921" y="1232"/>
                  </a:cubicBezTo>
                  <a:cubicBezTo>
                    <a:pt x="925" y="1226"/>
                    <a:pt x="938" y="1215"/>
                    <a:pt x="944" y="1212"/>
                  </a:cubicBezTo>
                  <a:cubicBezTo>
                    <a:pt x="951" y="1210"/>
                    <a:pt x="952" y="1207"/>
                    <a:pt x="957" y="1206"/>
                  </a:cubicBezTo>
                  <a:cubicBezTo>
                    <a:pt x="962" y="1204"/>
                    <a:pt x="964" y="1200"/>
                    <a:pt x="971" y="1197"/>
                  </a:cubicBezTo>
                  <a:cubicBezTo>
                    <a:pt x="977" y="1194"/>
                    <a:pt x="992" y="1195"/>
                    <a:pt x="999" y="1194"/>
                  </a:cubicBezTo>
                  <a:cubicBezTo>
                    <a:pt x="1007" y="1192"/>
                    <a:pt x="1013" y="1184"/>
                    <a:pt x="1014" y="1182"/>
                  </a:cubicBezTo>
                  <a:cubicBezTo>
                    <a:pt x="1016" y="1180"/>
                    <a:pt x="1025" y="1163"/>
                    <a:pt x="1029" y="1159"/>
                  </a:cubicBezTo>
                  <a:cubicBezTo>
                    <a:pt x="1034" y="1155"/>
                    <a:pt x="1038" y="1144"/>
                    <a:pt x="1040" y="1137"/>
                  </a:cubicBezTo>
                  <a:cubicBezTo>
                    <a:pt x="1042" y="1130"/>
                    <a:pt x="1048" y="1118"/>
                    <a:pt x="1048" y="1115"/>
                  </a:cubicBezTo>
                  <a:cubicBezTo>
                    <a:pt x="1049" y="1111"/>
                    <a:pt x="1051" y="1112"/>
                    <a:pt x="1053" y="1103"/>
                  </a:cubicBezTo>
                  <a:cubicBezTo>
                    <a:pt x="1054" y="1093"/>
                    <a:pt x="1054" y="1077"/>
                    <a:pt x="1059" y="1074"/>
                  </a:cubicBezTo>
                  <a:cubicBezTo>
                    <a:pt x="1063" y="1072"/>
                    <a:pt x="1065" y="1070"/>
                    <a:pt x="1070" y="1065"/>
                  </a:cubicBezTo>
                  <a:cubicBezTo>
                    <a:pt x="1074" y="1059"/>
                    <a:pt x="1084" y="1044"/>
                    <a:pt x="1092" y="1038"/>
                  </a:cubicBezTo>
                  <a:cubicBezTo>
                    <a:pt x="1100" y="1033"/>
                    <a:pt x="1112" y="1020"/>
                    <a:pt x="1113" y="1012"/>
                  </a:cubicBezTo>
                  <a:cubicBezTo>
                    <a:pt x="1114" y="1005"/>
                    <a:pt x="1115" y="998"/>
                    <a:pt x="1113" y="993"/>
                  </a:cubicBezTo>
                  <a:cubicBezTo>
                    <a:pt x="1112" y="989"/>
                    <a:pt x="1114" y="986"/>
                    <a:pt x="1111" y="98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7" name="Freeform 59"/>
            <p:cNvSpPr>
              <a:spLocks noChangeArrowheads="1"/>
            </p:cNvSpPr>
            <p:nvPr/>
          </p:nvSpPr>
          <p:spPr bwMode="auto">
            <a:xfrm>
              <a:off x="2746578" y="4084025"/>
              <a:ext cx="114934" cy="91594"/>
            </a:xfrm>
            <a:custGeom>
              <a:avLst/>
              <a:gdLst>
                <a:gd name="T0" fmla="*/ 143973011 w 77"/>
                <a:gd name="T1" fmla="*/ 113630675 h 66"/>
                <a:gd name="T2" fmla="*/ 108952672 w 77"/>
                <a:gd name="T3" fmla="*/ 86667335 h 66"/>
                <a:gd name="T4" fmla="*/ 89497372 w 77"/>
                <a:gd name="T5" fmla="*/ 50074161 h 66"/>
                <a:gd name="T6" fmla="*/ 83659951 w 77"/>
                <a:gd name="T7" fmla="*/ 34666936 h 66"/>
                <a:gd name="T8" fmla="*/ 91443201 w 77"/>
                <a:gd name="T9" fmla="*/ 15407219 h 66"/>
                <a:gd name="T10" fmla="*/ 87551565 w 77"/>
                <a:gd name="T11" fmla="*/ 5777361 h 66"/>
                <a:gd name="T12" fmla="*/ 87551565 w 77"/>
                <a:gd name="T13" fmla="*/ 3852499 h 66"/>
                <a:gd name="T14" fmla="*/ 85605758 w 77"/>
                <a:gd name="T15" fmla="*/ 1926249 h 66"/>
                <a:gd name="T16" fmla="*/ 85605758 w 77"/>
                <a:gd name="T17" fmla="*/ 1926249 h 66"/>
                <a:gd name="T18" fmla="*/ 83659951 w 77"/>
                <a:gd name="T19" fmla="*/ 0 h 66"/>
                <a:gd name="T20" fmla="*/ 81714145 w 77"/>
                <a:gd name="T21" fmla="*/ 0 h 66"/>
                <a:gd name="T22" fmla="*/ 79769733 w 77"/>
                <a:gd name="T23" fmla="*/ 3852499 h 66"/>
                <a:gd name="T24" fmla="*/ 68096286 w 77"/>
                <a:gd name="T25" fmla="*/ 13482358 h 66"/>
                <a:gd name="T26" fmla="*/ 64204673 w 77"/>
                <a:gd name="T27" fmla="*/ 5777361 h 66"/>
                <a:gd name="T28" fmla="*/ 52531227 w 77"/>
                <a:gd name="T29" fmla="*/ 15407219 h 66"/>
                <a:gd name="T30" fmla="*/ 46693806 w 77"/>
                <a:gd name="T31" fmla="*/ 26963329 h 66"/>
                <a:gd name="T32" fmla="*/ 58367252 w 77"/>
                <a:gd name="T33" fmla="*/ 34666936 h 66"/>
                <a:gd name="T34" fmla="*/ 60313059 w 77"/>
                <a:gd name="T35" fmla="*/ 50074161 h 66"/>
                <a:gd name="T36" fmla="*/ 38911963 w 77"/>
                <a:gd name="T37" fmla="*/ 63556514 h 66"/>
                <a:gd name="T38" fmla="*/ 36966156 w 77"/>
                <a:gd name="T39" fmla="*/ 77038867 h 66"/>
                <a:gd name="T40" fmla="*/ 48639613 w 77"/>
                <a:gd name="T41" fmla="*/ 94372351 h 66"/>
                <a:gd name="T42" fmla="*/ 31130130 w 77"/>
                <a:gd name="T43" fmla="*/ 92446102 h 66"/>
                <a:gd name="T44" fmla="*/ 23346903 w 77"/>
                <a:gd name="T45" fmla="*/ 98223461 h 66"/>
                <a:gd name="T46" fmla="*/ 9727642 w 77"/>
                <a:gd name="T47" fmla="*/ 94372351 h 66"/>
                <a:gd name="T48" fmla="*/ 5837423 w 77"/>
                <a:gd name="T49" fmla="*/ 113630675 h 66"/>
                <a:gd name="T50" fmla="*/ 27238517 w 77"/>
                <a:gd name="T51" fmla="*/ 115556923 h 66"/>
                <a:gd name="T52" fmla="*/ 54477034 w 77"/>
                <a:gd name="T53" fmla="*/ 121335669 h 66"/>
                <a:gd name="T54" fmla="*/ 73932312 w 77"/>
                <a:gd name="T55" fmla="*/ 119409421 h 66"/>
                <a:gd name="T56" fmla="*/ 75878119 w 77"/>
                <a:gd name="T57" fmla="*/ 119409421 h 66"/>
                <a:gd name="T58" fmla="*/ 79769733 w 77"/>
                <a:gd name="T59" fmla="*/ 117483172 h 66"/>
                <a:gd name="T60" fmla="*/ 81714145 w 77"/>
                <a:gd name="T61" fmla="*/ 117483172 h 66"/>
                <a:gd name="T62" fmla="*/ 85605758 w 77"/>
                <a:gd name="T63" fmla="*/ 117483172 h 66"/>
                <a:gd name="T64" fmla="*/ 87551565 w 77"/>
                <a:gd name="T65" fmla="*/ 117483172 h 66"/>
                <a:gd name="T66" fmla="*/ 89497372 w 77"/>
                <a:gd name="T67" fmla="*/ 117483172 h 66"/>
                <a:gd name="T68" fmla="*/ 91443201 w 77"/>
                <a:gd name="T69" fmla="*/ 119409421 h 66"/>
                <a:gd name="T70" fmla="*/ 95333419 w 77"/>
                <a:gd name="T71" fmla="*/ 119409421 h 66"/>
                <a:gd name="T72" fmla="*/ 116735900 w 77"/>
                <a:gd name="T73" fmla="*/ 127113028 h 66"/>
                <a:gd name="T74" fmla="*/ 134245371 w 77"/>
                <a:gd name="T75" fmla="*/ 119409421 h 66"/>
                <a:gd name="T76" fmla="*/ 143973011 w 77"/>
                <a:gd name="T77" fmla="*/ 113630675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66"/>
                <a:gd name="T119" fmla="*/ 77 w 77"/>
                <a:gd name="T120" fmla="*/ 66 h 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66">
                  <a:moveTo>
                    <a:pt x="74" y="59"/>
                  </a:moveTo>
                  <a:cubicBezTo>
                    <a:pt x="69" y="56"/>
                    <a:pt x="57" y="49"/>
                    <a:pt x="56" y="45"/>
                  </a:cubicBezTo>
                  <a:cubicBezTo>
                    <a:pt x="55" y="40"/>
                    <a:pt x="47" y="30"/>
                    <a:pt x="46" y="26"/>
                  </a:cubicBezTo>
                  <a:cubicBezTo>
                    <a:pt x="46" y="23"/>
                    <a:pt x="41" y="22"/>
                    <a:pt x="43" y="18"/>
                  </a:cubicBezTo>
                  <a:cubicBezTo>
                    <a:pt x="46" y="14"/>
                    <a:pt x="49" y="16"/>
                    <a:pt x="47" y="8"/>
                  </a:cubicBezTo>
                  <a:cubicBezTo>
                    <a:pt x="46" y="6"/>
                    <a:pt x="46" y="4"/>
                    <a:pt x="45" y="3"/>
                  </a:cubicBezTo>
                  <a:cubicBezTo>
                    <a:pt x="45" y="3"/>
                    <a:pt x="45" y="2"/>
                    <a:pt x="45" y="2"/>
                  </a:cubicBezTo>
                  <a:cubicBezTo>
                    <a:pt x="44" y="2"/>
                    <a:pt x="44" y="1"/>
                    <a:pt x="44" y="1"/>
                  </a:cubicBezTo>
                  <a:cubicBezTo>
                    <a:pt x="44" y="1"/>
                    <a:pt x="44" y="1"/>
                    <a:pt x="44" y="1"/>
                  </a:cubicBezTo>
                  <a:cubicBezTo>
                    <a:pt x="43" y="1"/>
                    <a:pt x="43" y="0"/>
                    <a:pt x="43" y="0"/>
                  </a:cubicBezTo>
                  <a:cubicBezTo>
                    <a:pt x="42" y="0"/>
                    <a:pt x="42" y="0"/>
                    <a:pt x="42" y="0"/>
                  </a:cubicBezTo>
                  <a:cubicBezTo>
                    <a:pt x="42" y="0"/>
                    <a:pt x="41" y="1"/>
                    <a:pt x="41" y="2"/>
                  </a:cubicBezTo>
                  <a:cubicBezTo>
                    <a:pt x="40" y="4"/>
                    <a:pt x="37" y="9"/>
                    <a:pt x="35" y="7"/>
                  </a:cubicBezTo>
                  <a:cubicBezTo>
                    <a:pt x="34" y="5"/>
                    <a:pt x="36" y="0"/>
                    <a:pt x="33" y="3"/>
                  </a:cubicBezTo>
                  <a:cubicBezTo>
                    <a:pt x="31" y="6"/>
                    <a:pt x="28" y="8"/>
                    <a:pt x="27" y="8"/>
                  </a:cubicBezTo>
                  <a:cubicBezTo>
                    <a:pt x="25" y="8"/>
                    <a:pt x="23" y="11"/>
                    <a:pt x="24" y="14"/>
                  </a:cubicBezTo>
                  <a:cubicBezTo>
                    <a:pt x="25" y="16"/>
                    <a:pt x="28" y="15"/>
                    <a:pt x="30" y="18"/>
                  </a:cubicBezTo>
                  <a:cubicBezTo>
                    <a:pt x="32" y="20"/>
                    <a:pt x="35" y="22"/>
                    <a:pt x="31" y="26"/>
                  </a:cubicBezTo>
                  <a:cubicBezTo>
                    <a:pt x="27" y="29"/>
                    <a:pt x="22" y="32"/>
                    <a:pt x="20" y="33"/>
                  </a:cubicBezTo>
                  <a:cubicBezTo>
                    <a:pt x="18" y="34"/>
                    <a:pt x="15" y="37"/>
                    <a:pt x="19" y="40"/>
                  </a:cubicBezTo>
                  <a:cubicBezTo>
                    <a:pt x="24" y="43"/>
                    <a:pt x="27" y="50"/>
                    <a:pt x="25" y="49"/>
                  </a:cubicBezTo>
                  <a:cubicBezTo>
                    <a:pt x="24" y="49"/>
                    <a:pt x="17" y="46"/>
                    <a:pt x="16" y="48"/>
                  </a:cubicBezTo>
                  <a:cubicBezTo>
                    <a:pt x="15" y="50"/>
                    <a:pt x="15" y="52"/>
                    <a:pt x="12" y="51"/>
                  </a:cubicBezTo>
                  <a:cubicBezTo>
                    <a:pt x="10" y="50"/>
                    <a:pt x="7" y="48"/>
                    <a:pt x="5" y="49"/>
                  </a:cubicBezTo>
                  <a:cubicBezTo>
                    <a:pt x="3" y="51"/>
                    <a:pt x="0" y="58"/>
                    <a:pt x="3" y="59"/>
                  </a:cubicBezTo>
                  <a:cubicBezTo>
                    <a:pt x="6" y="61"/>
                    <a:pt x="11" y="57"/>
                    <a:pt x="14" y="60"/>
                  </a:cubicBezTo>
                  <a:cubicBezTo>
                    <a:pt x="17" y="63"/>
                    <a:pt x="24" y="62"/>
                    <a:pt x="28" y="63"/>
                  </a:cubicBezTo>
                  <a:cubicBezTo>
                    <a:pt x="29" y="63"/>
                    <a:pt x="34" y="62"/>
                    <a:pt x="38" y="62"/>
                  </a:cubicBezTo>
                  <a:cubicBezTo>
                    <a:pt x="38" y="62"/>
                    <a:pt x="38" y="62"/>
                    <a:pt x="39" y="62"/>
                  </a:cubicBezTo>
                  <a:cubicBezTo>
                    <a:pt x="39" y="62"/>
                    <a:pt x="40" y="62"/>
                    <a:pt x="41" y="61"/>
                  </a:cubicBezTo>
                  <a:cubicBezTo>
                    <a:pt x="41" y="61"/>
                    <a:pt x="41" y="61"/>
                    <a:pt x="42" y="61"/>
                  </a:cubicBezTo>
                  <a:cubicBezTo>
                    <a:pt x="42" y="61"/>
                    <a:pt x="43" y="61"/>
                    <a:pt x="44" y="61"/>
                  </a:cubicBezTo>
                  <a:cubicBezTo>
                    <a:pt x="44" y="61"/>
                    <a:pt x="44" y="61"/>
                    <a:pt x="45" y="61"/>
                  </a:cubicBezTo>
                  <a:cubicBezTo>
                    <a:pt x="45" y="61"/>
                    <a:pt x="46" y="61"/>
                    <a:pt x="46" y="61"/>
                  </a:cubicBezTo>
                  <a:cubicBezTo>
                    <a:pt x="46" y="61"/>
                    <a:pt x="47" y="61"/>
                    <a:pt x="47" y="62"/>
                  </a:cubicBezTo>
                  <a:cubicBezTo>
                    <a:pt x="48" y="62"/>
                    <a:pt x="48" y="62"/>
                    <a:pt x="49" y="62"/>
                  </a:cubicBezTo>
                  <a:cubicBezTo>
                    <a:pt x="52" y="64"/>
                    <a:pt x="57" y="66"/>
                    <a:pt x="60" y="66"/>
                  </a:cubicBezTo>
                  <a:cubicBezTo>
                    <a:pt x="62" y="65"/>
                    <a:pt x="66" y="62"/>
                    <a:pt x="69" y="62"/>
                  </a:cubicBezTo>
                  <a:cubicBezTo>
                    <a:pt x="71" y="63"/>
                    <a:pt x="77" y="61"/>
                    <a:pt x="74" y="5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8" name="Freeform 60"/>
            <p:cNvSpPr>
              <a:spLocks noChangeArrowheads="1"/>
            </p:cNvSpPr>
            <p:nvPr/>
          </p:nvSpPr>
          <p:spPr bwMode="auto">
            <a:xfrm>
              <a:off x="2798601" y="4175618"/>
              <a:ext cx="26616" cy="11308"/>
            </a:xfrm>
            <a:custGeom>
              <a:avLst/>
              <a:gdLst>
                <a:gd name="T0" fmla="*/ 7637085 w 18"/>
                <a:gd name="T1" fmla="*/ 3995964 h 8"/>
                <a:gd name="T2" fmla="*/ 22911258 w 18"/>
                <a:gd name="T3" fmla="*/ 13985168 h 8"/>
                <a:gd name="T4" fmla="*/ 7637085 w 18"/>
                <a:gd name="T5" fmla="*/ 3995964 h 8"/>
                <a:gd name="T6" fmla="*/ 0 60000 65536"/>
                <a:gd name="T7" fmla="*/ 0 60000 65536"/>
                <a:gd name="T8" fmla="*/ 0 60000 65536"/>
                <a:gd name="T9" fmla="*/ 0 w 18"/>
                <a:gd name="T10" fmla="*/ 0 h 8"/>
                <a:gd name="T11" fmla="*/ 18 w 18"/>
                <a:gd name="T12" fmla="*/ 8 h 8"/>
              </a:gdLst>
              <a:ahLst/>
              <a:cxnLst>
                <a:cxn ang="T6">
                  <a:pos x="T0" y="T1"/>
                </a:cxn>
                <a:cxn ang="T7">
                  <a:pos x="T2" y="T3"/>
                </a:cxn>
                <a:cxn ang="T8">
                  <a:pos x="T4" y="T5"/>
                </a:cxn>
              </a:cxnLst>
              <a:rect l="T9" t="T10" r="T11" b="T12"/>
              <a:pathLst>
                <a:path w="18" h="8">
                  <a:moveTo>
                    <a:pt x="4" y="2"/>
                  </a:moveTo>
                  <a:cubicBezTo>
                    <a:pt x="0" y="4"/>
                    <a:pt x="11" y="8"/>
                    <a:pt x="12" y="7"/>
                  </a:cubicBezTo>
                  <a:cubicBezTo>
                    <a:pt x="18" y="2"/>
                    <a:pt x="7" y="0"/>
                    <a:pt x="4"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9" name="Freeform 61"/>
            <p:cNvSpPr>
              <a:spLocks noChangeArrowheads="1"/>
            </p:cNvSpPr>
            <p:nvPr/>
          </p:nvSpPr>
          <p:spPr bwMode="auto">
            <a:xfrm>
              <a:off x="2762306" y="4177880"/>
              <a:ext cx="27826" cy="14700"/>
            </a:xfrm>
            <a:custGeom>
              <a:avLst/>
              <a:gdLst>
                <a:gd name="T0" fmla="*/ 5619386 w 19"/>
                <a:gd name="T1" fmla="*/ 4321800 h 10"/>
                <a:gd name="T2" fmla="*/ 13110986 w 19"/>
                <a:gd name="T3" fmla="*/ 17287199 h 10"/>
                <a:gd name="T4" fmla="*/ 31841356 w 19"/>
                <a:gd name="T5" fmla="*/ 4321800 h 10"/>
                <a:gd name="T6" fmla="*/ 5619386 w 19"/>
                <a:gd name="T7" fmla="*/ 4321800 h 10"/>
                <a:gd name="T8" fmla="*/ 0 60000 65536"/>
                <a:gd name="T9" fmla="*/ 0 60000 65536"/>
                <a:gd name="T10" fmla="*/ 0 60000 65536"/>
                <a:gd name="T11" fmla="*/ 0 60000 65536"/>
                <a:gd name="T12" fmla="*/ 0 w 19"/>
                <a:gd name="T13" fmla="*/ 0 h 10"/>
                <a:gd name="T14" fmla="*/ 19 w 19"/>
                <a:gd name="T15" fmla="*/ 10 h 10"/>
              </a:gdLst>
              <a:ahLst/>
              <a:cxnLst>
                <a:cxn ang="T8">
                  <a:pos x="T0" y="T1"/>
                </a:cxn>
                <a:cxn ang="T9">
                  <a:pos x="T2" y="T3"/>
                </a:cxn>
                <a:cxn ang="T10">
                  <a:pos x="T4" y="T5"/>
                </a:cxn>
                <a:cxn ang="T11">
                  <a:pos x="T6" y="T7"/>
                </a:cxn>
              </a:cxnLst>
              <a:rect l="T12" t="T13" r="T14" b="T15"/>
              <a:pathLst>
                <a:path w="19" h="10">
                  <a:moveTo>
                    <a:pt x="3" y="2"/>
                  </a:moveTo>
                  <a:cubicBezTo>
                    <a:pt x="0" y="3"/>
                    <a:pt x="5" y="5"/>
                    <a:pt x="7" y="8"/>
                  </a:cubicBezTo>
                  <a:cubicBezTo>
                    <a:pt x="10" y="10"/>
                    <a:pt x="15" y="3"/>
                    <a:pt x="17" y="2"/>
                  </a:cubicBezTo>
                  <a:cubicBezTo>
                    <a:pt x="19" y="0"/>
                    <a:pt x="6" y="0"/>
                    <a:pt x="3"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0" name="Freeform 62"/>
            <p:cNvSpPr>
              <a:spLocks noChangeArrowheads="1"/>
            </p:cNvSpPr>
            <p:nvPr/>
          </p:nvSpPr>
          <p:spPr bwMode="auto">
            <a:xfrm>
              <a:off x="2689717" y="4096463"/>
              <a:ext cx="42343" cy="47493"/>
            </a:xfrm>
            <a:custGeom>
              <a:avLst/>
              <a:gdLst>
                <a:gd name="T0" fmla="*/ 29787273 w 29"/>
                <a:gd name="T1" fmla="*/ 23414049 h 34"/>
                <a:gd name="T2" fmla="*/ 5584687 w 29"/>
                <a:gd name="T3" fmla="*/ 1951403 h 34"/>
                <a:gd name="T4" fmla="*/ 7447159 w 29"/>
                <a:gd name="T5" fmla="*/ 15609830 h 34"/>
                <a:gd name="T6" fmla="*/ 16755426 w 29"/>
                <a:gd name="T7" fmla="*/ 25365452 h 34"/>
                <a:gd name="T8" fmla="*/ 22340111 w 29"/>
                <a:gd name="T9" fmla="*/ 33171063 h 34"/>
                <a:gd name="T10" fmla="*/ 22340111 w 29"/>
                <a:gd name="T11" fmla="*/ 48779501 h 34"/>
                <a:gd name="T12" fmla="*/ 39095537 w 29"/>
                <a:gd name="T13" fmla="*/ 64389326 h 34"/>
                <a:gd name="T14" fmla="*/ 52128754 w 29"/>
                <a:gd name="T15" fmla="*/ 50730904 h 34"/>
                <a:gd name="T16" fmla="*/ 29787273 w 29"/>
                <a:gd name="T17" fmla="*/ 23414049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16" y="12"/>
                  </a:moveTo>
                  <a:cubicBezTo>
                    <a:pt x="13" y="8"/>
                    <a:pt x="6" y="2"/>
                    <a:pt x="3" y="1"/>
                  </a:cubicBezTo>
                  <a:cubicBezTo>
                    <a:pt x="0" y="0"/>
                    <a:pt x="4" y="6"/>
                    <a:pt x="4" y="8"/>
                  </a:cubicBezTo>
                  <a:cubicBezTo>
                    <a:pt x="5" y="11"/>
                    <a:pt x="8" y="13"/>
                    <a:pt x="9" y="13"/>
                  </a:cubicBezTo>
                  <a:cubicBezTo>
                    <a:pt x="11" y="12"/>
                    <a:pt x="13" y="17"/>
                    <a:pt x="12" y="17"/>
                  </a:cubicBezTo>
                  <a:cubicBezTo>
                    <a:pt x="11" y="18"/>
                    <a:pt x="11" y="22"/>
                    <a:pt x="12" y="25"/>
                  </a:cubicBezTo>
                  <a:cubicBezTo>
                    <a:pt x="14" y="29"/>
                    <a:pt x="18" y="32"/>
                    <a:pt x="21" y="33"/>
                  </a:cubicBezTo>
                  <a:cubicBezTo>
                    <a:pt x="24" y="34"/>
                    <a:pt x="28" y="27"/>
                    <a:pt x="28" y="26"/>
                  </a:cubicBezTo>
                  <a:cubicBezTo>
                    <a:pt x="29" y="25"/>
                    <a:pt x="19" y="15"/>
                    <a:pt x="16"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1" name="Freeform 63"/>
            <p:cNvSpPr>
              <a:spLocks noChangeArrowheads="1"/>
            </p:cNvSpPr>
            <p:nvPr/>
          </p:nvSpPr>
          <p:spPr bwMode="auto">
            <a:xfrm>
              <a:off x="2735690" y="4107771"/>
              <a:ext cx="26616" cy="29400"/>
            </a:xfrm>
            <a:custGeom>
              <a:avLst/>
              <a:gdLst>
                <a:gd name="T0" fmla="*/ 13364554 w 18"/>
                <a:gd name="T1" fmla="*/ 7840000 h 21"/>
                <a:gd name="T2" fmla="*/ 1909617 w 18"/>
                <a:gd name="T3" fmla="*/ 17639999 h 21"/>
                <a:gd name="T4" fmla="*/ 19093403 w 18"/>
                <a:gd name="T5" fmla="*/ 39199997 h 21"/>
                <a:gd name="T6" fmla="*/ 32457957 w 18"/>
                <a:gd name="T7" fmla="*/ 3920000 h 21"/>
                <a:gd name="T8" fmla="*/ 13364554 w 18"/>
                <a:gd name="T9" fmla="*/ 7840000 h 21"/>
                <a:gd name="T10" fmla="*/ 0 60000 65536"/>
                <a:gd name="T11" fmla="*/ 0 60000 65536"/>
                <a:gd name="T12" fmla="*/ 0 60000 65536"/>
                <a:gd name="T13" fmla="*/ 0 60000 65536"/>
                <a:gd name="T14" fmla="*/ 0 60000 65536"/>
                <a:gd name="T15" fmla="*/ 0 w 18"/>
                <a:gd name="T16" fmla="*/ 0 h 21"/>
                <a:gd name="T17" fmla="*/ 18 w 18"/>
                <a:gd name="T18" fmla="*/ 21 h 21"/>
              </a:gdLst>
              <a:ahLst/>
              <a:cxnLst>
                <a:cxn ang="T10">
                  <a:pos x="T0" y="T1"/>
                </a:cxn>
                <a:cxn ang="T11">
                  <a:pos x="T2" y="T3"/>
                </a:cxn>
                <a:cxn ang="T12">
                  <a:pos x="T4" y="T5"/>
                </a:cxn>
                <a:cxn ang="T13">
                  <a:pos x="T6" y="T7"/>
                </a:cxn>
                <a:cxn ang="T14">
                  <a:pos x="T8" y="T9"/>
                </a:cxn>
              </a:cxnLst>
              <a:rect l="T15" t="T16" r="T17" b="T18"/>
              <a:pathLst>
                <a:path w="18" h="21">
                  <a:moveTo>
                    <a:pt x="7" y="4"/>
                  </a:moveTo>
                  <a:cubicBezTo>
                    <a:pt x="4" y="6"/>
                    <a:pt x="2" y="5"/>
                    <a:pt x="1" y="9"/>
                  </a:cubicBezTo>
                  <a:cubicBezTo>
                    <a:pt x="0" y="13"/>
                    <a:pt x="6" y="18"/>
                    <a:pt x="10" y="20"/>
                  </a:cubicBezTo>
                  <a:cubicBezTo>
                    <a:pt x="13" y="21"/>
                    <a:pt x="18" y="3"/>
                    <a:pt x="17" y="2"/>
                  </a:cubicBezTo>
                  <a:cubicBezTo>
                    <a:pt x="16" y="0"/>
                    <a:pt x="10" y="2"/>
                    <a:pt x="7"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2" name="Freeform 64"/>
            <p:cNvSpPr>
              <a:spLocks noChangeArrowheads="1"/>
            </p:cNvSpPr>
            <p:nvPr/>
          </p:nvSpPr>
          <p:spPr bwMode="auto">
            <a:xfrm>
              <a:off x="2905066" y="2653581"/>
              <a:ext cx="171795" cy="53147"/>
            </a:xfrm>
            <a:custGeom>
              <a:avLst/>
              <a:gdLst>
                <a:gd name="T0" fmla="*/ 197280322 w 116"/>
                <a:gd name="T1" fmla="*/ 68712252 h 39"/>
                <a:gd name="T2" fmla="*/ 185787947 w 116"/>
                <a:gd name="T3" fmla="*/ 55711683 h 39"/>
                <a:gd name="T4" fmla="*/ 181957156 w 116"/>
                <a:gd name="T5" fmla="*/ 50140789 h 39"/>
                <a:gd name="T6" fmla="*/ 174295529 w 116"/>
                <a:gd name="T7" fmla="*/ 46427314 h 39"/>
                <a:gd name="T8" fmla="*/ 153227559 w 116"/>
                <a:gd name="T9" fmla="*/ 38998991 h 39"/>
                <a:gd name="T10" fmla="*/ 134073600 w 116"/>
                <a:gd name="T11" fmla="*/ 29713260 h 39"/>
                <a:gd name="T12" fmla="*/ 95767067 w 116"/>
                <a:gd name="T13" fmla="*/ 9285734 h 39"/>
                <a:gd name="T14" fmla="*/ 47883534 w 116"/>
                <a:gd name="T15" fmla="*/ 5570895 h 39"/>
                <a:gd name="T16" fmla="*/ 5746190 w 116"/>
                <a:gd name="T17" fmla="*/ 22284943 h 39"/>
                <a:gd name="T18" fmla="*/ 24898773 w 116"/>
                <a:gd name="T19" fmla="*/ 25998423 h 39"/>
                <a:gd name="T20" fmla="*/ 38306544 w 116"/>
                <a:gd name="T21" fmla="*/ 35284154 h 39"/>
                <a:gd name="T22" fmla="*/ 36391148 w 116"/>
                <a:gd name="T23" fmla="*/ 20427524 h 39"/>
                <a:gd name="T24" fmla="*/ 49798930 w 116"/>
                <a:gd name="T25" fmla="*/ 14856630 h 39"/>
                <a:gd name="T26" fmla="*/ 57460513 w 116"/>
                <a:gd name="T27" fmla="*/ 20427524 h 39"/>
                <a:gd name="T28" fmla="*/ 68951504 w 116"/>
                <a:gd name="T29" fmla="*/ 25998423 h 39"/>
                <a:gd name="T30" fmla="*/ 88105462 w 116"/>
                <a:gd name="T31" fmla="*/ 35284154 h 39"/>
                <a:gd name="T32" fmla="*/ 111090234 w 116"/>
                <a:gd name="T33" fmla="*/ 35284154 h 39"/>
                <a:gd name="T34" fmla="*/ 124496621 w 116"/>
                <a:gd name="T35" fmla="*/ 50140789 h 39"/>
                <a:gd name="T36" fmla="*/ 141735184 w 116"/>
                <a:gd name="T37" fmla="*/ 57569102 h 39"/>
                <a:gd name="T38" fmla="*/ 134073600 w 116"/>
                <a:gd name="T39" fmla="*/ 68712252 h 39"/>
                <a:gd name="T40" fmla="*/ 147481371 w 116"/>
                <a:gd name="T41" fmla="*/ 72425727 h 39"/>
                <a:gd name="T42" fmla="*/ 197280322 w 116"/>
                <a:gd name="T43" fmla="*/ 68712252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
                <a:gd name="T67" fmla="*/ 0 h 39"/>
                <a:gd name="T68" fmla="*/ 116 w 116"/>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 h="39">
                  <a:moveTo>
                    <a:pt x="103" y="37"/>
                  </a:moveTo>
                  <a:cubicBezTo>
                    <a:pt x="116" y="36"/>
                    <a:pt x="100" y="30"/>
                    <a:pt x="97" y="30"/>
                  </a:cubicBezTo>
                  <a:cubicBezTo>
                    <a:pt x="94" y="30"/>
                    <a:pt x="94" y="28"/>
                    <a:pt x="95" y="27"/>
                  </a:cubicBezTo>
                  <a:cubicBezTo>
                    <a:pt x="97" y="26"/>
                    <a:pt x="94" y="25"/>
                    <a:pt x="91" y="25"/>
                  </a:cubicBezTo>
                  <a:cubicBezTo>
                    <a:pt x="89" y="24"/>
                    <a:pt x="83" y="23"/>
                    <a:pt x="80" y="21"/>
                  </a:cubicBezTo>
                  <a:cubicBezTo>
                    <a:pt x="77" y="18"/>
                    <a:pt x="76" y="16"/>
                    <a:pt x="70" y="16"/>
                  </a:cubicBezTo>
                  <a:cubicBezTo>
                    <a:pt x="64" y="15"/>
                    <a:pt x="56" y="11"/>
                    <a:pt x="50" y="5"/>
                  </a:cubicBezTo>
                  <a:cubicBezTo>
                    <a:pt x="45" y="0"/>
                    <a:pt x="32" y="2"/>
                    <a:pt x="25" y="3"/>
                  </a:cubicBezTo>
                  <a:cubicBezTo>
                    <a:pt x="17" y="3"/>
                    <a:pt x="7" y="9"/>
                    <a:pt x="3" y="12"/>
                  </a:cubicBezTo>
                  <a:cubicBezTo>
                    <a:pt x="0" y="15"/>
                    <a:pt x="9" y="13"/>
                    <a:pt x="13" y="14"/>
                  </a:cubicBezTo>
                  <a:cubicBezTo>
                    <a:pt x="17" y="15"/>
                    <a:pt x="18" y="18"/>
                    <a:pt x="20" y="19"/>
                  </a:cubicBezTo>
                  <a:cubicBezTo>
                    <a:pt x="23" y="19"/>
                    <a:pt x="19" y="13"/>
                    <a:pt x="19" y="11"/>
                  </a:cubicBezTo>
                  <a:cubicBezTo>
                    <a:pt x="19" y="10"/>
                    <a:pt x="22" y="8"/>
                    <a:pt x="26" y="8"/>
                  </a:cubicBezTo>
                  <a:cubicBezTo>
                    <a:pt x="29" y="8"/>
                    <a:pt x="31" y="9"/>
                    <a:pt x="30" y="11"/>
                  </a:cubicBezTo>
                  <a:cubicBezTo>
                    <a:pt x="30" y="13"/>
                    <a:pt x="32" y="13"/>
                    <a:pt x="36" y="14"/>
                  </a:cubicBezTo>
                  <a:cubicBezTo>
                    <a:pt x="41" y="15"/>
                    <a:pt x="43" y="17"/>
                    <a:pt x="46" y="19"/>
                  </a:cubicBezTo>
                  <a:cubicBezTo>
                    <a:pt x="49" y="22"/>
                    <a:pt x="54" y="18"/>
                    <a:pt x="58" y="19"/>
                  </a:cubicBezTo>
                  <a:cubicBezTo>
                    <a:pt x="62" y="20"/>
                    <a:pt x="64" y="25"/>
                    <a:pt x="65" y="27"/>
                  </a:cubicBezTo>
                  <a:cubicBezTo>
                    <a:pt x="65" y="30"/>
                    <a:pt x="68" y="29"/>
                    <a:pt x="74" y="31"/>
                  </a:cubicBezTo>
                  <a:cubicBezTo>
                    <a:pt x="79" y="33"/>
                    <a:pt x="72" y="35"/>
                    <a:pt x="70" y="37"/>
                  </a:cubicBezTo>
                  <a:cubicBezTo>
                    <a:pt x="68" y="38"/>
                    <a:pt x="71" y="38"/>
                    <a:pt x="77" y="39"/>
                  </a:cubicBezTo>
                  <a:cubicBezTo>
                    <a:pt x="83" y="39"/>
                    <a:pt x="100" y="37"/>
                    <a:pt x="103" y="3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3" name="Freeform 65"/>
            <p:cNvSpPr>
              <a:spLocks noChangeArrowheads="1"/>
            </p:cNvSpPr>
            <p:nvPr/>
          </p:nvSpPr>
          <p:spPr bwMode="auto">
            <a:xfrm>
              <a:off x="2990963" y="2725951"/>
              <a:ext cx="30246" cy="10177"/>
            </a:xfrm>
            <a:custGeom>
              <a:avLst/>
              <a:gdLst>
                <a:gd name="T0" fmla="*/ 3993703 w 20"/>
                <a:gd name="T1" fmla="*/ 4227817 h 7"/>
                <a:gd name="T2" fmla="*/ 9985670 w 20"/>
                <a:gd name="T3" fmla="*/ 12681998 h 7"/>
                <a:gd name="T4" fmla="*/ 31953864 w 20"/>
                <a:gd name="T5" fmla="*/ 10568088 h 7"/>
                <a:gd name="T6" fmla="*/ 17974489 w 20"/>
                <a:gd name="T7" fmla="*/ 2113908 h 7"/>
                <a:gd name="T8" fmla="*/ 3993703 w 20"/>
                <a:gd name="T9" fmla="*/ 4227817 h 7"/>
                <a:gd name="T10" fmla="*/ 0 60000 65536"/>
                <a:gd name="T11" fmla="*/ 0 60000 65536"/>
                <a:gd name="T12" fmla="*/ 0 60000 65536"/>
                <a:gd name="T13" fmla="*/ 0 60000 65536"/>
                <a:gd name="T14" fmla="*/ 0 60000 65536"/>
                <a:gd name="T15" fmla="*/ 0 w 20"/>
                <a:gd name="T16" fmla="*/ 0 h 7"/>
                <a:gd name="T17" fmla="*/ 20 w 20"/>
                <a:gd name="T18" fmla="*/ 7 h 7"/>
              </a:gdLst>
              <a:ahLst/>
              <a:cxnLst>
                <a:cxn ang="T10">
                  <a:pos x="T0" y="T1"/>
                </a:cxn>
                <a:cxn ang="T11">
                  <a:pos x="T2" y="T3"/>
                </a:cxn>
                <a:cxn ang="T12">
                  <a:pos x="T4" y="T5"/>
                </a:cxn>
                <a:cxn ang="T13">
                  <a:pos x="T6" y="T7"/>
                </a:cxn>
                <a:cxn ang="T14">
                  <a:pos x="T8" y="T9"/>
                </a:cxn>
              </a:cxnLst>
              <a:rect l="T15" t="T16" r="T17" b="T18"/>
              <a:pathLst>
                <a:path w="20" h="7">
                  <a:moveTo>
                    <a:pt x="2" y="2"/>
                  </a:moveTo>
                  <a:cubicBezTo>
                    <a:pt x="5" y="4"/>
                    <a:pt x="5" y="5"/>
                    <a:pt x="5" y="6"/>
                  </a:cubicBezTo>
                  <a:cubicBezTo>
                    <a:pt x="4" y="7"/>
                    <a:pt x="13" y="5"/>
                    <a:pt x="16" y="5"/>
                  </a:cubicBezTo>
                  <a:cubicBezTo>
                    <a:pt x="20" y="4"/>
                    <a:pt x="13" y="2"/>
                    <a:pt x="9" y="1"/>
                  </a:cubicBezTo>
                  <a:cubicBezTo>
                    <a:pt x="5" y="0"/>
                    <a:pt x="0" y="1"/>
                    <a:pt x="2"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4" name="Freeform 66"/>
            <p:cNvSpPr>
              <a:spLocks noChangeArrowheads="1"/>
            </p:cNvSpPr>
            <p:nvPr/>
          </p:nvSpPr>
          <p:spPr bwMode="auto">
            <a:xfrm>
              <a:off x="3055084" y="2724821"/>
              <a:ext cx="31455" cy="6785"/>
            </a:xfrm>
            <a:custGeom>
              <a:avLst/>
              <a:gdLst>
                <a:gd name="T0" fmla="*/ 7837000 w 21"/>
                <a:gd name="T1" fmla="*/ 3682898 h 5"/>
                <a:gd name="T2" fmla="*/ 33306200 w 21"/>
                <a:gd name="T3" fmla="*/ 7365796 h 5"/>
                <a:gd name="T4" fmla="*/ 17632200 w 21"/>
                <a:gd name="T5" fmla="*/ 0 h 5"/>
                <a:gd name="T6" fmla="*/ 7837000 w 21"/>
                <a:gd name="T7" fmla="*/ 3682898 h 5"/>
                <a:gd name="T8" fmla="*/ 0 60000 65536"/>
                <a:gd name="T9" fmla="*/ 0 60000 65536"/>
                <a:gd name="T10" fmla="*/ 0 60000 65536"/>
                <a:gd name="T11" fmla="*/ 0 60000 65536"/>
                <a:gd name="T12" fmla="*/ 0 w 21"/>
                <a:gd name="T13" fmla="*/ 0 h 5"/>
                <a:gd name="T14" fmla="*/ 21 w 21"/>
                <a:gd name="T15" fmla="*/ 5 h 5"/>
              </a:gdLst>
              <a:ahLst/>
              <a:cxnLst>
                <a:cxn ang="T8">
                  <a:pos x="T0" y="T1"/>
                </a:cxn>
                <a:cxn ang="T9">
                  <a:pos x="T2" y="T3"/>
                </a:cxn>
                <a:cxn ang="T10">
                  <a:pos x="T4" y="T5"/>
                </a:cxn>
                <a:cxn ang="T11">
                  <a:pos x="T6" y="T7"/>
                </a:cxn>
              </a:cxnLst>
              <a:rect l="T12" t="T13" r="T14" b="T15"/>
              <a:pathLst>
                <a:path w="21" h="5">
                  <a:moveTo>
                    <a:pt x="4" y="2"/>
                  </a:moveTo>
                  <a:cubicBezTo>
                    <a:pt x="7" y="4"/>
                    <a:pt x="15" y="5"/>
                    <a:pt x="17" y="4"/>
                  </a:cubicBezTo>
                  <a:cubicBezTo>
                    <a:pt x="21" y="2"/>
                    <a:pt x="14" y="0"/>
                    <a:pt x="9" y="0"/>
                  </a:cubicBezTo>
                  <a:cubicBezTo>
                    <a:pt x="5" y="0"/>
                    <a:pt x="0" y="1"/>
                    <a:pt x="4"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5" name="Freeform 67"/>
            <p:cNvSpPr>
              <a:spLocks noChangeArrowheads="1"/>
            </p:cNvSpPr>
            <p:nvPr/>
          </p:nvSpPr>
          <p:spPr bwMode="auto">
            <a:xfrm>
              <a:off x="3073231" y="2704466"/>
              <a:ext cx="73799" cy="27139"/>
            </a:xfrm>
            <a:custGeom>
              <a:avLst/>
              <a:gdLst>
                <a:gd name="T0" fmla="*/ 17122382 w 50"/>
                <a:gd name="T1" fmla="*/ 25777980 h 20"/>
                <a:gd name="T2" fmla="*/ 17122382 w 50"/>
                <a:gd name="T3" fmla="*/ 25777980 h 20"/>
                <a:gd name="T4" fmla="*/ 20926435 w 50"/>
                <a:gd name="T5" fmla="*/ 29460741 h 20"/>
                <a:gd name="T6" fmla="*/ 20926435 w 50"/>
                <a:gd name="T7" fmla="*/ 29460741 h 20"/>
                <a:gd name="T8" fmla="*/ 24731873 w 50"/>
                <a:gd name="T9" fmla="*/ 33143502 h 20"/>
                <a:gd name="T10" fmla="*/ 24731873 w 50"/>
                <a:gd name="T11" fmla="*/ 33143502 h 20"/>
                <a:gd name="T12" fmla="*/ 24731873 w 50"/>
                <a:gd name="T13" fmla="*/ 33143502 h 20"/>
                <a:gd name="T14" fmla="*/ 30437953 w 50"/>
                <a:gd name="T15" fmla="*/ 34984882 h 20"/>
                <a:gd name="T16" fmla="*/ 30437953 w 50"/>
                <a:gd name="T17" fmla="*/ 34984882 h 20"/>
                <a:gd name="T18" fmla="*/ 34243385 w 50"/>
                <a:gd name="T19" fmla="*/ 36826263 h 20"/>
                <a:gd name="T20" fmla="*/ 47560340 w 50"/>
                <a:gd name="T21" fmla="*/ 29460741 h 20"/>
                <a:gd name="T22" fmla="*/ 53267799 w 50"/>
                <a:gd name="T23" fmla="*/ 34984882 h 20"/>
                <a:gd name="T24" fmla="*/ 72292202 w 50"/>
                <a:gd name="T25" fmla="*/ 31302121 h 20"/>
                <a:gd name="T26" fmla="*/ 93218653 w 50"/>
                <a:gd name="T27" fmla="*/ 33143502 h 20"/>
                <a:gd name="T28" fmla="*/ 87511173 w 50"/>
                <a:gd name="T29" fmla="*/ 25777980 h 20"/>
                <a:gd name="T30" fmla="*/ 77998282 w 50"/>
                <a:gd name="T31" fmla="*/ 11048285 h 20"/>
                <a:gd name="T32" fmla="*/ 51365772 w 50"/>
                <a:gd name="T33" fmla="*/ 7365524 h 20"/>
                <a:gd name="T34" fmla="*/ 49462367 w 50"/>
                <a:gd name="T35" fmla="*/ 7365524 h 20"/>
                <a:gd name="T36" fmla="*/ 47560340 w 50"/>
                <a:gd name="T37" fmla="*/ 7365524 h 20"/>
                <a:gd name="T38" fmla="*/ 43754897 w 50"/>
                <a:gd name="T39" fmla="*/ 7365524 h 20"/>
                <a:gd name="T40" fmla="*/ 41852870 w 50"/>
                <a:gd name="T41" fmla="*/ 5524143 h 20"/>
                <a:gd name="T42" fmla="*/ 38048817 w 50"/>
                <a:gd name="T43" fmla="*/ 5524143 h 20"/>
                <a:gd name="T44" fmla="*/ 36145411 w 50"/>
                <a:gd name="T45" fmla="*/ 5524143 h 20"/>
                <a:gd name="T46" fmla="*/ 32341358 w 50"/>
                <a:gd name="T47" fmla="*/ 5524143 h 20"/>
                <a:gd name="T48" fmla="*/ 28535926 w 50"/>
                <a:gd name="T49" fmla="*/ 5524143 h 20"/>
                <a:gd name="T50" fmla="*/ 26633899 w 50"/>
                <a:gd name="T51" fmla="*/ 5524143 h 20"/>
                <a:gd name="T52" fmla="*/ 24731873 w 50"/>
                <a:gd name="T53" fmla="*/ 5524143 h 20"/>
                <a:gd name="T54" fmla="*/ 20926435 w 50"/>
                <a:gd name="T55" fmla="*/ 3682762 h 20"/>
                <a:gd name="T56" fmla="*/ 20926435 w 50"/>
                <a:gd name="T57" fmla="*/ 3682762 h 20"/>
                <a:gd name="T58" fmla="*/ 17122382 w 50"/>
                <a:gd name="T59" fmla="*/ 3682762 h 20"/>
                <a:gd name="T60" fmla="*/ 13316950 w 50"/>
                <a:gd name="T61" fmla="*/ 3682762 h 20"/>
                <a:gd name="T62" fmla="*/ 3805434 w 50"/>
                <a:gd name="T63" fmla="*/ 9206905 h 20"/>
                <a:gd name="T64" fmla="*/ 11414923 w 50"/>
                <a:gd name="T65" fmla="*/ 20253833 h 20"/>
                <a:gd name="T66" fmla="*/ 13316950 w 50"/>
                <a:gd name="T67" fmla="*/ 22095214 h 20"/>
                <a:gd name="T68" fmla="*/ 15218976 w 50"/>
                <a:gd name="T69" fmla="*/ 23936599 h 20"/>
                <a:gd name="T70" fmla="*/ 17122382 w 50"/>
                <a:gd name="T71" fmla="*/ 25777980 h 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20"/>
                <a:gd name="T110" fmla="*/ 50 w 50"/>
                <a:gd name="T111" fmla="*/ 20 h 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20">
                  <a:moveTo>
                    <a:pt x="9" y="14"/>
                  </a:moveTo>
                  <a:cubicBezTo>
                    <a:pt x="9" y="14"/>
                    <a:pt x="9" y="14"/>
                    <a:pt x="9" y="14"/>
                  </a:cubicBezTo>
                  <a:cubicBezTo>
                    <a:pt x="10" y="15"/>
                    <a:pt x="10" y="15"/>
                    <a:pt x="11" y="16"/>
                  </a:cubicBezTo>
                  <a:cubicBezTo>
                    <a:pt x="11" y="16"/>
                    <a:pt x="11" y="16"/>
                    <a:pt x="11" y="16"/>
                  </a:cubicBezTo>
                  <a:cubicBezTo>
                    <a:pt x="12" y="17"/>
                    <a:pt x="13" y="17"/>
                    <a:pt x="13" y="18"/>
                  </a:cubicBezTo>
                  <a:cubicBezTo>
                    <a:pt x="13" y="18"/>
                    <a:pt x="13" y="18"/>
                    <a:pt x="13" y="18"/>
                  </a:cubicBezTo>
                  <a:cubicBezTo>
                    <a:pt x="13" y="18"/>
                    <a:pt x="13" y="18"/>
                    <a:pt x="13" y="18"/>
                  </a:cubicBezTo>
                  <a:cubicBezTo>
                    <a:pt x="14" y="18"/>
                    <a:pt x="15" y="19"/>
                    <a:pt x="16" y="19"/>
                  </a:cubicBezTo>
                  <a:cubicBezTo>
                    <a:pt x="16" y="19"/>
                    <a:pt x="16" y="19"/>
                    <a:pt x="16" y="19"/>
                  </a:cubicBezTo>
                  <a:cubicBezTo>
                    <a:pt x="17" y="20"/>
                    <a:pt x="18" y="20"/>
                    <a:pt x="18" y="20"/>
                  </a:cubicBezTo>
                  <a:cubicBezTo>
                    <a:pt x="21" y="20"/>
                    <a:pt x="23" y="17"/>
                    <a:pt x="25" y="16"/>
                  </a:cubicBezTo>
                  <a:cubicBezTo>
                    <a:pt x="27" y="15"/>
                    <a:pt x="27" y="17"/>
                    <a:pt x="28" y="19"/>
                  </a:cubicBezTo>
                  <a:cubicBezTo>
                    <a:pt x="30" y="20"/>
                    <a:pt x="34" y="18"/>
                    <a:pt x="38" y="17"/>
                  </a:cubicBezTo>
                  <a:cubicBezTo>
                    <a:pt x="42" y="15"/>
                    <a:pt x="47" y="18"/>
                    <a:pt x="49" y="18"/>
                  </a:cubicBezTo>
                  <a:cubicBezTo>
                    <a:pt x="50" y="18"/>
                    <a:pt x="49" y="14"/>
                    <a:pt x="46" y="14"/>
                  </a:cubicBezTo>
                  <a:cubicBezTo>
                    <a:pt x="43" y="13"/>
                    <a:pt x="43" y="9"/>
                    <a:pt x="41" y="6"/>
                  </a:cubicBezTo>
                  <a:cubicBezTo>
                    <a:pt x="39" y="4"/>
                    <a:pt x="31" y="3"/>
                    <a:pt x="27" y="4"/>
                  </a:cubicBezTo>
                  <a:cubicBezTo>
                    <a:pt x="27" y="4"/>
                    <a:pt x="26" y="4"/>
                    <a:pt x="26" y="4"/>
                  </a:cubicBezTo>
                  <a:cubicBezTo>
                    <a:pt x="25" y="4"/>
                    <a:pt x="25" y="4"/>
                    <a:pt x="25" y="4"/>
                  </a:cubicBezTo>
                  <a:cubicBezTo>
                    <a:pt x="24" y="4"/>
                    <a:pt x="24" y="4"/>
                    <a:pt x="23" y="4"/>
                  </a:cubicBezTo>
                  <a:cubicBezTo>
                    <a:pt x="23" y="4"/>
                    <a:pt x="22" y="4"/>
                    <a:pt x="22" y="3"/>
                  </a:cubicBezTo>
                  <a:cubicBezTo>
                    <a:pt x="21" y="3"/>
                    <a:pt x="21" y="3"/>
                    <a:pt x="20" y="3"/>
                  </a:cubicBezTo>
                  <a:cubicBezTo>
                    <a:pt x="20" y="3"/>
                    <a:pt x="19" y="3"/>
                    <a:pt x="19" y="3"/>
                  </a:cubicBezTo>
                  <a:cubicBezTo>
                    <a:pt x="18" y="3"/>
                    <a:pt x="18" y="3"/>
                    <a:pt x="17" y="3"/>
                  </a:cubicBezTo>
                  <a:cubicBezTo>
                    <a:pt x="17" y="3"/>
                    <a:pt x="16" y="3"/>
                    <a:pt x="15" y="3"/>
                  </a:cubicBezTo>
                  <a:cubicBezTo>
                    <a:pt x="15" y="3"/>
                    <a:pt x="15" y="3"/>
                    <a:pt x="14" y="3"/>
                  </a:cubicBezTo>
                  <a:cubicBezTo>
                    <a:pt x="14" y="3"/>
                    <a:pt x="13" y="3"/>
                    <a:pt x="13" y="3"/>
                  </a:cubicBezTo>
                  <a:cubicBezTo>
                    <a:pt x="12" y="2"/>
                    <a:pt x="12" y="2"/>
                    <a:pt x="11" y="2"/>
                  </a:cubicBezTo>
                  <a:cubicBezTo>
                    <a:pt x="11" y="2"/>
                    <a:pt x="11" y="2"/>
                    <a:pt x="11" y="2"/>
                  </a:cubicBezTo>
                  <a:cubicBezTo>
                    <a:pt x="10" y="2"/>
                    <a:pt x="9" y="2"/>
                    <a:pt x="9" y="2"/>
                  </a:cubicBezTo>
                  <a:cubicBezTo>
                    <a:pt x="8" y="2"/>
                    <a:pt x="8" y="2"/>
                    <a:pt x="7" y="2"/>
                  </a:cubicBezTo>
                  <a:cubicBezTo>
                    <a:pt x="3" y="0"/>
                    <a:pt x="0" y="3"/>
                    <a:pt x="2" y="5"/>
                  </a:cubicBezTo>
                  <a:cubicBezTo>
                    <a:pt x="4" y="6"/>
                    <a:pt x="5" y="8"/>
                    <a:pt x="6" y="11"/>
                  </a:cubicBezTo>
                  <a:cubicBezTo>
                    <a:pt x="7" y="11"/>
                    <a:pt x="7" y="12"/>
                    <a:pt x="7" y="12"/>
                  </a:cubicBezTo>
                  <a:cubicBezTo>
                    <a:pt x="7" y="12"/>
                    <a:pt x="8" y="13"/>
                    <a:pt x="8" y="13"/>
                  </a:cubicBezTo>
                  <a:cubicBezTo>
                    <a:pt x="8" y="13"/>
                    <a:pt x="8" y="13"/>
                    <a:pt x="9"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6" name="Freeform 68"/>
            <p:cNvSpPr>
              <a:spLocks noChangeArrowheads="1"/>
            </p:cNvSpPr>
            <p:nvPr/>
          </p:nvSpPr>
          <p:spPr bwMode="auto">
            <a:xfrm>
              <a:off x="3163968" y="2725951"/>
              <a:ext cx="35085" cy="11308"/>
            </a:xfrm>
            <a:custGeom>
              <a:avLst/>
              <a:gdLst>
                <a:gd name="T0" fmla="*/ 16256154 w 23"/>
                <a:gd name="T1" fmla="*/ 0 h 8"/>
                <a:gd name="T2" fmla="*/ 2031307 w 23"/>
                <a:gd name="T3" fmla="*/ 7991928 h 8"/>
                <a:gd name="T4" fmla="*/ 18287460 w 23"/>
                <a:gd name="T5" fmla="*/ 9989202 h 8"/>
                <a:gd name="T6" fmla="*/ 16256154 w 23"/>
                <a:gd name="T7" fmla="*/ 0 h 8"/>
                <a:gd name="T8" fmla="*/ 0 60000 65536"/>
                <a:gd name="T9" fmla="*/ 0 60000 65536"/>
                <a:gd name="T10" fmla="*/ 0 60000 65536"/>
                <a:gd name="T11" fmla="*/ 0 60000 65536"/>
                <a:gd name="T12" fmla="*/ 0 w 23"/>
                <a:gd name="T13" fmla="*/ 0 h 8"/>
                <a:gd name="T14" fmla="*/ 23 w 23"/>
                <a:gd name="T15" fmla="*/ 8 h 8"/>
              </a:gdLst>
              <a:ahLst/>
              <a:cxnLst>
                <a:cxn ang="T8">
                  <a:pos x="T0" y="T1"/>
                </a:cxn>
                <a:cxn ang="T9">
                  <a:pos x="T2" y="T3"/>
                </a:cxn>
                <a:cxn ang="T10">
                  <a:pos x="T4" y="T5"/>
                </a:cxn>
                <a:cxn ang="T11">
                  <a:pos x="T6" y="T7"/>
                </a:cxn>
              </a:cxnLst>
              <a:rect l="T12" t="T13" r="T14" b="T15"/>
              <a:pathLst>
                <a:path w="23" h="8">
                  <a:moveTo>
                    <a:pt x="8" y="0"/>
                  </a:moveTo>
                  <a:cubicBezTo>
                    <a:pt x="2" y="1"/>
                    <a:pt x="1" y="2"/>
                    <a:pt x="1" y="4"/>
                  </a:cubicBezTo>
                  <a:cubicBezTo>
                    <a:pt x="0" y="6"/>
                    <a:pt x="3" y="8"/>
                    <a:pt x="9" y="5"/>
                  </a:cubicBezTo>
                  <a:cubicBezTo>
                    <a:pt x="23" y="0"/>
                    <a:pt x="14" y="0"/>
                    <a:pt x="8"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7" name="Freeform 69"/>
            <p:cNvSpPr>
              <a:spLocks noChangeArrowheads="1"/>
            </p:cNvSpPr>
            <p:nvPr/>
          </p:nvSpPr>
          <p:spPr bwMode="auto">
            <a:xfrm>
              <a:off x="3225669" y="2736128"/>
              <a:ext cx="6049" cy="6785"/>
            </a:xfrm>
            <a:custGeom>
              <a:avLst/>
              <a:gdLst>
                <a:gd name="T0" fmla="*/ 5992180 w 4"/>
                <a:gd name="T1" fmla="*/ 7365796 h 5"/>
                <a:gd name="T2" fmla="*/ 3995257 w 4"/>
                <a:gd name="T3" fmla="*/ 1841449 h 5"/>
                <a:gd name="T4" fmla="*/ 5992180 w 4"/>
                <a:gd name="T5" fmla="*/ 7365796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3" y="4"/>
                  </a:moveTo>
                  <a:cubicBezTo>
                    <a:pt x="4" y="3"/>
                    <a:pt x="4" y="0"/>
                    <a:pt x="2" y="1"/>
                  </a:cubicBezTo>
                  <a:cubicBezTo>
                    <a:pt x="0" y="2"/>
                    <a:pt x="2" y="5"/>
                    <a:pt x="3"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8" name="Freeform 70"/>
            <p:cNvSpPr>
              <a:spLocks noChangeArrowheads="1"/>
            </p:cNvSpPr>
            <p:nvPr/>
          </p:nvSpPr>
          <p:spPr bwMode="auto">
            <a:xfrm>
              <a:off x="3238977" y="2742913"/>
              <a:ext cx="9678" cy="5654"/>
            </a:xfrm>
            <a:custGeom>
              <a:avLst/>
              <a:gdLst>
                <a:gd name="T0" fmla="*/ 10015584 w 7"/>
                <a:gd name="T1" fmla="*/ 1998689 h 4"/>
                <a:gd name="T2" fmla="*/ 5007792 w 7"/>
                <a:gd name="T3" fmla="*/ 7991928 h 4"/>
                <a:gd name="T4" fmla="*/ 10015584 w 7"/>
                <a:gd name="T5" fmla="*/ 1998689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6" y="1"/>
                  </a:moveTo>
                  <a:cubicBezTo>
                    <a:pt x="5" y="0"/>
                    <a:pt x="0" y="3"/>
                    <a:pt x="3" y="4"/>
                  </a:cubicBezTo>
                  <a:cubicBezTo>
                    <a:pt x="4" y="4"/>
                    <a:pt x="7" y="3"/>
                    <a:pt x="6"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9" name="Freeform 71"/>
            <p:cNvSpPr>
              <a:spLocks noChangeArrowheads="1"/>
            </p:cNvSpPr>
            <p:nvPr/>
          </p:nvSpPr>
          <p:spPr bwMode="auto">
            <a:xfrm>
              <a:off x="3245027" y="2768921"/>
              <a:ext cx="3630" cy="7915"/>
            </a:xfrm>
            <a:custGeom>
              <a:avLst/>
              <a:gdLst>
                <a:gd name="T0" fmla="*/ 2556438 w 3"/>
                <a:gd name="T1" fmla="*/ 2505889 h 5"/>
                <a:gd name="T2" fmla="*/ 1278784 w 3"/>
                <a:gd name="T3" fmla="*/ 7517667 h 5"/>
                <a:gd name="T4" fmla="*/ 2556438 w 3"/>
                <a:gd name="T5" fmla="*/ 2505889 h 5"/>
                <a:gd name="T6" fmla="*/ 0 60000 65536"/>
                <a:gd name="T7" fmla="*/ 0 60000 65536"/>
                <a:gd name="T8" fmla="*/ 0 60000 65536"/>
                <a:gd name="T9" fmla="*/ 0 w 3"/>
                <a:gd name="T10" fmla="*/ 0 h 5"/>
                <a:gd name="T11" fmla="*/ 3 w 3"/>
                <a:gd name="T12" fmla="*/ 5 h 5"/>
              </a:gdLst>
              <a:ahLst/>
              <a:cxnLst>
                <a:cxn ang="T6">
                  <a:pos x="T0" y="T1"/>
                </a:cxn>
                <a:cxn ang="T7">
                  <a:pos x="T2" y="T3"/>
                </a:cxn>
                <a:cxn ang="T8">
                  <a:pos x="T4" y="T5"/>
                </a:cxn>
              </a:cxnLst>
              <a:rect l="T9" t="T10" r="T11" b="T12"/>
              <a:pathLst>
                <a:path w="3" h="5">
                  <a:moveTo>
                    <a:pt x="2" y="1"/>
                  </a:moveTo>
                  <a:cubicBezTo>
                    <a:pt x="0" y="1"/>
                    <a:pt x="0" y="5"/>
                    <a:pt x="1" y="3"/>
                  </a:cubicBezTo>
                  <a:cubicBezTo>
                    <a:pt x="3" y="1"/>
                    <a:pt x="3" y="0"/>
                    <a:pt x="2"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0" name="Freeform 72"/>
            <p:cNvSpPr>
              <a:spLocks noChangeArrowheads="1"/>
            </p:cNvSpPr>
            <p:nvPr/>
          </p:nvSpPr>
          <p:spPr bwMode="auto">
            <a:xfrm>
              <a:off x="3236558" y="2799452"/>
              <a:ext cx="9678" cy="5654"/>
            </a:xfrm>
            <a:custGeom>
              <a:avLst/>
              <a:gdLst>
                <a:gd name="T0" fmla="*/ 6816162 w 6"/>
                <a:gd name="T1" fmla="*/ 5993240 h 4"/>
                <a:gd name="T2" fmla="*/ 6816162 w 6"/>
                <a:gd name="T3" fmla="*/ 1998689 h 4"/>
                <a:gd name="T4" fmla="*/ 6816162 w 6"/>
                <a:gd name="T5" fmla="*/ 599324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3" y="3"/>
                  </a:moveTo>
                  <a:cubicBezTo>
                    <a:pt x="6" y="2"/>
                    <a:pt x="6" y="0"/>
                    <a:pt x="3" y="1"/>
                  </a:cubicBezTo>
                  <a:cubicBezTo>
                    <a:pt x="0" y="2"/>
                    <a:pt x="1" y="4"/>
                    <a:pt x="3"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1" name="Freeform 73"/>
            <p:cNvSpPr>
              <a:spLocks noChangeArrowheads="1"/>
            </p:cNvSpPr>
            <p:nvPr/>
          </p:nvSpPr>
          <p:spPr bwMode="auto">
            <a:xfrm>
              <a:off x="3240187" y="2791537"/>
              <a:ext cx="6049" cy="4523"/>
            </a:xfrm>
            <a:custGeom>
              <a:avLst/>
              <a:gdLst>
                <a:gd name="T0" fmla="*/ 3995257 w 4"/>
                <a:gd name="T1" fmla="*/ 4545615 h 3"/>
                <a:gd name="T2" fmla="*/ 5992180 w 4"/>
                <a:gd name="T3" fmla="*/ 0 h 3"/>
                <a:gd name="T4" fmla="*/ 3995257 w 4"/>
                <a:gd name="T5" fmla="*/ 4545615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2" y="2"/>
                  </a:moveTo>
                  <a:cubicBezTo>
                    <a:pt x="4" y="2"/>
                    <a:pt x="4" y="0"/>
                    <a:pt x="3" y="0"/>
                  </a:cubicBezTo>
                  <a:cubicBezTo>
                    <a:pt x="1" y="0"/>
                    <a:pt x="0" y="3"/>
                    <a:pt x="2"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2" name="Freeform 74"/>
            <p:cNvSpPr>
              <a:spLocks noChangeArrowheads="1"/>
            </p:cNvSpPr>
            <p:nvPr/>
          </p:nvSpPr>
          <p:spPr bwMode="auto">
            <a:xfrm>
              <a:off x="3225669" y="2816414"/>
              <a:ext cx="8469" cy="7915"/>
            </a:xfrm>
            <a:custGeom>
              <a:avLst/>
              <a:gdLst>
                <a:gd name="T0" fmla="*/ 6959044 w 6"/>
                <a:gd name="T1" fmla="*/ 6961243 h 6"/>
                <a:gd name="T2" fmla="*/ 3479522 w 6"/>
                <a:gd name="T3" fmla="*/ 3479962 h 6"/>
                <a:gd name="T4" fmla="*/ 6959044 w 6"/>
                <a:gd name="T5" fmla="*/ 6961243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4" y="4"/>
                  </a:moveTo>
                  <a:cubicBezTo>
                    <a:pt x="6" y="1"/>
                    <a:pt x="3" y="0"/>
                    <a:pt x="2" y="2"/>
                  </a:cubicBezTo>
                  <a:cubicBezTo>
                    <a:pt x="0" y="3"/>
                    <a:pt x="2" y="6"/>
                    <a:pt x="4"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3" name="Freeform 75"/>
            <p:cNvSpPr>
              <a:spLocks noChangeArrowheads="1"/>
            </p:cNvSpPr>
            <p:nvPr/>
          </p:nvSpPr>
          <p:spPr bwMode="auto">
            <a:xfrm>
              <a:off x="3261964" y="2798322"/>
              <a:ext cx="13308" cy="10177"/>
            </a:xfrm>
            <a:custGeom>
              <a:avLst/>
              <a:gdLst>
                <a:gd name="T0" fmla="*/ 3819234 w 9"/>
                <a:gd name="T1" fmla="*/ 4227817 h 7"/>
                <a:gd name="T2" fmla="*/ 11456320 w 9"/>
                <a:gd name="T3" fmla="*/ 8454180 h 7"/>
                <a:gd name="T4" fmla="*/ 3819234 w 9"/>
                <a:gd name="T5" fmla="*/ 4227817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2" y="2"/>
                  </a:moveTo>
                  <a:cubicBezTo>
                    <a:pt x="0" y="4"/>
                    <a:pt x="4" y="7"/>
                    <a:pt x="6" y="4"/>
                  </a:cubicBezTo>
                  <a:cubicBezTo>
                    <a:pt x="9" y="1"/>
                    <a:pt x="5" y="0"/>
                    <a:pt x="2"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4" name="Freeform 76"/>
            <p:cNvSpPr>
              <a:spLocks noChangeArrowheads="1"/>
            </p:cNvSpPr>
            <p:nvPr/>
          </p:nvSpPr>
          <p:spPr bwMode="auto">
            <a:xfrm>
              <a:off x="3016370" y="2629835"/>
              <a:ext cx="8469" cy="9046"/>
            </a:xfrm>
            <a:custGeom>
              <a:avLst/>
              <a:gdLst>
                <a:gd name="T0" fmla="*/ 5219283 w 6"/>
                <a:gd name="T1" fmla="*/ 0 h 7"/>
                <a:gd name="T2" fmla="*/ 1739761 w 6"/>
                <a:gd name="T3" fmla="*/ 6679826 h 7"/>
                <a:gd name="T4" fmla="*/ 6959044 w 6"/>
                <a:gd name="T5" fmla="*/ 8349458 h 7"/>
                <a:gd name="T6" fmla="*/ 5219283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0"/>
                  </a:moveTo>
                  <a:cubicBezTo>
                    <a:pt x="0" y="0"/>
                    <a:pt x="1" y="2"/>
                    <a:pt x="1" y="4"/>
                  </a:cubicBezTo>
                  <a:cubicBezTo>
                    <a:pt x="0" y="5"/>
                    <a:pt x="3" y="7"/>
                    <a:pt x="4" y="5"/>
                  </a:cubicBezTo>
                  <a:cubicBezTo>
                    <a:pt x="6" y="4"/>
                    <a:pt x="6" y="0"/>
                    <a:pt x="3"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5" name="Freeform 77"/>
            <p:cNvSpPr>
              <a:spLocks noChangeArrowheads="1"/>
            </p:cNvSpPr>
            <p:nvPr/>
          </p:nvSpPr>
          <p:spPr bwMode="auto">
            <a:xfrm>
              <a:off x="3016370" y="2642273"/>
              <a:ext cx="8469" cy="3392"/>
            </a:xfrm>
            <a:custGeom>
              <a:avLst/>
              <a:gdLst>
                <a:gd name="T0" fmla="*/ 5219283 w 6"/>
                <a:gd name="T1" fmla="*/ 3835221 h 3"/>
                <a:gd name="T2" fmla="*/ 6959044 w 6"/>
                <a:gd name="T3" fmla="*/ 0 h 3"/>
                <a:gd name="T4" fmla="*/ 5219283 w 6"/>
                <a:gd name="T5" fmla="*/ 3835221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3" y="3"/>
                  </a:moveTo>
                  <a:cubicBezTo>
                    <a:pt x="5" y="2"/>
                    <a:pt x="6" y="0"/>
                    <a:pt x="4" y="0"/>
                  </a:cubicBezTo>
                  <a:cubicBezTo>
                    <a:pt x="3" y="0"/>
                    <a:pt x="0" y="3"/>
                    <a:pt x="3"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6" name="Freeform 78"/>
            <p:cNvSpPr>
              <a:spLocks noChangeArrowheads="1"/>
            </p:cNvSpPr>
            <p:nvPr/>
          </p:nvSpPr>
          <p:spPr bwMode="auto">
            <a:xfrm>
              <a:off x="3241397" y="2517887"/>
              <a:ext cx="10888" cy="7915"/>
            </a:xfrm>
            <a:custGeom>
              <a:avLst/>
              <a:gdLst>
                <a:gd name="T0" fmla="*/ 8451065 w 7"/>
                <a:gd name="T1" fmla="*/ 1739981 h 6"/>
                <a:gd name="T2" fmla="*/ 4225532 w 7"/>
                <a:gd name="T3" fmla="*/ 8701223 h 6"/>
                <a:gd name="T4" fmla="*/ 8451065 w 7"/>
                <a:gd name="T5" fmla="*/ 1739981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4" y="1"/>
                  </a:moveTo>
                  <a:cubicBezTo>
                    <a:pt x="2" y="2"/>
                    <a:pt x="0" y="6"/>
                    <a:pt x="2" y="5"/>
                  </a:cubicBezTo>
                  <a:cubicBezTo>
                    <a:pt x="5" y="4"/>
                    <a:pt x="7" y="0"/>
                    <a:pt x="4"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7" name="Freeform 79"/>
            <p:cNvSpPr>
              <a:spLocks noChangeArrowheads="1"/>
            </p:cNvSpPr>
            <p:nvPr/>
          </p:nvSpPr>
          <p:spPr bwMode="auto">
            <a:xfrm>
              <a:off x="3318826" y="2225013"/>
              <a:ext cx="41134" cy="14700"/>
            </a:xfrm>
            <a:custGeom>
              <a:avLst/>
              <a:gdLst>
                <a:gd name="T0" fmla="*/ 9423046 w 28"/>
                <a:gd name="T1" fmla="*/ 3572100 h 11"/>
                <a:gd name="T2" fmla="*/ 47116613 w 28"/>
                <a:gd name="T3" fmla="*/ 16072445 h 11"/>
                <a:gd name="T4" fmla="*/ 33923792 w 28"/>
                <a:gd name="T5" fmla="*/ 3572100 h 11"/>
                <a:gd name="T6" fmla="*/ 9423046 w 28"/>
                <a:gd name="T7" fmla="*/ 3572100 h 11"/>
                <a:gd name="T8" fmla="*/ 0 60000 65536"/>
                <a:gd name="T9" fmla="*/ 0 60000 65536"/>
                <a:gd name="T10" fmla="*/ 0 60000 65536"/>
                <a:gd name="T11" fmla="*/ 0 60000 65536"/>
                <a:gd name="T12" fmla="*/ 0 w 28"/>
                <a:gd name="T13" fmla="*/ 0 h 11"/>
                <a:gd name="T14" fmla="*/ 28 w 28"/>
                <a:gd name="T15" fmla="*/ 11 h 11"/>
              </a:gdLst>
              <a:ahLst/>
              <a:cxnLst>
                <a:cxn ang="T8">
                  <a:pos x="T0" y="T1"/>
                </a:cxn>
                <a:cxn ang="T9">
                  <a:pos x="T2" y="T3"/>
                </a:cxn>
                <a:cxn ang="T10">
                  <a:pos x="T4" y="T5"/>
                </a:cxn>
                <a:cxn ang="T11">
                  <a:pos x="T6" y="T7"/>
                </a:cxn>
              </a:cxnLst>
              <a:rect l="T12" t="T13" r="T14" b="T15"/>
              <a:pathLst>
                <a:path w="28" h="11">
                  <a:moveTo>
                    <a:pt x="5" y="2"/>
                  </a:moveTo>
                  <a:cubicBezTo>
                    <a:pt x="9" y="3"/>
                    <a:pt x="19" y="11"/>
                    <a:pt x="25" y="9"/>
                  </a:cubicBezTo>
                  <a:cubicBezTo>
                    <a:pt x="28" y="9"/>
                    <a:pt x="24" y="5"/>
                    <a:pt x="18" y="2"/>
                  </a:cubicBezTo>
                  <a:cubicBezTo>
                    <a:pt x="11" y="0"/>
                    <a:pt x="0" y="0"/>
                    <a:pt x="5"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8" name="Freeform 80"/>
            <p:cNvSpPr>
              <a:spLocks noChangeArrowheads="1"/>
            </p:cNvSpPr>
            <p:nvPr/>
          </p:nvSpPr>
          <p:spPr bwMode="auto">
            <a:xfrm>
              <a:off x="3349072" y="2274768"/>
              <a:ext cx="18147" cy="20354"/>
            </a:xfrm>
            <a:custGeom>
              <a:avLst/>
              <a:gdLst>
                <a:gd name="T0" fmla="*/ 19970871 w 12"/>
                <a:gd name="T1" fmla="*/ 16570871 h 15"/>
                <a:gd name="T2" fmla="*/ 19970871 w 12"/>
                <a:gd name="T3" fmla="*/ 5524076 h 15"/>
                <a:gd name="T4" fmla="*/ 5991828 w 12"/>
                <a:gd name="T5" fmla="*/ 16570871 h 15"/>
                <a:gd name="T6" fmla="*/ 3993609 w 12"/>
                <a:gd name="T7" fmla="*/ 27619025 h 15"/>
                <a:gd name="T8" fmla="*/ 19970871 w 12"/>
                <a:gd name="T9" fmla="*/ 16570871 h 15"/>
                <a:gd name="T10" fmla="*/ 0 60000 65536"/>
                <a:gd name="T11" fmla="*/ 0 60000 65536"/>
                <a:gd name="T12" fmla="*/ 0 60000 65536"/>
                <a:gd name="T13" fmla="*/ 0 60000 65536"/>
                <a:gd name="T14" fmla="*/ 0 60000 65536"/>
                <a:gd name="T15" fmla="*/ 0 w 12"/>
                <a:gd name="T16" fmla="*/ 0 h 15"/>
                <a:gd name="T17" fmla="*/ 12 w 12"/>
                <a:gd name="T18" fmla="*/ 15 h 15"/>
              </a:gdLst>
              <a:ahLst/>
              <a:cxnLst>
                <a:cxn ang="T10">
                  <a:pos x="T0" y="T1"/>
                </a:cxn>
                <a:cxn ang="T11">
                  <a:pos x="T2" y="T3"/>
                </a:cxn>
                <a:cxn ang="T12">
                  <a:pos x="T4" y="T5"/>
                </a:cxn>
                <a:cxn ang="T13">
                  <a:pos x="T6" y="T7"/>
                </a:cxn>
                <a:cxn ang="T14">
                  <a:pos x="T8" y="T9"/>
                </a:cxn>
              </a:cxnLst>
              <a:rect l="T15" t="T16" r="T17" b="T18"/>
              <a:pathLst>
                <a:path w="12" h="15">
                  <a:moveTo>
                    <a:pt x="10" y="9"/>
                  </a:moveTo>
                  <a:cubicBezTo>
                    <a:pt x="9" y="9"/>
                    <a:pt x="10" y="5"/>
                    <a:pt x="10" y="3"/>
                  </a:cubicBezTo>
                  <a:cubicBezTo>
                    <a:pt x="10" y="0"/>
                    <a:pt x="6" y="5"/>
                    <a:pt x="3" y="9"/>
                  </a:cubicBezTo>
                  <a:cubicBezTo>
                    <a:pt x="0" y="13"/>
                    <a:pt x="0" y="15"/>
                    <a:pt x="2" y="15"/>
                  </a:cubicBezTo>
                  <a:cubicBezTo>
                    <a:pt x="3" y="15"/>
                    <a:pt x="12" y="10"/>
                    <a:pt x="10"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9" name="Freeform 81"/>
            <p:cNvSpPr>
              <a:spLocks noChangeArrowheads="1"/>
            </p:cNvSpPr>
            <p:nvPr/>
          </p:nvSpPr>
          <p:spPr bwMode="auto">
            <a:xfrm>
              <a:off x="3385367" y="2188828"/>
              <a:ext cx="95576" cy="96117"/>
            </a:xfrm>
            <a:custGeom>
              <a:avLst/>
              <a:gdLst>
                <a:gd name="T0" fmla="*/ 47201761 w 65"/>
                <a:gd name="T1" fmla="*/ 29106733 h 69"/>
                <a:gd name="T2" fmla="*/ 30208739 w 65"/>
                <a:gd name="T3" fmla="*/ 56273018 h 69"/>
                <a:gd name="T4" fmla="*/ 32096699 w 65"/>
                <a:gd name="T5" fmla="*/ 65975259 h 69"/>
                <a:gd name="T6" fmla="*/ 22656901 w 65"/>
                <a:gd name="T7" fmla="*/ 69856155 h 69"/>
                <a:gd name="T8" fmla="*/ 7551841 w 65"/>
                <a:gd name="T9" fmla="*/ 81498844 h 69"/>
                <a:gd name="T10" fmla="*/ 13215723 w 65"/>
                <a:gd name="T11" fmla="*/ 87320188 h 69"/>
                <a:gd name="T12" fmla="*/ 3775921 w 65"/>
                <a:gd name="T13" fmla="*/ 100903347 h 69"/>
                <a:gd name="T14" fmla="*/ 16993016 w 65"/>
                <a:gd name="T15" fmla="*/ 106724691 h 69"/>
                <a:gd name="T16" fmla="*/ 52865640 w 65"/>
                <a:gd name="T17" fmla="*/ 102843795 h 69"/>
                <a:gd name="T18" fmla="*/ 56641560 w 65"/>
                <a:gd name="T19" fmla="*/ 110605588 h 69"/>
                <a:gd name="T20" fmla="*/ 56641560 w 65"/>
                <a:gd name="T21" fmla="*/ 122248276 h 69"/>
                <a:gd name="T22" fmla="*/ 67969318 w 65"/>
                <a:gd name="T23" fmla="*/ 126129173 h 69"/>
                <a:gd name="T24" fmla="*/ 79298450 w 65"/>
                <a:gd name="T25" fmla="*/ 114486484 h 69"/>
                <a:gd name="T26" fmla="*/ 84962329 w 65"/>
                <a:gd name="T27" fmla="*/ 110605588 h 69"/>
                <a:gd name="T28" fmla="*/ 94402148 w 65"/>
                <a:gd name="T29" fmla="*/ 100903347 h 69"/>
                <a:gd name="T30" fmla="*/ 98178068 w 65"/>
                <a:gd name="T31" fmla="*/ 108665139 h 69"/>
                <a:gd name="T32" fmla="*/ 92514189 w 65"/>
                <a:gd name="T33" fmla="*/ 122248276 h 69"/>
                <a:gd name="T34" fmla="*/ 103841947 w 65"/>
                <a:gd name="T35" fmla="*/ 118367380 h 69"/>
                <a:gd name="T36" fmla="*/ 109507200 w 65"/>
                <a:gd name="T37" fmla="*/ 130010069 h 69"/>
                <a:gd name="T38" fmla="*/ 120834958 w 65"/>
                <a:gd name="T39" fmla="*/ 106724691 h 69"/>
                <a:gd name="T40" fmla="*/ 113283119 w 65"/>
                <a:gd name="T41" fmla="*/ 106724691 h 69"/>
                <a:gd name="T42" fmla="*/ 117059039 w 65"/>
                <a:gd name="T43" fmla="*/ 97022451 h 69"/>
                <a:gd name="T44" fmla="*/ 105729906 w 65"/>
                <a:gd name="T45" fmla="*/ 100903347 h 69"/>
                <a:gd name="T46" fmla="*/ 115171079 w 65"/>
                <a:gd name="T47" fmla="*/ 87320188 h 69"/>
                <a:gd name="T48" fmla="*/ 113283119 w 65"/>
                <a:gd name="T49" fmla="*/ 87320188 h 69"/>
                <a:gd name="T50" fmla="*/ 109507200 w 65"/>
                <a:gd name="T51" fmla="*/ 75677499 h 69"/>
                <a:gd name="T52" fmla="*/ 115171079 w 65"/>
                <a:gd name="T53" fmla="*/ 62094362 h 69"/>
                <a:gd name="T54" fmla="*/ 94402148 w 65"/>
                <a:gd name="T55" fmla="*/ 58213466 h 69"/>
                <a:gd name="T56" fmla="*/ 83074369 w 65"/>
                <a:gd name="T57" fmla="*/ 60153914 h 69"/>
                <a:gd name="T58" fmla="*/ 75521156 w 65"/>
                <a:gd name="T59" fmla="*/ 50451673 h 69"/>
                <a:gd name="T60" fmla="*/ 71745237 w 65"/>
                <a:gd name="T61" fmla="*/ 42689870 h 69"/>
                <a:gd name="T62" fmla="*/ 56641560 w 65"/>
                <a:gd name="T63" fmla="*/ 52392122 h 69"/>
                <a:gd name="T64" fmla="*/ 64193398 w 65"/>
                <a:gd name="T65" fmla="*/ 32987629 h 69"/>
                <a:gd name="T66" fmla="*/ 77410490 w 65"/>
                <a:gd name="T67" fmla="*/ 17464039 h 69"/>
                <a:gd name="T68" fmla="*/ 79298450 w 65"/>
                <a:gd name="T69" fmla="*/ 9702243 h 69"/>
                <a:gd name="T70" fmla="*/ 86850288 w 65"/>
                <a:gd name="T71" fmla="*/ 1940449 h 69"/>
                <a:gd name="T72" fmla="*/ 66081358 w 65"/>
                <a:gd name="T73" fmla="*/ 9702243 h 69"/>
                <a:gd name="T74" fmla="*/ 47201761 w 65"/>
                <a:gd name="T75" fmla="*/ 29106733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69"/>
                <a:gd name="T116" fmla="*/ 65 w 65"/>
                <a:gd name="T117" fmla="*/ 69 h 6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69">
                  <a:moveTo>
                    <a:pt x="25" y="15"/>
                  </a:moveTo>
                  <a:cubicBezTo>
                    <a:pt x="21" y="19"/>
                    <a:pt x="17" y="27"/>
                    <a:pt x="16" y="29"/>
                  </a:cubicBezTo>
                  <a:cubicBezTo>
                    <a:pt x="15" y="31"/>
                    <a:pt x="16" y="31"/>
                    <a:pt x="17" y="34"/>
                  </a:cubicBezTo>
                  <a:cubicBezTo>
                    <a:pt x="18" y="37"/>
                    <a:pt x="13" y="35"/>
                    <a:pt x="12" y="36"/>
                  </a:cubicBezTo>
                  <a:cubicBezTo>
                    <a:pt x="11" y="37"/>
                    <a:pt x="7" y="40"/>
                    <a:pt x="4" y="42"/>
                  </a:cubicBezTo>
                  <a:cubicBezTo>
                    <a:pt x="1" y="45"/>
                    <a:pt x="6" y="44"/>
                    <a:pt x="7" y="45"/>
                  </a:cubicBezTo>
                  <a:cubicBezTo>
                    <a:pt x="9" y="45"/>
                    <a:pt x="4" y="49"/>
                    <a:pt x="2" y="52"/>
                  </a:cubicBezTo>
                  <a:cubicBezTo>
                    <a:pt x="0" y="54"/>
                    <a:pt x="5" y="55"/>
                    <a:pt x="9" y="55"/>
                  </a:cubicBezTo>
                  <a:cubicBezTo>
                    <a:pt x="12" y="55"/>
                    <a:pt x="26" y="53"/>
                    <a:pt x="28" y="53"/>
                  </a:cubicBezTo>
                  <a:cubicBezTo>
                    <a:pt x="31" y="53"/>
                    <a:pt x="33" y="56"/>
                    <a:pt x="30" y="57"/>
                  </a:cubicBezTo>
                  <a:cubicBezTo>
                    <a:pt x="28" y="59"/>
                    <a:pt x="29" y="60"/>
                    <a:pt x="30" y="63"/>
                  </a:cubicBezTo>
                  <a:cubicBezTo>
                    <a:pt x="30" y="67"/>
                    <a:pt x="34" y="65"/>
                    <a:pt x="36" y="65"/>
                  </a:cubicBezTo>
                  <a:cubicBezTo>
                    <a:pt x="38" y="65"/>
                    <a:pt x="41" y="61"/>
                    <a:pt x="42" y="59"/>
                  </a:cubicBezTo>
                  <a:cubicBezTo>
                    <a:pt x="42" y="58"/>
                    <a:pt x="44" y="57"/>
                    <a:pt x="45" y="57"/>
                  </a:cubicBezTo>
                  <a:cubicBezTo>
                    <a:pt x="46" y="57"/>
                    <a:pt x="49" y="53"/>
                    <a:pt x="50" y="52"/>
                  </a:cubicBezTo>
                  <a:cubicBezTo>
                    <a:pt x="51" y="51"/>
                    <a:pt x="51" y="54"/>
                    <a:pt x="52" y="56"/>
                  </a:cubicBezTo>
                  <a:cubicBezTo>
                    <a:pt x="53" y="58"/>
                    <a:pt x="49" y="62"/>
                    <a:pt x="49" y="63"/>
                  </a:cubicBezTo>
                  <a:cubicBezTo>
                    <a:pt x="49" y="65"/>
                    <a:pt x="53" y="61"/>
                    <a:pt x="55" y="61"/>
                  </a:cubicBezTo>
                  <a:cubicBezTo>
                    <a:pt x="57" y="61"/>
                    <a:pt x="55" y="65"/>
                    <a:pt x="58" y="67"/>
                  </a:cubicBezTo>
                  <a:cubicBezTo>
                    <a:pt x="60" y="69"/>
                    <a:pt x="64" y="57"/>
                    <a:pt x="64" y="55"/>
                  </a:cubicBezTo>
                  <a:cubicBezTo>
                    <a:pt x="65" y="53"/>
                    <a:pt x="62" y="54"/>
                    <a:pt x="60" y="55"/>
                  </a:cubicBezTo>
                  <a:cubicBezTo>
                    <a:pt x="59" y="55"/>
                    <a:pt x="62" y="51"/>
                    <a:pt x="62" y="50"/>
                  </a:cubicBezTo>
                  <a:cubicBezTo>
                    <a:pt x="63" y="48"/>
                    <a:pt x="55" y="53"/>
                    <a:pt x="56" y="52"/>
                  </a:cubicBezTo>
                  <a:cubicBezTo>
                    <a:pt x="56" y="50"/>
                    <a:pt x="60" y="47"/>
                    <a:pt x="61" y="45"/>
                  </a:cubicBezTo>
                  <a:cubicBezTo>
                    <a:pt x="62" y="43"/>
                    <a:pt x="61" y="44"/>
                    <a:pt x="60" y="45"/>
                  </a:cubicBezTo>
                  <a:cubicBezTo>
                    <a:pt x="59" y="46"/>
                    <a:pt x="60" y="42"/>
                    <a:pt x="58" y="39"/>
                  </a:cubicBezTo>
                  <a:cubicBezTo>
                    <a:pt x="57" y="36"/>
                    <a:pt x="60" y="33"/>
                    <a:pt x="61" y="32"/>
                  </a:cubicBezTo>
                  <a:cubicBezTo>
                    <a:pt x="62" y="32"/>
                    <a:pt x="52" y="30"/>
                    <a:pt x="50" y="30"/>
                  </a:cubicBezTo>
                  <a:cubicBezTo>
                    <a:pt x="48" y="31"/>
                    <a:pt x="47" y="30"/>
                    <a:pt x="44" y="31"/>
                  </a:cubicBezTo>
                  <a:cubicBezTo>
                    <a:pt x="42" y="32"/>
                    <a:pt x="40" y="27"/>
                    <a:pt x="40" y="26"/>
                  </a:cubicBezTo>
                  <a:cubicBezTo>
                    <a:pt x="40" y="25"/>
                    <a:pt x="40" y="22"/>
                    <a:pt x="38" y="22"/>
                  </a:cubicBezTo>
                  <a:cubicBezTo>
                    <a:pt x="37" y="22"/>
                    <a:pt x="31" y="26"/>
                    <a:pt x="30" y="27"/>
                  </a:cubicBezTo>
                  <a:cubicBezTo>
                    <a:pt x="29" y="28"/>
                    <a:pt x="34" y="18"/>
                    <a:pt x="34" y="17"/>
                  </a:cubicBezTo>
                  <a:cubicBezTo>
                    <a:pt x="34" y="16"/>
                    <a:pt x="41" y="9"/>
                    <a:pt x="41" y="9"/>
                  </a:cubicBezTo>
                  <a:cubicBezTo>
                    <a:pt x="42" y="8"/>
                    <a:pt x="41" y="6"/>
                    <a:pt x="42" y="5"/>
                  </a:cubicBezTo>
                  <a:cubicBezTo>
                    <a:pt x="42" y="4"/>
                    <a:pt x="46" y="2"/>
                    <a:pt x="46" y="1"/>
                  </a:cubicBezTo>
                  <a:cubicBezTo>
                    <a:pt x="46" y="0"/>
                    <a:pt x="36" y="3"/>
                    <a:pt x="35" y="5"/>
                  </a:cubicBezTo>
                  <a:cubicBezTo>
                    <a:pt x="34" y="6"/>
                    <a:pt x="29" y="11"/>
                    <a:pt x="25" y="1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0" name="Freeform 82"/>
            <p:cNvSpPr>
              <a:spLocks noChangeArrowheads="1"/>
            </p:cNvSpPr>
            <p:nvPr/>
          </p:nvSpPr>
          <p:spPr bwMode="auto">
            <a:xfrm>
              <a:off x="3154289" y="1962671"/>
              <a:ext cx="18147" cy="21485"/>
            </a:xfrm>
            <a:custGeom>
              <a:avLst/>
              <a:gdLst>
                <a:gd name="T0" fmla="*/ 15975850 w 12"/>
                <a:gd name="T1" fmla="*/ 0 h 15"/>
                <a:gd name="T2" fmla="*/ 7988631 w 12"/>
                <a:gd name="T3" fmla="*/ 28722584 h 15"/>
                <a:gd name="T4" fmla="*/ 23964484 w 12"/>
                <a:gd name="T5" fmla="*/ 10258372 h 15"/>
                <a:gd name="T6" fmla="*/ 15975850 w 12"/>
                <a:gd name="T7" fmla="*/ 0 h 15"/>
                <a:gd name="T8" fmla="*/ 0 60000 65536"/>
                <a:gd name="T9" fmla="*/ 0 60000 65536"/>
                <a:gd name="T10" fmla="*/ 0 60000 65536"/>
                <a:gd name="T11" fmla="*/ 0 60000 65536"/>
                <a:gd name="T12" fmla="*/ 0 w 12"/>
                <a:gd name="T13" fmla="*/ 0 h 15"/>
                <a:gd name="T14" fmla="*/ 12 w 12"/>
                <a:gd name="T15" fmla="*/ 15 h 15"/>
              </a:gdLst>
              <a:ahLst/>
              <a:cxnLst>
                <a:cxn ang="T8">
                  <a:pos x="T0" y="T1"/>
                </a:cxn>
                <a:cxn ang="T9">
                  <a:pos x="T2" y="T3"/>
                </a:cxn>
                <a:cxn ang="T10">
                  <a:pos x="T4" y="T5"/>
                </a:cxn>
                <a:cxn ang="T11">
                  <a:pos x="T6" y="T7"/>
                </a:cxn>
              </a:cxnLst>
              <a:rect l="T12" t="T13" r="T14" b="T15"/>
              <a:pathLst>
                <a:path w="12" h="15">
                  <a:moveTo>
                    <a:pt x="8" y="0"/>
                  </a:moveTo>
                  <a:cubicBezTo>
                    <a:pt x="4" y="1"/>
                    <a:pt x="0" y="14"/>
                    <a:pt x="4" y="14"/>
                  </a:cubicBezTo>
                  <a:cubicBezTo>
                    <a:pt x="7" y="15"/>
                    <a:pt x="11" y="7"/>
                    <a:pt x="12" y="5"/>
                  </a:cubicBezTo>
                  <a:cubicBezTo>
                    <a:pt x="12" y="3"/>
                    <a:pt x="12" y="0"/>
                    <a:pt x="8"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1" name="Freeform 83"/>
            <p:cNvSpPr>
              <a:spLocks noChangeArrowheads="1"/>
            </p:cNvSpPr>
            <p:nvPr/>
          </p:nvSpPr>
          <p:spPr bwMode="auto">
            <a:xfrm>
              <a:off x="3109526" y="1952494"/>
              <a:ext cx="38715" cy="24877"/>
            </a:xfrm>
            <a:custGeom>
              <a:avLst/>
              <a:gdLst>
                <a:gd name="T0" fmla="*/ 48404780 w 26"/>
                <a:gd name="T1" fmla="*/ 3820001 h 18"/>
                <a:gd name="T2" fmla="*/ 42595419 w 26"/>
                <a:gd name="T3" fmla="*/ 3820001 h 18"/>
                <a:gd name="T4" fmla="*/ 27105674 w 26"/>
                <a:gd name="T5" fmla="*/ 5730003 h 18"/>
                <a:gd name="T6" fmla="*/ 7744875 w 26"/>
                <a:gd name="T7" fmla="*/ 19101387 h 18"/>
                <a:gd name="T8" fmla="*/ 1935523 w 26"/>
                <a:gd name="T9" fmla="*/ 30561392 h 18"/>
                <a:gd name="T10" fmla="*/ 7744875 w 26"/>
                <a:gd name="T11" fmla="*/ 28651392 h 18"/>
                <a:gd name="T12" fmla="*/ 11617314 w 26"/>
                <a:gd name="T13" fmla="*/ 28651392 h 18"/>
                <a:gd name="T14" fmla="*/ 27105674 w 26"/>
                <a:gd name="T15" fmla="*/ 24831392 h 18"/>
                <a:gd name="T16" fmla="*/ 48404780 w 26"/>
                <a:gd name="T17" fmla="*/ 382000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8"/>
                <a:gd name="T29" fmla="*/ 26 w 2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8">
                  <a:moveTo>
                    <a:pt x="25" y="2"/>
                  </a:moveTo>
                  <a:cubicBezTo>
                    <a:pt x="26" y="0"/>
                    <a:pt x="24" y="2"/>
                    <a:pt x="22" y="2"/>
                  </a:cubicBezTo>
                  <a:cubicBezTo>
                    <a:pt x="20" y="3"/>
                    <a:pt x="18" y="2"/>
                    <a:pt x="14" y="3"/>
                  </a:cubicBezTo>
                  <a:cubicBezTo>
                    <a:pt x="11" y="3"/>
                    <a:pt x="7" y="8"/>
                    <a:pt x="4" y="10"/>
                  </a:cubicBezTo>
                  <a:cubicBezTo>
                    <a:pt x="2" y="13"/>
                    <a:pt x="0" y="15"/>
                    <a:pt x="1" y="16"/>
                  </a:cubicBezTo>
                  <a:cubicBezTo>
                    <a:pt x="2" y="18"/>
                    <a:pt x="2" y="16"/>
                    <a:pt x="4" y="15"/>
                  </a:cubicBezTo>
                  <a:cubicBezTo>
                    <a:pt x="5" y="14"/>
                    <a:pt x="4" y="16"/>
                    <a:pt x="6" y="15"/>
                  </a:cubicBezTo>
                  <a:cubicBezTo>
                    <a:pt x="8" y="15"/>
                    <a:pt x="10" y="14"/>
                    <a:pt x="14" y="13"/>
                  </a:cubicBezTo>
                  <a:cubicBezTo>
                    <a:pt x="19" y="12"/>
                    <a:pt x="25" y="4"/>
                    <a:pt x="25"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2" name="Freeform 84"/>
            <p:cNvSpPr>
              <a:spLocks noChangeArrowheads="1"/>
            </p:cNvSpPr>
            <p:nvPr/>
          </p:nvSpPr>
          <p:spPr bwMode="auto">
            <a:xfrm>
              <a:off x="3074442" y="1882385"/>
              <a:ext cx="93157" cy="72370"/>
            </a:xfrm>
            <a:custGeom>
              <a:avLst/>
              <a:gdLst>
                <a:gd name="T0" fmla="*/ 106923210 w 63"/>
                <a:gd name="T1" fmla="*/ 63918022 h 52"/>
                <a:gd name="T2" fmla="*/ 97376400 w 63"/>
                <a:gd name="T3" fmla="*/ 67792599 h 52"/>
                <a:gd name="T4" fmla="*/ 95468143 w 63"/>
                <a:gd name="T5" fmla="*/ 42612011 h 52"/>
                <a:gd name="T6" fmla="*/ 80192397 w 63"/>
                <a:gd name="T7" fmla="*/ 34864248 h 52"/>
                <a:gd name="T8" fmla="*/ 74464863 w 63"/>
                <a:gd name="T9" fmla="*/ 23243300 h 52"/>
                <a:gd name="T10" fmla="*/ 64918053 w 63"/>
                <a:gd name="T11" fmla="*/ 13558243 h 52"/>
                <a:gd name="T12" fmla="*/ 57280882 w 63"/>
                <a:gd name="T13" fmla="*/ 21306006 h 52"/>
                <a:gd name="T14" fmla="*/ 59190520 w 63"/>
                <a:gd name="T15" fmla="*/ 7747766 h 52"/>
                <a:gd name="T16" fmla="*/ 51551967 w 63"/>
                <a:gd name="T17" fmla="*/ 0 h 52"/>
                <a:gd name="T18" fmla="*/ 43914784 w 63"/>
                <a:gd name="T19" fmla="*/ 11620954 h 52"/>
                <a:gd name="T20" fmla="*/ 30550079 w 63"/>
                <a:gd name="T21" fmla="*/ 54232970 h 52"/>
                <a:gd name="T22" fmla="*/ 11456454 w 63"/>
                <a:gd name="T23" fmla="*/ 65855311 h 52"/>
                <a:gd name="T24" fmla="*/ 1909639 w 63"/>
                <a:gd name="T25" fmla="*/ 77476259 h 52"/>
                <a:gd name="T26" fmla="*/ 21003264 w 63"/>
                <a:gd name="T27" fmla="*/ 81350837 h 52"/>
                <a:gd name="T28" fmla="*/ 21003264 w 63"/>
                <a:gd name="T29" fmla="*/ 98782281 h 52"/>
                <a:gd name="T30" fmla="*/ 43914784 w 63"/>
                <a:gd name="T31" fmla="*/ 94909095 h 52"/>
                <a:gd name="T32" fmla="*/ 59190520 w 63"/>
                <a:gd name="T33" fmla="*/ 77476259 h 52"/>
                <a:gd name="T34" fmla="*/ 61098777 w 63"/>
                <a:gd name="T35" fmla="*/ 69728496 h 52"/>
                <a:gd name="T36" fmla="*/ 76374502 w 63"/>
                <a:gd name="T37" fmla="*/ 58107548 h 52"/>
                <a:gd name="T38" fmla="*/ 76374502 w 63"/>
                <a:gd name="T39" fmla="*/ 67792599 h 52"/>
                <a:gd name="T40" fmla="*/ 84011673 w 63"/>
                <a:gd name="T41" fmla="*/ 75540362 h 52"/>
                <a:gd name="T42" fmla="*/ 103105315 w 63"/>
                <a:gd name="T43" fmla="*/ 83286733 h 52"/>
                <a:gd name="T44" fmla="*/ 120289297 w 63"/>
                <a:gd name="T45" fmla="*/ 69728496 h 52"/>
                <a:gd name="T46" fmla="*/ 106923210 w 63"/>
                <a:gd name="T47" fmla="*/ 63918022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52"/>
                <a:gd name="T74" fmla="*/ 63 w 6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52">
                  <a:moveTo>
                    <a:pt x="56" y="33"/>
                  </a:moveTo>
                  <a:cubicBezTo>
                    <a:pt x="53" y="32"/>
                    <a:pt x="54" y="34"/>
                    <a:pt x="51" y="35"/>
                  </a:cubicBezTo>
                  <a:cubicBezTo>
                    <a:pt x="48" y="37"/>
                    <a:pt x="54" y="23"/>
                    <a:pt x="50" y="22"/>
                  </a:cubicBezTo>
                  <a:cubicBezTo>
                    <a:pt x="47" y="21"/>
                    <a:pt x="42" y="21"/>
                    <a:pt x="42" y="18"/>
                  </a:cubicBezTo>
                  <a:cubicBezTo>
                    <a:pt x="42" y="15"/>
                    <a:pt x="41" y="13"/>
                    <a:pt x="39" y="12"/>
                  </a:cubicBezTo>
                  <a:cubicBezTo>
                    <a:pt x="37" y="11"/>
                    <a:pt x="36" y="8"/>
                    <a:pt x="34" y="7"/>
                  </a:cubicBezTo>
                  <a:cubicBezTo>
                    <a:pt x="32" y="6"/>
                    <a:pt x="32" y="11"/>
                    <a:pt x="30" y="11"/>
                  </a:cubicBezTo>
                  <a:cubicBezTo>
                    <a:pt x="27" y="12"/>
                    <a:pt x="30" y="6"/>
                    <a:pt x="31" y="4"/>
                  </a:cubicBezTo>
                  <a:cubicBezTo>
                    <a:pt x="32" y="2"/>
                    <a:pt x="30" y="0"/>
                    <a:pt x="27" y="0"/>
                  </a:cubicBezTo>
                  <a:cubicBezTo>
                    <a:pt x="25" y="0"/>
                    <a:pt x="24" y="4"/>
                    <a:pt x="23" y="6"/>
                  </a:cubicBezTo>
                  <a:cubicBezTo>
                    <a:pt x="22" y="8"/>
                    <a:pt x="16" y="25"/>
                    <a:pt x="16" y="28"/>
                  </a:cubicBezTo>
                  <a:cubicBezTo>
                    <a:pt x="15" y="31"/>
                    <a:pt x="12" y="31"/>
                    <a:pt x="6" y="34"/>
                  </a:cubicBezTo>
                  <a:cubicBezTo>
                    <a:pt x="0" y="36"/>
                    <a:pt x="0" y="37"/>
                    <a:pt x="1" y="40"/>
                  </a:cubicBezTo>
                  <a:cubicBezTo>
                    <a:pt x="1" y="42"/>
                    <a:pt x="9" y="41"/>
                    <a:pt x="11" y="42"/>
                  </a:cubicBezTo>
                  <a:cubicBezTo>
                    <a:pt x="14" y="42"/>
                    <a:pt x="6" y="51"/>
                    <a:pt x="11" y="51"/>
                  </a:cubicBezTo>
                  <a:cubicBezTo>
                    <a:pt x="13" y="52"/>
                    <a:pt x="23" y="49"/>
                    <a:pt x="23" y="49"/>
                  </a:cubicBezTo>
                  <a:cubicBezTo>
                    <a:pt x="24" y="48"/>
                    <a:pt x="29" y="41"/>
                    <a:pt x="31" y="40"/>
                  </a:cubicBezTo>
                  <a:cubicBezTo>
                    <a:pt x="33" y="39"/>
                    <a:pt x="32" y="37"/>
                    <a:pt x="32" y="36"/>
                  </a:cubicBezTo>
                  <a:cubicBezTo>
                    <a:pt x="32" y="35"/>
                    <a:pt x="38" y="30"/>
                    <a:pt x="40" y="30"/>
                  </a:cubicBezTo>
                  <a:cubicBezTo>
                    <a:pt x="42" y="29"/>
                    <a:pt x="41" y="34"/>
                    <a:pt x="40" y="35"/>
                  </a:cubicBezTo>
                  <a:cubicBezTo>
                    <a:pt x="39" y="36"/>
                    <a:pt x="40" y="38"/>
                    <a:pt x="44" y="39"/>
                  </a:cubicBezTo>
                  <a:cubicBezTo>
                    <a:pt x="48" y="39"/>
                    <a:pt x="50" y="43"/>
                    <a:pt x="54" y="43"/>
                  </a:cubicBezTo>
                  <a:cubicBezTo>
                    <a:pt x="58" y="43"/>
                    <a:pt x="63" y="37"/>
                    <a:pt x="63" y="36"/>
                  </a:cubicBezTo>
                  <a:cubicBezTo>
                    <a:pt x="63" y="35"/>
                    <a:pt x="59" y="33"/>
                    <a:pt x="56" y="3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3" name="Freeform 85"/>
            <p:cNvSpPr>
              <a:spLocks noChangeArrowheads="1"/>
            </p:cNvSpPr>
            <p:nvPr/>
          </p:nvSpPr>
          <p:spPr bwMode="auto">
            <a:xfrm>
              <a:off x="3190584" y="1940056"/>
              <a:ext cx="18147" cy="12439"/>
            </a:xfrm>
            <a:custGeom>
              <a:avLst/>
              <a:gdLst>
                <a:gd name="T0" fmla="*/ 5991828 w 12"/>
                <a:gd name="T1" fmla="*/ 1910077 h 9"/>
                <a:gd name="T2" fmla="*/ 5991828 w 12"/>
                <a:gd name="T3" fmla="*/ 15282001 h 9"/>
                <a:gd name="T4" fmla="*/ 19970871 w 12"/>
                <a:gd name="T5" fmla="*/ 11461848 h 9"/>
                <a:gd name="T6" fmla="*/ 13979046 w 12"/>
                <a:gd name="T7" fmla="*/ 7640310 h 9"/>
                <a:gd name="T8" fmla="*/ 5991828 w 12"/>
                <a:gd name="T9" fmla="*/ 1910077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3" y="1"/>
                  </a:moveTo>
                  <a:cubicBezTo>
                    <a:pt x="0" y="2"/>
                    <a:pt x="1" y="7"/>
                    <a:pt x="3" y="8"/>
                  </a:cubicBezTo>
                  <a:cubicBezTo>
                    <a:pt x="4" y="9"/>
                    <a:pt x="8" y="7"/>
                    <a:pt x="10" y="6"/>
                  </a:cubicBezTo>
                  <a:cubicBezTo>
                    <a:pt x="12" y="5"/>
                    <a:pt x="8" y="4"/>
                    <a:pt x="7" y="4"/>
                  </a:cubicBezTo>
                  <a:cubicBezTo>
                    <a:pt x="6" y="4"/>
                    <a:pt x="5" y="0"/>
                    <a:pt x="3"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4" name="Freeform 86"/>
            <p:cNvSpPr>
              <a:spLocks noChangeArrowheads="1"/>
            </p:cNvSpPr>
            <p:nvPr/>
          </p:nvSpPr>
          <p:spPr bwMode="auto">
            <a:xfrm>
              <a:off x="3206312" y="1935532"/>
              <a:ext cx="14518" cy="10177"/>
            </a:xfrm>
            <a:custGeom>
              <a:avLst/>
              <a:gdLst>
                <a:gd name="T0" fmla="*/ 14725621 w 10"/>
                <a:gd name="T1" fmla="*/ 12681998 h 7"/>
                <a:gd name="T2" fmla="*/ 11043536 w 10"/>
                <a:gd name="T3" fmla="*/ 4227817 h 7"/>
                <a:gd name="T4" fmla="*/ 3680727 w 10"/>
                <a:gd name="T5" fmla="*/ 4227817 h 7"/>
                <a:gd name="T6" fmla="*/ 14725621 w 10"/>
                <a:gd name="T7" fmla="*/ 12681998 h 7"/>
                <a:gd name="T8" fmla="*/ 0 60000 65536"/>
                <a:gd name="T9" fmla="*/ 0 60000 65536"/>
                <a:gd name="T10" fmla="*/ 0 60000 65536"/>
                <a:gd name="T11" fmla="*/ 0 60000 65536"/>
                <a:gd name="T12" fmla="*/ 0 w 10"/>
                <a:gd name="T13" fmla="*/ 0 h 7"/>
                <a:gd name="T14" fmla="*/ 10 w 10"/>
                <a:gd name="T15" fmla="*/ 7 h 7"/>
              </a:gdLst>
              <a:ahLst/>
              <a:cxnLst>
                <a:cxn ang="T8">
                  <a:pos x="T0" y="T1"/>
                </a:cxn>
                <a:cxn ang="T9">
                  <a:pos x="T2" y="T3"/>
                </a:cxn>
                <a:cxn ang="T10">
                  <a:pos x="T4" y="T5"/>
                </a:cxn>
                <a:cxn ang="T11">
                  <a:pos x="T6" y="T7"/>
                </a:cxn>
              </a:cxnLst>
              <a:rect l="T12" t="T13" r="T14" b="T15"/>
              <a:pathLst>
                <a:path w="10" h="7">
                  <a:moveTo>
                    <a:pt x="8" y="6"/>
                  </a:moveTo>
                  <a:cubicBezTo>
                    <a:pt x="10" y="6"/>
                    <a:pt x="7" y="3"/>
                    <a:pt x="6" y="2"/>
                  </a:cubicBezTo>
                  <a:cubicBezTo>
                    <a:pt x="4" y="0"/>
                    <a:pt x="3" y="1"/>
                    <a:pt x="2" y="2"/>
                  </a:cubicBezTo>
                  <a:cubicBezTo>
                    <a:pt x="0" y="3"/>
                    <a:pt x="3" y="7"/>
                    <a:pt x="8"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5" name="Freeform 87"/>
            <p:cNvSpPr>
              <a:spLocks noChangeArrowheads="1"/>
            </p:cNvSpPr>
            <p:nvPr/>
          </p:nvSpPr>
          <p:spPr bwMode="auto">
            <a:xfrm>
              <a:off x="3255915" y="1821323"/>
              <a:ext cx="20567" cy="18093"/>
            </a:xfrm>
            <a:custGeom>
              <a:avLst/>
              <a:gdLst>
                <a:gd name="T0" fmla="*/ 9422801 w 14"/>
                <a:gd name="T1" fmla="*/ 25181284 h 13"/>
                <a:gd name="T2" fmla="*/ 20730437 w 14"/>
                <a:gd name="T3" fmla="*/ 17433302 h 13"/>
                <a:gd name="T4" fmla="*/ 16960768 w 14"/>
                <a:gd name="T5" fmla="*/ 1937343 h 13"/>
                <a:gd name="T6" fmla="*/ 0 w 14"/>
                <a:gd name="T7" fmla="*/ 11622667 h 13"/>
                <a:gd name="T8" fmla="*/ 9422801 w 14"/>
                <a:gd name="T9" fmla="*/ 25181284 h 13"/>
                <a:gd name="T10" fmla="*/ 0 60000 65536"/>
                <a:gd name="T11" fmla="*/ 0 60000 65536"/>
                <a:gd name="T12" fmla="*/ 0 60000 65536"/>
                <a:gd name="T13" fmla="*/ 0 60000 65536"/>
                <a:gd name="T14" fmla="*/ 0 60000 65536"/>
                <a:gd name="T15" fmla="*/ 0 w 14"/>
                <a:gd name="T16" fmla="*/ 0 h 13"/>
                <a:gd name="T17" fmla="*/ 14 w 14"/>
                <a:gd name="T18" fmla="*/ 13 h 13"/>
              </a:gdLst>
              <a:ahLst/>
              <a:cxnLst>
                <a:cxn ang="T10">
                  <a:pos x="T0" y="T1"/>
                </a:cxn>
                <a:cxn ang="T11">
                  <a:pos x="T2" y="T3"/>
                </a:cxn>
                <a:cxn ang="T12">
                  <a:pos x="T4" y="T5"/>
                </a:cxn>
                <a:cxn ang="T13">
                  <a:pos x="T6" y="T7"/>
                </a:cxn>
                <a:cxn ang="T14">
                  <a:pos x="T8" y="T9"/>
                </a:cxn>
              </a:cxnLst>
              <a:rect l="T15" t="T16" r="T17" b="T18"/>
              <a:pathLst>
                <a:path w="14" h="13">
                  <a:moveTo>
                    <a:pt x="5" y="13"/>
                  </a:moveTo>
                  <a:cubicBezTo>
                    <a:pt x="8" y="13"/>
                    <a:pt x="10" y="12"/>
                    <a:pt x="11" y="9"/>
                  </a:cubicBezTo>
                  <a:cubicBezTo>
                    <a:pt x="13" y="7"/>
                    <a:pt x="14" y="1"/>
                    <a:pt x="9" y="1"/>
                  </a:cubicBezTo>
                  <a:cubicBezTo>
                    <a:pt x="5" y="0"/>
                    <a:pt x="1" y="4"/>
                    <a:pt x="0" y="6"/>
                  </a:cubicBezTo>
                  <a:cubicBezTo>
                    <a:pt x="0" y="7"/>
                    <a:pt x="0" y="13"/>
                    <a:pt x="5" y="1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6" name="Freeform 88"/>
            <p:cNvSpPr>
              <a:spLocks noChangeArrowheads="1"/>
            </p:cNvSpPr>
            <p:nvPr/>
          </p:nvSpPr>
          <p:spPr bwMode="auto">
            <a:xfrm>
              <a:off x="3199053" y="1770438"/>
              <a:ext cx="26616" cy="12439"/>
            </a:xfrm>
            <a:custGeom>
              <a:avLst/>
              <a:gdLst>
                <a:gd name="T0" fmla="*/ 32457957 w 18"/>
                <a:gd name="T1" fmla="*/ 1910077 h 9"/>
                <a:gd name="T2" fmla="*/ 7637085 w 18"/>
                <a:gd name="T3" fmla="*/ 3820155 h 9"/>
                <a:gd name="T4" fmla="*/ 15274170 w 18"/>
                <a:gd name="T5" fmla="*/ 13371925 h 9"/>
                <a:gd name="T6" fmla="*/ 30548341 w 18"/>
                <a:gd name="T7" fmla="*/ 15282001 h 9"/>
                <a:gd name="T8" fmla="*/ 32457957 w 18"/>
                <a:gd name="T9" fmla="*/ 1910077 h 9"/>
                <a:gd name="T10" fmla="*/ 0 60000 65536"/>
                <a:gd name="T11" fmla="*/ 0 60000 65536"/>
                <a:gd name="T12" fmla="*/ 0 60000 65536"/>
                <a:gd name="T13" fmla="*/ 0 60000 65536"/>
                <a:gd name="T14" fmla="*/ 0 60000 65536"/>
                <a:gd name="T15" fmla="*/ 0 w 18"/>
                <a:gd name="T16" fmla="*/ 0 h 9"/>
                <a:gd name="T17" fmla="*/ 18 w 18"/>
                <a:gd name="T18" fmla="*/ 9 h 9"/>
              </a:gdLst>
              <a:ahLst/>
              <a:cxnLst>
                <a:cxn ang="T10">
                  <a:pos x="T0" y="T1"/>
                </a:cxn>
                <a:cxn ang="T11">
                  <a:pos x="T2" y="T3"/>
                </a:cxn>
                <a:cxn ang="T12">
                  <a:pos x="T4" y="T5"/>
                </a:cxn>
                <a:cxn ang="T13">
                  <a:pos x="T6" y="T7"/>
                </a:cxn>
                <a:cxn ang="T14">
                  <a:pos x="T8" y="T9"/>
                </a:cxn>
              </a:cxnLst>
              <a:rect l="T15" t="T16" r="T17" b="T18"/>
              <a:pathLst>
                <a:path w="18" h="9">
                  <a:moveTo>
                    <a:pt x="17" y="1"/>
                  </a:moveTo>
                  <a:cubicBezTo>
                    <a:pt x="17" y="0"/>
                    <a:pt x="8" y="2"/>
                    <a:pt x="4" y="2"/>
                  </a:cubicBezTo>
                  <a:cubicBezTo>
                    <a:pt x="0" y="2"/>
                    <a:pt x="5" y="4"/>
                    <a:pt x="8" y="7"/>
                  </a:cubicBezTo>
                  <a:cubicBezTo>
                    <a:pt x="11" y="9"/>
                    <a:pt x="15" y="8"/>
                    <a:pt x="16" y="8"/>
                  </a:cubicBezTo>
                  <a:cubicBezTo>
                    <a:pt x="18" y="7"/>
                    <a:pt x="18" y="3"/>
                    <a:pt x="17"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7" name="Freeform 89"/>
            <p:cNvSpPr>
              <a:spLocks noChangeArrowheads="1"/>
            </p:cNvSpPr>
            <p:nvPr/>
          </p:nvSpPr>
          <p:spPr bwMode="auto">
            <a:xfrm>
              <a:off x="3355121" y="1977371"/>
              <a:ext cx="22987" cy="14700"/>
            </a:xfrm>
            <a:custGeom>
              <a:avLst/>
              <a:gdLst>
                <a:gd name="T0" fmla="*/ 16407189 w 15"/>
                <a:gd name="T1" fmla="*/ 1785382 h 11"/>
                <a:gd name="T2" fmla="*/ 4101439 w 15"/>
                <a:gd name="T3" fmla="*/ 7142864 h 11"/>
                <a:gd name="T4" fmla="*/ 14355038 w 15"/>
                <a:gd name="T5" fmla="*/ 17859163 h 11"/>
                <a:gd name="T6" fmla="*/ 24610071 w 15"/>
                <a:gd name="T7" fmla="*/ 10714963 h 11"/>
                <a:gd name="T8" fmla="*/ 18457908 w 15"/>
                <a:gd name="T9" fmla="*/ 7142864 h 11"/>
                <a:gd name="T10" fmla="*/ 16407189 w 15"/>
                <a:gd name="T11" fmla="*/ 1785382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8" y="1"/>
                  </a:moveTo>
                  <a:cubicBezTo>
                    <a:pt x="8" y="0"/>
                    <a:pt x="4" y="3"/>
                    <a:pt x="2" y="4"/>
                  </a:cubicBezTo>
                  <a:cubicBezTo>
                    <a:pt x="0" y="5"/>
                    <a:pt x="4" y="9"/>
                    <a:pt x="7" y="10"/>
                  </a:cubicBezTo>
                  <a:cubicBezTo>
                    <a:pt x="10" y="11"/>
                    <a:pt x="10" y="7"/>
                    <a:pt x="12" y="6"/>
                  </a:cubicBezTo>
                  <a:cubicBezTo>
                    <a:pt x="15" y="4"/>
                    <a:pt x="10" y="4"/>
                    <a:pt x="9" y="4"/>
                  </a:cubicBezTo>
                  <a:cubicBezTo>
                    <a:pt x="7" y="4"/>
                    <a:pt x="7" y="2"/>
                    <a:pt x="8"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8" name="Freeform 90"/>
            <p:cNvSpPr>
              <a:spLocks noChangeArrowheads="1"/>
            </p:cNvSpPr>
            <p:nvPr/>
          </p:nvSpPr>
          <p:spPr bwMode="auto">
            <a:xfrm>
              <a:off x="3105896" y="1639267"/>
              <a:ext cx="339961" cy="344890"/>
            </a:xfrm>
            <a:custGeom>
              <a:avLst/>
              <a:gdLst>
                <a:gd name="T0" fmla="*/ 36249355 w 230"/>
                <a:gd name="T1" fmla="*/ 136213554 h 249"/>
                <a:gd name="T2" fmla="*/ 41971845 w 230"/>
                <a:gd name="T3" fmla="*/ 157316938 h 249"/>
                <a:gd name="T4" fmla="*/ 59143470 w 230"/>
                <a:gd name="T5" fmla="*/ 170746868 h 249"/>
                <a:gd name="T6" fmla="*/ 114470566 w 230"/>
                <a:gd name="T7" fmla="*/ 182258478 h 249"/>
                <a:gd name="T8" fmla="*/ 173612634 w 230"/>
                <a:gd name="T9" fmla="*/ 174583596 h 249"/>
                <a:gd name="T10" fmla="*/ 200323156 w 230"/>
                <a:gd name="T11" fmla="*/ 184176842 h 249"/>
                <a:gd name="T12" fmla="*/ 238478616 w 230"/>
                <a:gd name="T13" fmla="*/ 216790408 h 249"/>
                <a:gd name="T14" fmla="*/ 246109984 w 230"/>
                <a:gd name="T15" fmla="*/ 276263834 h 249"/>
                <a:gd name="T16" fmla="*/ 207954524 w 230"/>
                <a:gd name="T17" fmla="*/ 312715513 h 249"/>
                <a:gd name="T18" fmla="*/ 181244045 w 230"/>
                <a:gd name="T19" fmla="*/ 341493737 h 249"/>
                <a:gd name="T20" fmla="*/ 144996039 w 230"/>
                <a:gd name="T21" fmla="*/ 351085555 h 249"/>
                <a:gd name="T22" fmla="*/ 152626026 w 230"/>
                <a:gd name="T23" fmla="*/ 395212159 h 249"/>
                <a:gd name="T24" fmla="*/ 215585892 w 230"/>
                <a:gd name="T25" fmla="*/ 397130523 h 249"/>
                <a:gd name="T26" fmla="*/ 227032254 w 230"/>
                <a:gd name="T27" fmla="*/ 423988998 h 249"/>
                <a:gd name="T28" fmla="*/ 249926359 w 230"/>
                <a:gd name="T29" fmla="*/ 441255655 h 249"/>
                <a:gd name="T30" fmla="*/ 312884801 w 230"/>
                <a:gd name="T31" fmla="*/ 475788970 h 249"/>
                <a:gd name="T32" fmla="*/ 303345936 w 230"/>
                <a:gd name="T33" fmla="*/ 433582201 h 249"/>
                <a:gd name="T34" fmla="*/ 286175703 w 230"/>
                <a:gd name="T35" fmla="*/ 408640704 h 249"/>
                <a:gd name="T36" fmla="*/ 309068426 w 230"/>
                <a:gd name="T37" fmla="*/ 416315543 h 249"/>
                <a:gd name="T38" fmla="*/ 337686402 w 230"/>
                <a:gd name="T39" fmla="*/ 452767222 h 249"/>
                <a:gd name="T40" fmla="*/ 351041642 w 230"/>
                <a:gd name="T41" fmla="*/ 445092382 h 249"/>
                <a:gd name="T42" fmla="*/ 368211961 w 230"/>
                <a:gd name="T43" fmla="*/ 425907361 h 249"/>
                <a:gd name="T44" fmla="*/ 351041642 w 230"/>
                <a:gd name="T45" fmla="*/ 383700592 h 249"/>
                <a:gd name="T46" fmla="*/ 326240041 w 230"/>
                <a:gd name="T47" fmla="*/ 370270662 h 249"/>
                <a:gd name="T48" fmla="*/ 326240041 w 230"/>
                <a:gd name="T49" fmla="*/ 343412100 h 249"/>
                <a:gd name="T50" fmla="*/ 326240041 w 230"/>
                <a:gd name="T51" fmla="*/ 324227079 h 249"/>
                <a:gd name="T52" fmla="*/ 349134145 w 230"/>
                <a:gd name="T53" fmla="*/ 331900534 h 249"/>
                <a:gd name="T54" fmla="*/ 360580507 w 230"/>
                <a:gd name="T55" fmla="*/ 339575373 h 249"/>
                <a:gd name="T56" fmla="*/ 366304465 w 230"/>
                <a:gd name="T57" fmla="*/ 360678758 h 249"/>
                <a:gd name="T58" fmla="*/ 391106066 w 230"/>
                <a:gd name="T59" fmla="*/ 347248827 h 249"/>
                <a:gd name="T60" fmla="*/ 425446532 w 230"/>
                <a:gd name="T61" fmla="*/ 343412100 h 249"/>
                <a:gd name="T62" fmla="*/ 436894275 w 230"/>
                <a:gd name="T63" fmla="*/ 305042058 h 249"/>
                <a:gd name="T64" fmla="*/ 410183796 w 230"/>
                <a:gd name="T65" fmla="*/ 299286968 h 249"/>
                <a:gd name="T66" fmla="*/ 381567201 w 230"/>
                <a:gd name="T67" fmla="*/ 299286968 h 249"/>
                <a:gd name="T68" fmla="*/ 391106066 w 230"/>
                <a:gd name="T69" fmla="*/ 268590380 h 249"/>
                <a:gd name="T70" fmla="*/ 366304465 w 230"/>
                <a:gd name="T71" fmla="*/ 257078813 h 249"/>
                <a:gd name="T72" fmla="*/ 337686402 w 230"/>
                <a:gd name="T73" fmla="*/ 237893792 h 249"/>
                <a:gd name="T74" fmla="*/ 341502777 w 230"/>
                <a:gd name="T75" fmla="*/ 224465247 h 249"/>
                <a:gd name="T76" fmla="*/ 362488090 w 230"/>
                <a:gd name="T77" fmla="*/ 207198590 h 249"/>
                <a:gd name="T78" fmla="*/ 362488090 w 230"/>
                <a:gd name="T79" fmla="*/ 164991778 h 249"/>
                <a:gd name="T80" fmla="*/ 352949139 w 230"/>
                <a:gd name="T81" fmla="*/ 153480211 h 249"/>
                <a:gd name="T82" fmla="*/ 314792298 w 230"/>
                <a:gd name="T83" fmla="*/ 132376826 h 249"/>
                <a:gd name="T84" fmla="*/ 272820463 w 230"/>
                <a:gd name="T85" fmla="*/ 111273442 h 249"/>
                <a:gd name="T86" fmla="*/ 251833855 w 230"/>
                <a:gd name="T87" fmla="*/ 94006784 h 249"/>
                <a:gd name="T88" fmla="*/ 200323156 w 230"/>
                <a:gd name="T89" fmla="*/ 67148288 h 249"/>
                <a:gd name="T90" fmla="*/ 177429008 w 230"/>
                <a:gd name="T91" fmla="*/ 92088421 h 249"/>
                <a:gd name="T92" fmla="*/ 154534904 w 230"/>
                <a:gd name="T93" fmla="*/ 72903378 h 249"/>
                <a:gd name="T94" fmla="*/ 152626026 w 230"/>
                <a:gd name="T95" fmla="*/ 61391812 h 249"/>
                <a:gd name="T96" fmla="*/ 165981265 w 230"/>
                <a:gd name="T97" fmla="*/ 21103390 h 249"/>
                <a:gd name="T98" fmla="*/ 144996039 w 230"/>
                <a:gd name="T99" fmla="*/ 17266663 h 249"/>
                <a:gd name="T100" fmla="*/ 141179664 w 230"/>
                <a:gd name="T101" fmla="*/ 30696598 h 249"/>
                <a:gd name="T102" fmla="*/ 99207830 w 230"/>
                <a:gd name="T103" fmla="*/ 57555085 h 249"/>
                <a:gd name="T104" fmla="*/ 93483958 w 230"/>
                <a:gd name="T105" fmla="*/ 88251672 h 249"/>
                <a:gd name="T106" fmla="*/ 116378063 w 230"/>
                <a:gd name="T107" fmla="*/ 126621736 h 249"/>
                <a:gd name="T108" fmla="*/ 83945072 w 230"/>
                <a:gd name="T109" fmla="*/ 130458463 h 249"/>
                <a:gd name="T110" fmla="*/ 74406207 w 230"/>
                <a:gd name="T111" fmla="*/ 86333309 h 249"/>
                <a:gd name="T112" fmla="*/ 125916928 w 230"/>
                <a:gd name="T113" fmla="*/ 1918364 h 249"/>
                <a:gd name="T114" fmla="*/ 43880723 w 230"/>
                <a:gd name="T115" fmla="*/ 21103390 h 249"/>
                <a:gd name="T116" fmla="*/ 5723874 w 230"/>
                <a:gd name="T117" fmla="*/ 99761875 h 2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0"/>
                <a:gd name="T178" fmla="*/ 0 h 249"/>
                <a:gd name="T179" fmla="*/ 230 w 230"/>
                <a:gd name="T180" fmla="*/ 249 h 24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0" h="249">
                  <a:moveTo>
                    <a:pt x="5" y="55"/>
                  </a:moveTo>
                  <a:cubicBezTo>
                    <a:pt x="4" y="57"/>
                    <a:pt x="5" y="61"/>
                    <a:pt x="6" y="63"/>
                  </a:cubicBezTo>
                  <a:cubicBezTo>
                    <a:pt x="7" y="65"/>
                    <a:pt x="9" y="64"/>
                    <a:pt x="13" y="65"/>
                  </a:cubicBezTo>
                  <a:cubicBezTo>
                    <a:pt x="17" y="67"/>
                    <a:pt x="19" y="69"/>
                    <a:pt x="19" y="71"/>
                  </a:cubicBezTo>
                  <a:cubicBezTo>
                    <a:pt x="20" y="72"/>
                    <a:pt x="13" y="70"/>
                    <a:pt x="11" y="70"/>
                  </a:cubicBezTo>
                  <a:cubicBezTo>
                    <a:pt x="9" y="70"/>
                    <a:pt x="11" y="73"/>
                    <a:pt x="13" y="76"/>
                  </a:cubicBezTo>
                  <a:cubicBezTo>
                    <a:pt x="15" y="79"/>
                    <a:pt x="15" y="77"/>
                    <a:pt x="19" y="78"/>
                  </a:cubicBezTo>
                  <a:cubicBezTo>
                    <a:pt x="23" y="79"/>
                    <a:pt x="22" y="81"/>
                    <a:pt x="22" y="82"/>
                  </a:cubicBezTo>
                  <a:cubicBezTo>
                    <a:pt x="23" y="84"/>
                    <a:pt x="16" y="80"/>
                    <a:pt x="17" y="81"/>
                  </a:cubicBezTo>
                  <a:cubicBezTo>
                    <a:pt x="18" y="82"/>
                    <a:pt x="21" y="86"/>
                    <a:pt x="22" y="87"/>
                  </a:cubicBezTo>
                  <a:cubicBezTo>
                    <a:pt x="24" y="88"/>
                    <a:pt x="25" y="86"/>
                    <a:pt x="27" y="86"/>
                  </a:cubicBezTo>
                  <a:cubicBezTo>
                    <a:pt x="28" y="85"/>
                    <a:pt x="30" y="89"/>
                    <a:pt x="31" y="89"/>
                  </a:cubicBezTo>
                  <a:cubicBezTo>
                    <a:pt x="32" y="89"/>
                    <a:pt x="35" y="88"/>
                    <a:pt x="36" y="88"/>
                  </a:cubicBezTo>
                  <a:cubicBezTo>
                    <a:pt x="38" y="87"/>
                    <a:pt x="39" y="91"/>
                    <a:pt x="41" y="92"/>
                  </a:cubicBezTo>
                  <a:cubicBezTo>
                    <a:pt x="44" y="93"/>
                    <a:pt x="52" y="93"/>
                    <a:pt x="55" y="93"/>
                  </a:cubicBezTo>
                  <a:cubicBezTo>
                    <a:pt x="57" y="94"/>
                    <a:pt x="58" y="95"/>
                    <a:pt x="60" y="95"/>
                  </a:cubicBezTo>
                  <a:cubicBezTo>
                    <a:pt x="61" y="95"/>
                    <a:pt x="62" y="93"/>
                    <a:pt x="63" y="93"/>
                  </a:cubicBezTo>
                  <a:cubicBezTo>
                    <a:pt x="65" y="93"/>
                    <a:pt x="64" y="95"/>
                    <a:pt x="65" y="94"/>
                  </a:cubicBezTo>
                  <a:cubicBezTo>
                    <a:pt x="65" y="94"/>
                    <a:pt x="79" y="93"/>
                    <a:pt x="81" y="92"/>
                  </a:cubicBezTo>
                  <a:cubicBezTo>
                    <a:pt x="83" y="92"/>
                    <a:pt x="89" y="91"/>
                    <a:pt x="91" y="91"/>
                  </a:cubicBezTo>
                  <a:cubicBezTo>
                    <a:pt x="93" y="91"/>
                    <a:pt x="96" y="97"/>
                    <a:pt x="98" y="98"/>
                  </a:cubicBezTo>
                  <a:cubicBezTo>
                    <a:pt x="100" y="99"/>
                    <a:pt x="100" y="97"/>
                    <a:pt x="100" y="96"/>
                  </a:cubicBezTo>
                  <a:cubicBezTo>
                    <a:pt x="101" y="94"/>
                    <a:pt x="103" y="93"/>
                    <a:pt x="105" y="93"/>
                  </a:cubicBezTo>
                  <a:cubicBezTo>
                    <a:pt x="108" y="93"/>
                    <a:pt x="106" y="95"/>
                    <a:pt x="105" y="96"/>
                  </a:cubicBezTo>
                  <a:cubicBezTo>
                    <a:pt x="104" y="98"/>
                    <a:pt x="104" y="101"/>
                    <a:pt x="105" y="103"/>
                  </a:cubicBezTo>
                  <a:cubicBezTo>
                    <a:pt x="107" y="105"/>
                    <a:pt x="109" y="106"/>
                    <a:pt x="112" y="108"/>
                  </a:cubicBezTo>
                  <a:cubicBezTo>
                    <a:pt x="115" y="110"/>
                    <a:pt x="119" y="110"/>
                    <a:pt x="122" y="110"/>
                  </a:cubicBezTo>
                  <a:cubicBezTo>
                    <a:pt x="125" y="110"/>
                    <a:pt x="127" y="112"/>
                    <a:pt x="125" y="113"/>
                  </a:cubicBezTo>
                  <a:cubicBezTo>
                    <a:pt x="122" y="114"/>
                    <a:pt x="122" y="120"/>
                    <a:pt x="122" y="122"/>
                  </a:cubicBezTo>
                  <a:cubicBezTo>
                    <a:pt x="123" y="125"/>
                    <a:pt x="123" y="127"/>
                    <a:pt x="125" y="128"/>
                  </a:cubicBezTo>
                  <a:cubicBezTo>
                    <a:pt x="128" y="128"/>
                    <a:pt x="128" y="128"/>
                    <a:pt x="127" y="133"/>
                  </a:cubicBezTo>
                  <a:cubicBezTo>
                    <a:pt x="126" y="138"/>
                    <a:pt x="130" y="141"/>
                    <a:pt x="129" y="144"/>
                  </a:cubicBezTo>
                  <a:cubicBezTo>
                    <a:pt x="129" y="147"/>
                    <a:pt x="126" y="146"/>
                    <a:pt x="125" y="147"/>
                  </a:cubicBezTo>
                  <a:cubicBezTo>
                    <a:pt x="123" y="148"/>
                    <a:pt x="126" y="150"/>
                    <a:pt x="127" y="152"/>
                  </a:cubicBezTo>
                  <a:cubicBezTo>
                    <a:pt x="128" y="153"/>
                    <a:pt x="122" y="153"/>
                    <a:pt x="119" y="154"/>
                  </a:cubicBezTo>
                  <a:cubicBezTo>
                    <a:pt x="116" y="155"/>
                    <a:pt x="110" y="160"/>
                    <a:pt x="109" y="163"/>
                  </a:cubicBezTo>
                  <a:cubicBezTo>
                    <a:pt x="108" y="165"/>
                    <a:pt x="112" y="171"/>
                    <a:pt x="113" y="173"/>
                  </a:cubicBezTo>
                  <a:cubicBezTo>
                    <a:pt x="114" y="175"/>
                    <a:pt x="109" y="177"/>
                    <a:pt x="106" y="178"/>
                  </a:cubicBezTo>
                  <a:cubicBezTo>
                    <a:pt x="103" y="179"/>
                    <a:pt x="103" y="178"/>
                    <a:pt x="101" y="178"/>
                  </a:cubicBezTo>
                  <a:cubicBezTo>
                    <a:pt x="99" y="177"/>
                    <a:pt x="98" y="178"/>
                    <a:pt x="95" y="178"/>
                  </a:cubicBezTo>
                  <a:cubicBezTo>
                    <a:pt x="91" y="179"/>
                    <a:pt x="90" y="177"/>
                    <a:pt x="89" y="176"/>
                  </a:cubicBezTo>
                  <a:cubicBezTo>
                    <a:pt x="87" y="175"/>
                    <a:pt x="80" y="175"/>
                    <a:pt x="79" y="176"/>
                  </a:cubicBezTo>
                  <a:cubicBezTo>
                    <a:pt x="77" y="177"/>
                    <a:pt x="76" y="178"/>
                    <a:pt x="74" y="179"/>
                  </a:cubicBezTo>
                  <a:cubicBezTo>
                    <a:pt x="72" y="181"/>
                    <a:pt x="74" y="182"/>
                    <a:pt x="76" y="183"/>
                  </a:cubicBezTo>
                  <a:cubicBezTo>
                    <a:pt x="77" y="184"/>
                    <a:pt x="75" y="188"/>
                    <a:pt x="73" y="190"/>
                  </a:cubicBezTo>
                  <a:cubicBezTo>
                    <a:pt x="72" y="192"/>
                    <a:pt x="67" y="193"/>
                    <a:pt x="66" y="195"/>
                  </a:cubicBezTo>
                  <a:cubicBezTo>
                    <a:pt x="65" y="197"/>
                    <a:pt x="68" y="204"/>
                    <a:pt x="70" y="205"/>
                  </a:cubicBezTo>
                  <a:cubicBezTo>
                    <a:pt x="71" y="206"/>
                    <a:pt x="77" y="207"/>
                    <a:pt x="80" y="206"/>
                  </a:cubicBezTo>
                  <a:cubicBezTo>
                    <a:pt x="83" y="206"/>
                    <a:pt x="92" y="202"/>
                    <a:pt x="94" y="202"/>
                  </a:cubicBezTo>
                  <a:cubicBezTo>
                    <a:pt x="96" y="202"/>
                    <a:pt x="100" y="203"/>
                    <a:pt x="102" y="204"/>
                  </a:cubicBezTo>
                  <a:cubicBezTo>
                    <a:pt x="105" y="205"/>
                    <a:pt x="105" y="205"/>
                    <a:pt x="106" y="203"/>
                  </a:cubicBezTo>
                  <a:cubicBezTo>
                    <a:pt x="108" y="202"/>
                    <a:pt x="112" y="205"/>
                    <a:pt x="113" y="207"/>
                  </a:cubicBezTo>
                  <a:cubicBezTo>
                    <a:pt x="114" y="208"/>
                    <a:pt x="112" y="212"/>
                    <a:pt x="113" y="213"/>
                  </a:cubicBezTo>
                  <a:cubicBezTo>
                    <a:pt x="114" y="215"/>
                    <a:pt x="116" y="214"/>
                    <a:pt x="119" y="214"/>
                  </a:cubicBezTo>
                  <a:cubicBezTo>
                    <a:pt x="122" y="214"/>
                    <a:pt x="123" y="216"/>
                    <a:pt x="124" y="217"/>
                  </a:cubicBezTo>
                  <a:cubicBezTo>
                    <a:pt x="126" y="218"/>
                    <a:pt x="121" y="219"/>
                    <a:pt x="119" y="221"/>
                  </a:cubicBezTo>
                  <a:cubicBezTo>
                    <a:pt x="117" y="223"/>
                    <a:pt x="120" y="224"/>
                    <a:pt x="123" y="225"/>
                  </a:cubicBezTo>
                  <a:cubicBezTo>
                    <a:pt x="127" y="227"/>
                    <a:pt x="124" y="229"/>
                    <a:pt x="126" y="230"/>
                  </a:cubicBezTo>
                  <a:cubicBezTo>
                    <a:pt x="127" y="232"/>
                    <a:pt x="130" y="234"/>
                    <a:pt x="132" y="234"/>
                  </a:cubicBezTo>
                  <a:cubicBezTo>
                    <a:pt x="134" y="234"/>
                    <a:pt x="131" y="231"/>
                    <a:pt x="131" y="230"/>
                  </a:cubicBezTo>
                  <a:cubicBezTo>
                    <a:pt x="132" y="230"/>
                    <a:pt x="135" y="233"/>
                    <a:pt x="139" y="234"/>
                  </a:cubicBezTo>
                  <a:cubicBezTo>
                    <a:pt x="143" y="236"/>
                    <a:pt x="141" y="236"/>
                    <a:pt x="142" y="237"/>
                  </a:cubicBezTo>
                  <a:cubicBezTo>
                    <a:pt x="143" y="238"/>
                    <a:pt x="151" y="239"/>
                    <a:pt x="153" y="239"/>
                  </a:cubicBezTo>
                  <a:cubicBezTo>
                    <a:pt x="155" y="239"/>
                    <a:pt x="160" y="247"/>
                    <a:pt x="164" y="248"/>
                  </a:cubicBezTo>
                  <a:cubicBezTo>
                    <a:pt x="168" y="249"/>
                    <a:pt x="169" y="244"/>
                    <a:pt x="171" y="243"/>
                  </a:cubicBezTo>
                  <a:cubicBezTo>
                    <a:pt x="172" y="242"/>
                    <a:pt x="170" y="240"/>
                    <a:pt x="171" y="238"/>
                  </a:cubicBezTo>
                  <a:cubicBezTo>
                    <a:pt x="171" y="237"/>
                    <a:pt x="170" y="233"/>
                    <a:pt x="167" y="233"/>
                  </a:cubicBezTo>
                  <a:cubicBezTo>
                    <a:pt x="164" y="232"/>
                    <a:pt x="163" y="229"/>
                    <a:pt x="159" y="226"/>
                  </a:cubicBezTo>
                  <a:cubicBezTo>
                    <a:pt x="156" y="223"/>
                    <a:pt x="159" y="224"/>
                    <a:pt x="159" y="222"/>
                  </a:cubicBezTo>
                  <a:cubicBezTo>
                    <a:pt x="159" y="221"/>
                    <a:pt x="158" y="221"/>
                    <a:pt x="156" y="222"/>
                  </a:cubicBezTo>
                  <a:cubicBezTo>
                    <a:pt x="154" y="223"/>
                    <a:pt x="153" y="222"/>
                    <a:pt x="152" y="219"/>
                  </a:cubicBezTo>
                  <a:cubicBezTo>
                    <a:pt x="151" y="217"/>
                    <a:pt x="149" y="214"/>
                    <a:pt x="150" y="213"/>
                  </a:cubicBezTo>
                  <a:cubicBezTo>
                    <a:pt x="150" y="212"/>
                    <a:pt x="151" y="213"/>
                    <a:pt x="152" y="214"/>
                  </a:cubicBezTo>
                  <a:cubicBezTo>
                    <a:pt x="152" y="214"/>
                    <a:pt x="154" y="214"/>
                    <a:pt x="154" y="213"/>
                  </a:cubicBezTo>
                  <a:cubicBezTo>
                    <a:pt x="155" y="212"/>
                    <a:pt x="157" y="216"/>
                    <a:pt x="159" y="218"/>
                  </a:cubicBezTo>
                  <a:cubicBezTo>
                    <a:pt x="161" y="220"/>
                    <a:pt x="162" y="218"/>
                    <a:pt x="162" y="217"/>
                  </a:cubicBezTo>
                  <a:cubicBezTo>
                    <a:pt x="163" y="216"/>
                    <a:pt x="164" y="220"/>
                    <a:pt x="166" y="222"/>
                  </a:cubicBezTo>
                  <a:cubicBezTo>
                    <a:pt x="168" y="224"/>
                    <a:pt x="171" y="226"/>
                    <a:pt x="172" y="227"/>
                  </a:cubicBezTo>
                  <a:cubicBezTo>
                    <a:pt x="173" y="229"/>
                    <a:pt x="178" y="230"/>
                    <a:pt x="179" y="231"/>
                  </a:cubicBezTo>
                  <a:cubicBezTo>
                    <a:pt x="181" y="232"/>
                    <a:pt x="178" y="234"/>
                    <a:pt x="177" y="236"/>
                  </a:cubicBezTo>
                  <a:cubicBezTo>
                    <a:pt x="177" y="237"/>
                    <a:pt x="179" y="237"/>
                    <a:pt x="180" y="237"/>
                  </a:cubicBezTo>
                  <a:cubicBezTo>
                    <a:pt x="182" y="237"/>
                    <a:pt x="182" y="238"/>
                    <a:pt x="184" y="239"/>
                  </a:cubicBezTo>
                  <a:cubicBezTo>
                    <a:pt x="185" y="240"/>
                    <a:pt x="187" y="236"/>
                    <a:pt x="188" y="235"/>
                  </a:cubicBezTo>
                  <a:cubicBezTo>
                    <a:pt x="189" y="234"/>
                    <a:pt x="184" y="234"/>
                    <a:pt x="184" y="232"/>
                  </a:cubicBezTo>
                  <a:cubicBezTo>
                    <a:pt x="184" y="231"/>
                    <a:pt x="185" y="229"/>
                    <a:pt x="186" y="227"/>
                  </a:cubicBezTo>
                  <a:cubicBezTo>
                    <a:pt x="187" y="225"/>
                    <a:pt x="186" y="223"/>
                    <a:pt x="186" y="222"/>
                  </a:cubicBezTo>
                  <a:cubicBezTo>
                    <a:pt x="186" y="221"/>
                    <a:pt x="188" y="222"/>
                    <a:pt x="188" y="223"/>
                  </a:cubicBezTo>
                  <a:cubicBezTo>
                    <a:pt x="189" y="224"/>
                    <a:pt x="191" y="222"/>
                    <a:pt x="193" y="222"/>
                  </a:cubicBezTo>
                  <a:cubicBezTo>
                    <a:pt x="194" y="222"/>
                    <a:pt x="191" y="220"/>
                    <a:pt x="192" y="218"/>
                  </a:cubicBezTo>
                  <a:cubicBezTo>
                    <a:pt x="193" y="217"/>
                    <a:pt x="191" y="215"/>
                    <a:pt x="190" y="214"/>
                  </a:cubicBezTo>
                  <a:cubicBezTo>
                    <a:pt x="190" y="213"/>
                    <a:pt x="190" y="211"/>
                    <a:pt x="188" y="209"/>
                  </a:cubicBezTo>
                  <a:cubicBezTo>
                    <a:pt x="186" y="208"/>
                    <a:pt x="187" y="202"/>
                    <a:pt x="184" y="200"/>
                  </a:cubicBezTo>
                  <a:cubicBezTo>
                    <a:pt x="182" y="199"/>
                    <a:pt x="182" y="195"/>
                    <a:pt x="182" y="194"/>
                  </a:cubicBezTo>
                  <a:cubicBezTo>
                    <a:pt x="181" y="193"/>
                    <a:pt x="179" y="195"/>
                    <a:pt x="179" y="196"/>
                  </a:cubicBezTo>
                  <a:cubicBezTo>
                    <a:pt x="178" y="197"/>
                    <a:pt x="178" y="193"/>
                    <a:pt x="176" y="193"/>
                  </a:cubicBezTo>
                  <a:cubicBezTo>
                    <a:pt x="174" y="193"/>
                    <a:pt x="173" y="193"/>
                    <a:pt x="171" y="193"/>
                  </a:cubicBezTo>
                  <a:cubicBezTo>
                    <a:pt x="169" y="193"/>
                    <a:pt x="171" y="189"/>
                    <a:pt x="173" y="189"/>
                  </a:cubicBezTo>
                  <a:cubicBezTo>
                    <a:pt x="176" y="188"/>
                    <a:pt x="174" y="187"/>
                    <a:pt x="172" y="185"/>
                  </a:cubicBezTo>
                  <a:cubicBezTo>
                    <a:pt x="171" y="184"/>
                    <a:pt x="173" y="183"/>
                    <a:pt x="171" y="182"/>
                  </a:cubicBezTo>
                  <a:cubicBezTo>
                    <a:pt x="169" y="182"/>
                    <a:pt x="170" y="180"/>
                    <a:pt x="171" y="179"/>
                  </a:cubicBezTo>
                  <a:cubicBezTo>
                    <a:pt x="172" y="178"/>
                    <a:pt x="167" y="179"/>
                    <a:pt x="166" y="178"/>
                  </a:cubicBezTo>
                  <a:cubicBezTo>
                    <a:pt x="166" y="177"/>
                    <a:pt x="168" y="175"/>
                    <a:pt x="170" y="174"/>
                  </a:cubicBezTo>
                  <a:cubicBezTo>
                    <a:pt x="172" y="174"/>
                    <a:pt x="170" y="172"/>
                    <a:pt x="169" y="171"/>
                  </a:cubicBezTo>
                  <a:cubicBezTo>
                    <a:pt x="168" y="171"/>
                    <a:pt x="170" y="170"/>
                    <a:pt x="171" y="169"/>
                  </a:cubicBezTo>
                  <a:cubicBezTo>
                    <a:pt x="172" y="169"/>
                    <a:pt x="173" y="166"/>
                    <a:pt x="175" y="165"/>
                  </a:cubicBezTo>
                  <a:cubicBezTo>
                    <a:pt x="177" y="165"/>
                    <a:pt x="178" y="164"/>
                    <a:pt x="179" y="164"/>
                  </a:cubicBezTo>
                  <a:cubicBezTo>
                    <a:pt x="180" y="163"/>
                    <a:pt x="180" y="166"/>
                    <a:pt x="181" y="168"/>
                  </a:cubicBezTo>
                  <a:cubicBezTo>
                    <a:pt x="181" y="170"/>
                    <a:pt x="182" y="171"/>
                    <a:pt x="183" y="173"/>
                  </a:cubicBezTo>
                  <a:cubicBezTo>
                    <a:pt x="184" y="174"/>
                    <a:pt x="186" y="172"/>
                    <a:pt x="188" y="171"/>
                  </a:cubicBezTo>
                  <a:cubicBezTo>
                    <a:pt x="189" y="170"/>
                    <a:pt x="187" y="172"/>
                    <a:pt x="187" y="174"/>
                  </a:cubicBezTo>
                  <a:cubicBezTo>
                    <a:pt x="186" y="175"/>
                    <a:pt x="188" y="174"/>
                    <a:pt x="191" y="174"/>
                  </a:cubicBezTo>
                  <a:cubicBezTo>
                    <a:pt x="194" y="174"/>
                    <a:pt x="190" y="176"/>
                    <a:pt x="189" y="177"/>
                  </a:cubicBezTo>
                  <a:cubicBezTo>
                    <a:pt x="188" y="178"/>
                    <a:pt x="190" y="179"/>
                    <a:pt x="192" y="180"/>
                  </a:cubicBezTo>
                  <a:cubicBezTo>
                    <a:pt x="194" y="181"/>
                    <a:pt x="193" y="181"/>
                    <a:pt x="191" y="182"/>
                  </a:cubicBezTo>
                  <a:cubicBezTo>
                    <a:pt x="189" y="184"/>
                    <a:pt x="192" y="183"/>
                    <a:pt x="194" y="183"/>
                  </a:cubicBezTo>
                  <a:cubicBezTo>
                    <a:pt x="197" y="183"/>
                    <a:pt x="192" y="188"/>
                    <a:pt x="192" y="188"/>
                  </a:cubicBezTo>
                  <a:cubicBezTo>
                    <a:pt x="192" y="188"/>
                    <a:pt x="196" y="187"/>
                    <a:pt x="198" y="186"/>
                  </a:cubicBezTo>
                  <a:cubicBezTo>
                    <a:pt x="201" y="185"/>
                    <a:pt x="203" y="190"/>
                    <a:pt x="205" y="190"/>
                  </a:cubicBezTo>
                  <a:cubicBezTo>
                    <a:pt x="208" y="191"/>
                    <a:pt x="202" y="185"/>
                    <a:pt x="203" y="185"/>
                  </a:cubicBezTo>
                  <a:cubicBezTo>
                    <a:pt x="204" y="185"/>
                    <a:pt x="203" y="182"/>
                    <a:pt x="205" y="181"/>
                  </a:cubicBezTo>
                  <a:cubicBezTo>
                    <a:pt x="207" y="181"/>
                    <a:pt x="207" y="178"/>
                    <a:pt x="207" y="177"/>
                  </a:cubicBezTo>
                  <a:cubicBezTo>
                    <a:pt x="208" y="175"/>
                    <a:pt x="210" y="179"/>
                    <a:pt x="212" y="181"/>
                  </a:cubicBezTo>
                  <a:cubicBezTo>
                    <a:pt x="214" y="183"/>
                    <a:pt x="214" y="180"/>
                    <a:pt x="216" y="179"/>
                  </a:cubicBezTo>
                  <a:cubicBezTo>
                    <a:pt x="218" y="177"/>
                    <a:pt x="221" y="179"/>
                    <a:pt x="223" y="179"/>
                  </a:cubicBezTo>
                  <a:cubicBezTo>
                    <a:pt x="225" y="178"/>
                    <a:pt x="225" y="175"/>
                    <a:pt x="223" y="173"/>
                  </a:cubicBezTo>
                  <a:cubicBezTo>
                    <a:pt x="221" y="171"/>
                    <a:pt x="219" y="167"/>
                    <a:pt x="218" y="165"/>
                  </a:cubicBezTo>
                  <a:cubicBezTo>
                    <a:pt x="217" y="162"/>
                    <a:pt x="221" y="163"/>
                    <a:pt x="224" y="163"/>
                  </a:cubicBezTo>
                  <a:cubicBezTo>
                    <a:pt x="227" y="163"/>
                    <a:pt x="228" y="161"/>
                    <a:pt x="229" y="159"/>
                  </a:cubicBezTo>
                  <a:cubicBezTo>
                    <a:pt x="230" y="158"/>
                    <a:pt x="229" y="157"/>
                    <a:pt x="227" y="158"/>
                  </a:cubicBezTo>
                  <a:cubicBezTo>
                    <a:pt x="226" y="158"/>
                    <a:pt x="225" y="153"/>
                    <a:pt x="224" y="152"/>
                  </a:cubicBezTo>
                  <a:cubicBezTo>
                    <a:pt x="223" y="152"/>
                    <a:pt x="222" y="155"/>
                    <a:pt x="222" y="156"/>
                  </a:cubicBezTo>
                  <a:cubicBezTo>
                    <a:pt x="221" y="157"/>
                    <a:pt x="217" y="156"/>
                    <a:pt x="215" y="156"/>
                  </a:cubicBezTo>
                  <a:cubicBezTo>
                    <a:pt x="214" y="155"/>
                    <a:pt x="217" y="151"/>
                    <a:pt x="217" y="150"/>
                  </a:cubicBezTo>
                  <a:cubicBezTo>
                    <a:pt x="216" y="149"/>
                    <a:pt x="213" y="153"/>
                    <a:pt x="211" y="154"/>
                  </a:cubicBezTo>
                  <a:cubicBezTo>
                    <a:pt x="210" y="155"/>
                    <a:pt x="210" y="152"/>
                    <a:pt x="209" y="152"/>
                  </a:cubicBezTo>
                  <a:cubicBezTo>
                    <a:pt x="208" y="151"/>
                    <a:pt x="203" y="155"/>
                    <a:pt x="200" y="156"/>
                  </a:cubicBezTo>
                  <a:cubicBezTo>
                    <a:pt x="197" y="158"/>
                    <a:pt x="200" y="153"/>
                    <a:pt x="202" y="153"/>
                  </a:cubicBezTo>
                  <a:cubicBezTo>
                    <a:pt x="204" y="152"/>
                    <a:pt x="202" y="149"/>
                    <a:pt x="202" y="149"/>
                  </a:cubicBezTo>
                  <a:cubicBezTo>
                    <a:pt x="201" y="148"/>
                    <a:pt x="205" y="149"/>
                    <a:pt x="206" y="148"/>
                  </a:cubicBezTo>
                  <a:cubicBezTo>
                    <a:pt x="207" y="148"/>
                    <a:pt x="207" y="142"/>
                    <a:pt x="205" y="140"/>
                  </a:cubicBezTo>
                  <a:cubicBezTo>
                    <a:pt x="203" y="137"/>
                    <a:pt x="200" y="141"/>
                    <a:pt x="199" y="139"/>
                  </a:cubicBezTo>
                  <a:cubicBezTo>
                    <a:pt x="197" y="138"/>
                    <a:pt x="202" y="134"/>
                    <a:pt x="201" y="134"/>
                  </a:cubicBezTo>
                  <a:cubicBezTo>
                    <a:pt x="201" y="133"/>
                    <a:pt x="199" y="134"/>
                    <a:pt x="196" y="135"/>
                  </a:cubicBezTo>
                  <a:cubicBezTo>
                    <a:pt x="193" y="137"/>
                    <a:pt x="195" y="134"/>
                    <a:pt x="192" y="134"/>
                  </a:cubicBezTo>
                  <a:cubicBezTo>
                    <a:pt x="189" y="135"/>
                    <a:pt x="189" y="132"/>
                    <a:pt x="187" y="131"/>
                  </a:cubicBezTo>
                  <a:cubicBezTo>
                    <a:pt x="185" y="130"/>
                    <a:pt x="186" y="129"/>
                    <a:pt x="188" y="129"/>
                  </a:cubicBezTo>
                  <a:cubicBezTo>
                    <a:pt x="191" y="128"/>
                    <a:pt x="187" y="126"/>
                    <a:pt x="184" y="126"/>
                  </a:cubicBezTo>
                  <a:cubicBezTo>
                    <a:pt x="181" y="126"/>
                    <a:pt x="180" y="125"/>
                    <a:pt x="177" y="124"/>
                  </a:cubicBezTo>
                  <a:cubicBezTo>
                    <a:pt x="174" y="123"/>
                    <a:pt x="172" y="123"/>
                    <a:pt x="172" y="122"/>
                  </a:cubicBezTo>
                  <a:cubicBezTo>
                    <a:pt x="172" y="121"/>
                    <a:pt x="177" y="122"/>
                    <a:pt x="180" y="122"/>
                  </a:cubicBezTo>
                  <a:cubicBezTo>
                    <a:pt x="182" y="122"/>
                    <a:pt x="177" y="119"/>
                    <a:pt x="176" y="118"/>
                  </a:cubicBezTo>
                  <a:cubicBezTo>
                    <a:pt x="174" y="118"/>
                    <a:pt x="176" y="118"/>
                    <a:pt x="179" y="117"/>
                  </a:cubicBezTo>
                  <a:cubicBezTo>
                    <a:pt x="181" y="116"/>
                    <a:pt x="176" y="115"/>
                    <a:pt x="178" y="114"/>
                  </a:cubicBezTo>
                  <a:cubicBezTo>
                    <a:pt x="181" y="114"/>
                    <a:pt x="176" y="112"/>
                    <a:pt x="174" y="111"/>
                  </a:cubicBezTo>
                  <a:cubicBezTo>
                    <a:pt x="172" y="111"/>
                    <a:pt x="181" y="111"/>
                    <a:pt x="183" y="111"/>
                  </a:cubicBezTo>
                  <a:cubicBezTo>
                    <a:pt x="186" y="111"/>
                    <a:pt x="189" y="110"/>
                    <a:pt x="190" y="108"/>
                  </a:cubicBezTo>
                  <a:cubicBezTo>
                    <a:pt x="190" y="106"/>
                    <a:pt x="182" y="106"/>
                    <a:pt x="179" y="105"/>
                  </a:cubicBezTo>
                  <a:cubicBezTo>
                    <a:pt x="176" y="104"/>
                    <a:pt x="181" y="102"/>
                    <a:pt x="183" y="100"/>
                  </a:cubicBezTo>
                  <a:cubicBezTo>
                    <a:pt x="186" y="99"/>
                    <a:pt x="188" y="98"/>
                    <a:pt x="189" y="98"/>
                  </a:cubicBezTo>
                  <a:cubicBezTo>
                    <a:pt x="190" y="98"/>
                    <a:pt x="190" y="89"/>
                    <a:pt x="190" y="86"/>
                  </a:cubicBezTo>
                  <a:cubicBezTo>
                    <a:pt x="189" y="84"/>
                    <a:pt x="187" y="86"/>
                    <a:pt x="183" y="87"/>
                  </a:cubicBezTo>
                  <a:cubicBezTo>
                    <a:pt x="180" y="88"/>
                    <a:pt x="178" y="88"/>
                    <a:pt x="173" y="88"/>
                  </a:cubicBezTo>
                  <a:cubicBezTo>
                    <a:pt x="169" y="88"/>
                    <a:pt x="173" y="86"/>
                    <a:pt x="177" y="85"/>
                  </a:cubicBezTo>
                  <a:cubicBezTo>
                    <a:pt x="180" y="84"/>
                    <a:pt x="183" y="81"/>
                    <a:pt x="185" y="80"/>
                  </a:cubicBezTo>
                  <a:cubicBezTo>
                    <a:pt x="186" y="79"/>
                    <a:pt x="184" y="78"/>
                    <a:pt x="182" y="77"/>
                  </a:cubicBezTo>
                  <a:cubicBezTo>
                    <a:pt x="180" y="77"/>
                    <a:pt x="178" y="74"/>
                    <a:pt x="175" y="74"/>
                  </a:cubicBezTo>
                  <a:cubicBezTo>
                    <a:pt x="173" y="73"/>
                    <a:pt x="170" y="73"/>
                    <a:pt x="168" y="72"/>
                  </a:cubicBezTo>
                  <a:cubicBezTo>
                    <a:pt x="166" y="70"/>
                    <a:pt x="167" y="69"/>
                    <a:pt x="165" y="69"/>
                  </a:cubicBezTo>
                  <a:cubicBezTo>
                    <a:pt x="162" y="69"/>
                    <a:pt x="162" y="67"/>
                    <a:pt x="162" y="66"/>
                  </a:cubicBezTo>
                  <a:cubicBezTo>
                    <a:pt x="162" y="65"/>
                    <a:pt x="164" y="64"/>
                    <a:pt x="162" y="62"/>
                  </a:cubicBezTo>
                  <a:cubicBezTo>
                    <a:pt x="161" y="59"/>
                    <a:pt x="157" y="61"/>
                    <a:pt x="154" y="61"/>
                  </a:cubicBezTo>
                  <a:cubicBezTo>
                    <a:pt x="151" y="62"/>
                    <a:pt x="146" y="58"/>
                    <a:pt x="143" y="58"/>
                  </a:cubicBezTo>
                  <a:cubicBezTo>
                    <a:pt x="140" y="58"/>
                    <a:pt x="141" y="56"/>
                    <a:pt x="140" y="55"/>
                  </a:cubicBezTo>
                  <a:cubicBezTo>
                    <a:pt x="139" y="54"/>
                    <a:pt x="137" y="54"/>
                    <a:pt x="136" y="54"/>
                  </a:cubicBezTo>
                  <a:cubicBezTo>
                    <a:pt x="135" y="54"/>
                    <a:pt x="137" y="52"/>
                    <a:pt x="137" y="51"/>
                  </a:cubicBezTo>
                  <a:cubicBezTo>
                    <a:pt x="136" y="50"/>
                    <a:pt x="134" y="50"/>
                    <a:pt x="132" y="49"/>
                  </a:cubicBezTo>
                  <a:cubicBezTo>
                    <a:pt x="130" y="48"/>
                    <a:pt x="133" y="45"/>
                    <a:pt x="132" y="43"/>
                  </a:cubicBezTo>
                  <a:cubicBezTo>
                    <a:pt x="131" y="42"/>
                    <a:pt x="129" y="38"/>
                    <a:pt x="126" y="38"/>
                  </a:cubicBezTo>
                  <a:cubicBezTo>
                    <a:pt x="123" y="37"/>
                    <a:pt x="123" y="37"/>
                    <a:pt x="121" y="36"/>
                  </a:cubicBezTo>
                  <a:cubicBezTo>
                    <a:pt x="118" y="35"/>
                    <a:pt x="107" y="34"/>
                    <a:pt x="105" y="35"/>
                  </a:cubicBezTo>
                  <a:cubicBezTo>
                    <a:pt x="104" y="35"/>
                    <a:pt x="102" y="37"/>
                    <a:pt x="101" y="38"/>
                  </a:cubicBezTo>
                  <a:cubicBezTo>
                    <a:pt x="100" y="39"/>
                    <a:pt x="105" y="41"/>
                    <a:pt x="104" y="42"/>
                  </a:cubicBezTo>
                  <a:cubicBezTo>
                    <a:pt x="104" y="43"/>
                    <a:pt x="100" y="41"/>
                    <a:pt x="98" y="41"/>
                  </a:cubicBezTo>
                  <a:cubicBezTo>
                    <a:pt x="96" y="40"/>
                    <a:pt x="95" y="46"/>
                    <a:pt x="93" y="48"/>
                  </a:cubicBezTo>
                  <a:cubicBezTo>
                    <a:pt x="90" y="49"/>
                    <a:pt x="93" y="39"/>
                    <a:pt x="93" y="37"/>
                  </a:cubicBezTo>
                  <a:cubicBezTo>
                    <a:pt x="94" y="35"/>
                    <a:pt x="92" y="34"/>
                    <a:pt x="91" y="34"/>
                  </a:cubicBezTo>
                  <a:cubicBezTo>
                    <a:pt x="90" y="34"/>
                    <a:pt x="86" y="37"/>
                    <a:pt x="85" y="38"/>
                  </a:cubicBezTo>
                  <a:cubicBezTo>
                    <a:pt x="84" y="39"/>
                    <a:pt x="82" y="38"/>
                    <a:pt x="81" y="38"/>
                  </a:cubicBezTo>
                  <a:cubicBezTo>
                    <a:pt x="80" y="37"/>
                    <a:pt x="77" y="42"/>
                    <a:pt x="75" y="44"/>
                  </a:cubicBezTo>
                  <a:cubicBezTo>
                    <a:pt x="73" y="47"/>
                    <a:pt x="70" y="49"/>
                    <a:pt x="68" y="48"/>
                  </a:cubicBezTo>
                  <a:cubicBezTo>
                    <a:pt x="66" y="48"/>
                    <a:pt x="72" y="40"/>
                    <a:pt x="74" y="37"/>
                  </a:cubicBezTo>
                  <a:cubicBezTo>
                    <a:pt x="76" y="34"/>
                    <a:pt x="78" y="34"/>
                    <a:pt x="80" y="32"/>
                  </a:cubicBezTo>
                  <a:cubicBezTo>
                    <a:pt x="82" y="31"/>
                    <a:pt x="82" y="23"/>
                    <a:pt x="81" y="22"/>
                  </a:cubicBezTo>
                  <a:cubicBezTo>
                    <a:pt x="81" y="21"/>
                    <a:pt x="84" y="19"/>
                    <a:pt x="85" y="18"/>
                  </a:cubicBezTo>
                  <a:cubicBezTo>
                    <a:pt x="86" y="17"/>
                    <a:pt x="85" y="17"/>
                    <a:pt x="84" y="15"/>
                  </a:cubicBezTo>
                  <a:cubicBezTo>
                    <a:pt x="84" y="14"/>
                    <a:pt x="87" y="13"/>
                    <a:pt x="87" y="11"/>
                  </a:cubicBezTo>
                  <a:cubicBezTo>
                    <a:pt x="88" y="8"/>
                    <a:pt x="88" y="5"/>
                    <a:pt x="89" y="3"/>
                  </a:cubicBezTo>
                  <a:cubicBezTo>
                    <a:pt x="89" y="1"/>
                    <a:pt x="83" y="2"/>
                    <a:pt x="81" y="3"/>
                  </a:cubicBezTo>
                  <a:cubicBezTo>
                    <a:pt x="79" y="3"/>
                    <a:pt x="75" y="3"/>
                    <a:pt x="74" y="4"/>
                  </a:cubicBezTo>
                  <a:cubicBezTo>
                    <a:pt x="73" y="6"/>
                    <a:pt x="76" y="9"/>
                    <a:pt x="76" y="9"/>
                  </a:cubicBezTo>
                  <a:cubicBezTo>
                    <a:pt x="75" y="10"/>
                    <a:pt x="73" y="9"/>
                    <a:pt x="71" y="8"/>
                  </a:cubicBezTo>
                  <a:cubicBezTo>
                    <a:pt x="69" y="7"/>
                    <a:pt x="65" y="9"/>
                    <a:pt x="65" y="9"/>
                  </a:cubicBezTo>
                  <a:cubicBezTo>
                    <a:pt x="64" y="10"/>
                    <a:pt x="70" y="11"/>
                    <a:pt x="71" y="12"/>
                  </a:cubicBezTo>
                  <a:cubicBezTo>
                    <a:pt x="71" y="14"/>
                    <a:pt x="73" y="14"/>
                    <a:pt x="74" y="16"/>
                  </a:cubicBezTo>
                  <a:cubicBezTo>
                    <a:pt x="75" y="18"/>
                    <a:pt x="69" y="20"/>
                    <a:pt x="66" y="20"/>
                  </a:cubicBezTo>
                  <a:cubicBezTo>
                    <a:pt x="63" y="20"/>
                    <a:pt x="63" y="18"/>
                    <a:pt x="60" y="20"/>
                  </a:cubicBezTo>
                  <a:cubicBezTo>
                    <a:pt x="57" y="21"/>
                    <a:pt x="58" y="19"/>
                    <a:pt x="55" y="19"/>
                  </a:cubicBezTo>
                  <a:cubicBezTo>
                    <a:pt x="53" y="20"/>
                    <a:pt x="53" y="26"/>
                    <a:pt x="52" y="30"/>
                  </a:cubicBezTo>
                  <a:cubicBezTo>
                    <a:pt x="51" y="33"/>
                    <a:pt x="53" y="34"/>
                    <a:pt x="55" y="36"/>
                  </a:cubicBezTo>
                  <a:cubicBezTo>
                    <a:pt x="57" y="38"/>
                    <a:pt x="56" y="39"/>
                    <a:pt x="54" y="40"/>
                  </a:cubicBezTo>
                  <a:cubicBezTo>
                    <a:pt x="53" y="40"/>
                    <a:pt x="50" y="38"/>
                    <a:pt x="49" y="39"/>
                  </a:cubicBezTo>
                  <a:cubicBezTo>
                    <a:pt x="48" y="39"/>
                    <a:pt x="49" y="43"/>
                    <a:pt x="49" y="46"/>
                  </a:cubicBezTo>
                  <a:cubicBezTo>
                    <a:pt x="48" y="48"/>
                    <a:pt x="52" y="51"/>
                    <a:pt x="54" y="52"/>
                  </a:cubicBezTo>
                  <a:cubicBezTo>
                    <a:pt x="57" y="53"/>
                    <a:pt x="56" y="53"/>
                    <a:pt x="56" y="55"/>
                  </a:cubicBezTo>
                  <a:cubicBezTo>
                    <a:pt x="57" y="57"/>
                    <a:pt x="64" y="60"/>
                    <a:pt x="65" y="62"/>
                  </a:cubicBezTo>
                  <a:cubicBezTo>
                    <a:pt x="65" y="64"/>
                    <a:pt x="62" y="65"/>
                    <a:pt x="61" y="66"/>
                  </a:cubicBezTo>
                  <a:cubicBezTo>
                    <a:pt x="59" y="67"/>
                    <a:pt x="59" y="65"/>
                    <a:pt x="58" y="65"/>
                  </a:cubicBezTo>
                  <a:cubicBezTo>
                    <a:pt x="57" y="65"/>
                    <a:pt x="56" y="68"/>
                    <a:pt x="54" y="69"/>
                  </a:cubicBezTo>
                  <a:cubicBezTo>
                    <a:pt x="52" y="70"/>
                    <a:pt x="53" y="65"/>
                    <a:pt x="53" y="64"/>
                  </a:cubicBezTo>
                  <a:cubicBezTo>
                    <a:pt x="52" y="63"/>
                    <a:pt x="47" y="67"/>
                    <a:pt x="44" y="68"/>
                  </a:cubicBezTo>
                  <a:cubicBezTo>
                    <a:pt x="41" y="69"/>
                    <a:pt x="47" y="63"/>
                    <a:pt x="48" y="62"/>
                  </a:cubicBezTo>
                  <a:cubicBezTo>
                    <a:pt x="49" y="61"/>
                    <a:pt x="49" y="60"/>
                    <a:pt x="48" y="60"/>
                  </a:cubicBezTo>
                  <a:cubicBezTo>
                    <a:pt x="46" y="60"/>
                    <a:pt x="49" y="57"/>
                    <a:pt x="46" y="55"/>
                  </a:cubicBezTo>
                  <a:cubicBezTo>
                    <a:pt x="43" y="53"/>
                    <a:pt x="40" y="49"/>
                    <a:pt x="39" y="45"/>
                  </a:cubicBezTo>
                  <a:cubicBezTo>
                    <a:pt x="38" y="42"/>
                    <a:pt x="44" y="35"/>
                    <a:pt x="44" y="33"/>
                  </a:cubicBezTo>
                  <a:cubicBezTo>
                    <a:pt x="45" y="30"/>
                    <a:pt x="44" y="26"/>
                    <a:pt x="45" y="21"/>
                  </a:cubicBezTo>
                  <a:cubicBezTo>
                    <a:pt x="47" y="17"/>
                    <a:pt x="57" y="9"/>
                    <a:pt x="59" y="8"/>
                  </a:cubicBezTo>
                  <a:cubicBezTo>
                    <a:pt x="61" y="6"/>
                    <a:pt x="65" y="2"/>
                    <a:pt x="66" y="1"/>
                  </a:cubicBezTo>
                  <a:cubicBezTo>
                    <a:pt x="66" y="0"/>
                    <a:pt x="65" y="0"/>
                    <a:pt x="63" y="1"/>
                  </a:cubicBezTo>
                  <a:cubicBezTo>
                    <a:pt x="61" y="2"/>
                    <a:pt x="46" y="1"/>
                    <a:pt x="44" y="2"/>
                  </a:cubicBezTo>
                  <a:cubicBezTo>
                    <a:pt x="42" y="2"/>
                    <a:pt x="31" y="6"/>
                    <a:pt x="30" y="7"/>
                  </a:cubicBezTo>
                  <a:cubicBezTo>
                    <a:pt x="28" y="8"/>
                    <a:pt x="25" y="9"/>
                    <a:pt x="23" y="11"/>
                  </a:cubicBezTo>
                  <a:cubicBezTo>
                    <a:pt x="21" y="13"/>
                    <a:pt x="17" y="16"/>
                    <a:pt x="15" y="17"/>
                  </a:cubicBezTo>
                  <a:cubicBezTo>
                    <a:pt x="13" y="18"/>
                    <a:pt x="13" y="25"/>
                    <a:pt x="13" y="27"/>
                  </a:cubicBezTo>
                  <a:cubicBezTo>
                    <a:pt x="12" y="30"/>
                    <a:pt x="5" y="39"/>
                    <a:pt x="3" y="42"/>
                  </a:cubicBezTo>
                  <a:cubicBezTo>
                    <a:pt x="0" y="44"/>
                    <a:pt x="1" y="49"/>
                    <a:pt x="3" y="52"/>
                  </a:cubicBezTo>
                  <a:cubicBezTo>
                    <a:pt x="6" y="54"/>
                    <a:pt x="6" y="54"/>
                    <a:pt x="5" y="5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9" name="Freeform 91"/>
            <p:cNvSpPr>
              <a:spLocks noChangeArrowheads="1"/>
            </p:cNvSpPr>
            <p:nvPr/>
          </p:nvSpPr>
          <p:spPr bwMode="auto">
            <a:xfrm>
              <a:off x="3232929" y="1639267"/>
              <a:ext cx="61701" cy="42970"/>
            </a:xfrm>
            <a:custGeom>
              <a:avLst/>
              <a:gdLst>
                <a:gd name="T0" fmla="*/ 3769735 w 42"/>
                <a:gd name="T1" fmla="*/ 57640797 h 31"/>
                <a:gd name="T2" fmla="*/ 45229960 w 42"/>
                <a:gd name="T3" fmla="*/ 55719623 h 31"/>
                <a:gd name="T4" fmla="*/ 64077256 w 42"/>
                <a:gd name="T5" fmla="*/ 59561972 h 31"/>
                <a:gd name="T6" fmla="*/ 73500217 w 42"/>
                <a:gd name="T7" fmla="*/ 42270005 h 31"/>
                <a:gd name="T8" fmla="*/ 73500217 w 42"/>
                <a:gd name="T9" fmla="*/ 26899224 h 31"/>
                <a:gd name="T10" fmla="*/ 73500217 w 42"/>
                <a:gd name="T11" fmla="*/ 17291961 h 31"/>
                <a:gd name="T12" fmla="*/ 67845616 w 42"/>
                <a:gd name="T13" fmla="*/ 11528438 h 31"/>
                <a:gd name="T14" fmla="*/ 45229960 w 42"/>
                <a:gd name="T15" fmla="*/ 11528438 h 31"/>
                <a:gd name="T16" fmla="*/ 32038628 w 42"/>
                <a:gd name="T17" fmla="*/ 3842350 h 31"/>
                <a:gd name="T18" fmla="*/ 16961061 w 42"/>
                <a:gd name="T19" fmla="*/ 5763526 h 31"/>
                <a:gd name="T20" fmla="*/ 9422964 w 42"/>
                <a:gd name="T21" fmla="*/ 13449612 h 31"/>
                <a:gd name="T22" fmla="*/ 5653230 w 42"/>
                <a:gd name="T23" fmla="*/ 38427657 h 31"/>
                <a:gd name="T24" fmla="*/ 3769735 w 42"/>
                <a:gd name="T25" fmla="*/ 5764079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31"/>
                <a:gd name="T41" fmla="*/ 42 w 42"/>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31">
                  <a:moveTo>
                    <a:pt x="2" y="30"/>
                  </a:moveTo>
                  <a:cubicBezTo>
                    <a:pt x="4" y="31"/>
                    <a:pt x="21" y="30"/>
                    <a:pt x="24" y="29"/>
                  </a:cubicBezTo>
                  <a:cubicBezTo>
                    <a:pt x="27" y="29"/>
                    <a:pt x="29" y="31"/>
                    <a:pt x="34" y="31"/>
                  </a:cubicBezTo>
                  <a:cubicBezTo>
                    <a:pt x="42" y="30"/>
                    <a:pt x="40" y="25"/>
                    <a:pt x="39" y="22"/>
                  </a:cubicBezTo>
                  <a:cubicBezTo>
                    <a:pt x="39" y="19"/>
                    <a:pt x="40" y="16"/>
                    <a:pt x="39" y="14"/>
                  </a:cubicBezTo>
                  <a:cubicBezTo>
                    <a:pt x="38" y="13"/>
                    <a:pt x="39" y="10"/>
                    <a:pt x="39" y="9"/>
                  </a:cubicBezTo>
                  <a:cubicBezTo>
                    <a:pt x="40" y="8"/>
                    <a:pt x="38" y="6"/>
                    <a:pt x="36" y="6"/>
                  </a:cubicBezTo>
                  <a:cubicBezTo>
                    <a:pt x="33" y="5"/>
                    <a:pt x="26" y="6"/>
                    <a:pt x="24" y="6"/>
                  </a:cubicBezTo>
                  <a:cubicBezTo>
                    <a:pt x="23" y="6"/>
                    <a:pt x="18" y="4"/>
                    <a:pt x="17" y="2"/>
                  </a:cubicBezTo>
                  <a:cubicBezTo>
                    <a:pt x="17" y="0"/>
                    <a:pt x="13" y="2"/>
                    <a:pt x="9" y="3"/>
                  </a:cubicBezTo>
                  <a:cubicBezTo>
                    <a:pt x="6" y="4"/>
                    <a:pt x="6" y="6"/>
                    <a:pt x="5" y="7"/>
                  </a:cubicBezTo>
                  <a:cubicBezTo>
                    <a:pt x="5" y="9"/>
                    <a:pt x="3" y="16"/>
                    <a:pt x="3" y="20"/>
                  </a:cubicBezTo>
                  <a:cubicBezTo>
                    <a:pt x="3" y="23"/>
                    <a:pt x="0" y="29"/>
                    <a:pt x="2" y="3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0" name="Freeform 92"/>
            <p:cNvSpPr>
              <a:spLocks noChangeArrowheads="1"/>
            </p:cNvSpPr>
            <p:nvPr/>
          </p:nvSpPr>
          <p:spPr bwMode="auto">
            <a:xfrm>
              <a:off x="2947409" y="1768176"/>
              <a:ext cx="59281" cy="42970"/>
            </a:xfrm>
            <a:custGeom>
              <a:avLst/>
              <a:gdLst>
                <a:gd name="T0" fmla="*/ 63295225 w 40"/>
                <a:gd name="T1" fmla="*/ 17291961 h 31"/>
                <a:gd name="T2" fmla="*/ 55622743 w 40"/>
                <a:gd name="T3" fmla="*/ 15370786 h 31"/>
                <a:gd name="T4" fmla="*/ 51786502 w 40"/>
                <a:gd name="T5" fmla="*/ 9607261 h 31"/>
                <a:gd name="T6" fmla="*/ 42195890 w 40"/>
                <a:gd name="T7" fmla="*/ 1921175 h 31"/>
                <a:gd name="T8" fmla="*/ 36442913 w 40"/>
                <a:gd name="T9" fmla="*/ 7686086 h 31"/>
                <a:gd name="T10" fmla="*/ 28770432 w 40"/>
                <a:gd name="T11" fmla="*/ 17291961 h 31"/>
                <a:gd name="T12" fmla="*/ 26852311 w 40"/>
                <a:gd name="T13" fmla="*/ 23056875 h 31"/>
                <a:gd name="T14" fmla="*/ 19179824 w 40"/>
                <a:gd name="T15" fmla="*/ 34583922 h 31"/>
                <a:gd name="T16" fmla="*/ 3836242 w 40"/>
                <a:gd name="T17" fmla="*/ 36505096 h 31"/>
                <a:gd name="T18" fmla="*/ 5754364 w 40"/>
                <a:gd name="T19" fmla="*/ 46112365 h 31"/>
                <a:gd name="T20" fmla="*/ 15343584 w 40"/>
                <a:gd name="T21" fmla="*/ 49954714 h 31"/>
                <a:gd name="T22" fmla="*/ 32606673 w 40"/>
                <a:gd name="T23" fmla="*/ 55719623 h 31"/>
                <a:gd name="T24" fmla="*/ 49868382 w 40"/>
                <a:gd name="T25" fmla="*/ 59561972 h 31"/>
                <a:gd name="T26" fmla="*/ 72884442 w 40"/>
                <a:gd name="T27" fmla="*/ 49954714 h 31"/>
                <a:gd name="T28" fmla="*/ 70966321 w 40"/>
                <a:gd name="T29" fmla="*/ 46112365 h 31"/>
                <a:gd name="T30" fmla="*/ 67130081 w 40"/>
                <a:gd name="T31" fmla="*/ 34583922 h 31"/>
                <a:gd name="T32" fmla="*/ 67130081 w 40"/>
                <a:gd name="T33" fmla="*/ 28820399 h 31"/>
                <a:gd name="T34" fmla="*/ 63295225 w 40"/>
                <a:gd name="T35" fmla="*/ 17291961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31"/>
                <a:gd name="T56" fmla="*/ 40 w 40"/>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31">
                  <a:moveTo>
                    <a:pt x="33" y="9"/>
                  </a:moveTo>
                  <a:cubicBezTo>
                    <a:pt x="32" y="7"/>
                    <a:pt x="31" y="7"/>
                    <a:pt x="29" y="8"/>
                  </a:cubicBezTo>
                  <a:cubicBezTo>
                    <a:pt x="28" y="8"/>
                    <a:pt x="26" y="6"/>
                    <a:pt x="27" y="5"/>
                  </a:cubicBezTo>
                  <a:cubicBezTo>
                    <a:pt x="28" y="3"/>
                    <a:pt x="23" y="2"/>
                    <a:pt x="22" y="1"/>
                  </a:cubicBezTo>
                  <a:cubicBezTo>
                    <a:pt x="21" y="0"/>
                    <a:pt x="20" y="3"/>
                    <a:pt x="19" y="4"/>
                  </a:cubicBezTo>
                  <a:cubicBezTo>
                    <a:pt x="17" y="5"/>
                    <a:pt x="16" y="9"/>
                    <a:pt x="15" y="9"/>
                  </a:cubicBezTo>
                  <a:cubicBezTo>
                    <a:pt x="14" y="10"/>
                    <a:pt x="13" y="10"/>
                    <a:pt x="14" y="12"/>
                  </a:cubicBezTo>
                  <a:cubicBezTo>
                    <a:pt x="15" y="13"/>
                    <a:pt x="12" y="17"/>
                    <a:pt x="10" y="18"/>
                  </a:cubicBezTo>
                  <a:cubicBezTo>
                    <a:pt x="7" y="19"/>
                    <a:pt x="3" y="19"/>
                    <a:pt x="2" y="19"/>
                  </a:cubicBezTo>
                  <a:cubicBezTo>
                    <a:pt x="0" y="19"/>
                    <a:pt x="1" y="23"/>
                    <a:pt x="3" y="24"/>
                  </a:cubicBezTo>
                  <a:cubicBezTo>
                    <a:pt x="4" y="25"/>
                    <a:pt x="7" y="25"/>
                    <a:pt x="8" y="26"/>
                  </a:cubicBezTo>
                  <a:cubicBezTo>
                    <a:pt x="9" y="26"/>
                    <a:pt x="15" y="28"/>
                    <a:pt x="17" y="29"/>
                  </a:cubicBezTo>
                  <a:cubicBezTo>
                    <a:pt x="20" y="29"/>
                    <a:pt x="24" y="31"/>
                    <a:pt x="26" y="31"/>
                  </a:cubicBezTo>
                  <a:cubicBezTo>
                    <a:pt x="29" y="31"/>
                    <a:pt x="36" y="27"/>
                    <a:pt x="38" y="26"/>
                  </a:cubicBezTo>
                  <a:cubicBezTo>
                    <a:pt x="40" y="25"/>
                    <a:pt x="39" y="25"/>
                    <a:pt x="37" y="24"/>
                  </a:cubicBezTo>
                  <a:cubicBezTo>
                    <a:pt x="35" y="22"/>
                    <a:pt x="36" y="19"/>
                    <a:pt x="35" y="18"/>
                  </a:cubicBezTo>
                  <a:cubicBezTo>
                    <a:pt x="33" y="18"/>
                    <a:pt x="34" y="15"/>
                    <a:pt x="35" y="15"/>
                  </a:cubicBezTo>
                  <a:cubicBezTo>
                    <a:pt x="36" y="15"/>
                    <a:pt x="34" y="11"/>
                    <a:pt x="33"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1" name="Freeform 93"/>
            <p:cNvSpPr>
              <a:spLocks noChangeArrowheads="1"/>
            </p:cNvSpPr>
            <p:nvPr/>
          </p:nvSpPr>
          <p:spPr bwMode="auto">
            <a:xfrm>
              <a:off x="2644953" y="1617782"/>
              <a:ext cx="152438" cy="118732"/>
            </a:xfrm>
            <a:custGeom>
              <a:avLst/>
              <a:gdLst>
                <a:gd name="T0" fmla="*/ 13388918 w 103"/>
                <a:gd name="T1" fmla="*/ 134630909 h 85"/>
                <a:gd name="T2" fmla="*/ 21039726 w 103"/>
                <a:gd name="T3" fmla="*/ 159996245 h 85"/>
                <a:gd name="T4" fmla="*/ 32515942 w 103"/>
                <a:gd name="T5" fmla="*/ 161947640 h 85"/>
                <a:gd name="T6" fmla="*/ 43992154 w 103"/>
                <a:gd name="T7" fmla="*/ 159996245 h 85"/>
                <a:gd name="T8" fmla="*/ 49730270 w 103"/>
                <a:gd name="T9" fmla="*/ 150240669 h 85"/>
                <a:gd name="T10" fmla="*/ 63119183 w 103"/>
                <a:gd name="T11" fmla="*/ 150240669 h 85"/>
                <a:gd name="T12" fmla="*/ 89897009 w 103"/>
                <a:gd name="T13" fmla="*/ 136582303 h 85"/>
                <a:gd name="T14" fmla="*/ 112850836 w 103"/>
                <a:gd name="T15" fmla="*/ 93657208 h 85"/>
                <a:gd name="T16" fmla="*/ 130065153 w 103"/>
                <a:gd name="T17" fmla="*/ 81950216 h 85"/>
                <a:gd name="T18" fmla="*/ 147279469 w 103"/>
                <a:gd name="T19" fmla="*/ 74144637 h 85"/>
                <a:gd name="T20" fmla="*/ 170231892 w 103"/>
                <a:gd name="T21" fmla="*/ 68291850 h 85"/>
                <a:gd name="T22" fmla="*/ 195097059 w 103"/>
                <a:gd name="T23" fmla="*/ 48779300 h 85"/>
                <a:gd name="T24" fmla="*/ 187446252 w 103"/>
                <a:gd name="T25" fmla="*/ 42926502 h 85"/>
                <a:gd name="T26" fmla="*/ 181708146 w 103"/>
                <a:gd name="T27" fmla="*/ 37072319 h 85"/>
                <a:gd name="T28" fmla="*/ 170231892 w 103"/>
                <a:gd name="T29" fmla="*/ 21462553 h 85"/>
                <a:gd name="T30" fmla="*/ 154930277 w 103"/>
                <a:gd name="T31" fmla="*/ 19511158 h 85"/>
                <a:gd name="T32" fmla="*/ 149192171 w 103"/>
                <a:gd name="T33" fmla="*/ 27316742 h 85"/>
                <a:gd name="T34" fmla="*/ 145366768 w 103"/>
                <a:gd name="T35" fmla="*/ 21462553 h 85"/>
                <a:gd name="T36" fmla="*/ 139628662 w 103"/>
                <a:gd name="T37" fmla="*/ 17561160 h 85"/>
                <a:gd name="T38" fmla="*/ 126239749 w 103"/>
                <a:gd name="T39" fmla="*/ 11706976 h 85"/>
                <a:gd name="T40" fmla="*/ 110938134 w 103"/>
                <a:gd name="T41" fmla="*/ 15609766 h 85"/>
                <a:gd name="T42" fmla="*/ 118588942 w 103"/>
                <a:gd name="T43" fmla="*/ 5854187 h 85"/>
                <a:gd name="T44" fmla="*/ 116676240 w 103"/>
                <a:gd name="T45" fmla="*/ 1951395 h 85"/>
                <a:gd name="T46" fmla="*/ 91809733 w 103"/>
                <a:gd name="T47" fmla="*/ 3902791 h 85"/>
                <a:gd name="T48" fmla="*/ 72682692 w 103"/>
                <a:gd name="T49" fmla="*/ 11706976 h 85"/>
                <a:gd name="T50" fmla="*/ 53555674 w 103"/>
                <a:gd name="T51" fmla="*/ 23413953 h 85"/>
                <a:gd name="T52" fmla="*/ 57381077 w 103"/>
                <a:gd name="T53" fmla="*/ 25365348 h 85"/>
                <a:gd name="T54" fmla="*/ 55468376 w 103"/>
                <a:gd name="T55" fmla="*/ 33169529 h 85"/>
                <a:gd name="T56" fmla="*/ 57381077 w 103"/>
                <a:gd name="T57" fmla="*/ 39023713 h 85"/>
                <a:gd name="T58" fmla="*/ 53555674 w 103"/>
                <a:gd name="T59" fmla="*/ 46827906 h 85"/>
                <a:gd name="T60" fmla="*/ 42079452 w 103"/>
                <a:gd name="T61" fmla="*/ 52682090 h 85"/>
                <a:gd name="T62" fmla="*/ 28690539 w 103"/>
                <a:gd name="T63" fmla="*/ 78047426 h 85"/>
                <a:gd name="T64" fmla="*/ 22952433 w 103"/>
                <a:gd name="T65" fmla="*/ 85851608 h 85"/>
                <a:gd name="T66" fmla="*/ 19127024 w 103"/>
                <a:gd name="T67" fmla="*/ 91705814 h 85"/>
                <a:gd name="T68" fmla="*/ 7650810 w 103"/>
                <a:gd name="T69" fmla="*/ 115119756 h 85"/>
                <a:gd name="T70" fmla="*/ 1912703 w 103"/>
                <a:gd name="T71" fmla="*/ 124875332 h 85"/>
                <a:gd name="T72" fmla="*/ 13388918 w 103"/>
                <a:gd name="T73" fmla="*/ 134630909 h 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
                <a:gd name="T112" fmla="*/ 0 h 85"/>
                <a:gd name="T113" fmla="*/ 103 w 103"/>
                <a:gd name="T114" fmla="*/ 85 h 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 h="85">
                  <a:moveTo>
                    <a:pt x="7" y="69"/>
                  </a:moveTo>
                  <a:cubicBezTo>
                    <a:pt x="10" y="71"/>
                    <a:pt x="10" y="79"/>
                    <a:pt x="11" y="82"/>
                  </a:cubicBezTo>
                  <a:cubicBezTo>
                    <a:pt x="11" y="85"/>
                    <a:pt x="15" y="83"/>
                    <a:pt x="17" y="83"/>
                  </a:cubicBezTo>
                  <a:cubicBezTo>
                    <a:pt x="19" y="83"/>
                    <a:pt x="21" y="82"/>
                    <a:pt x="23" y="82"/>
                  </a:cubicBezTo>
                  <a:cubicBezTo>
                    <a:pt x="24" y="81"/>
                    <a:pt x="24" y="79"/>
                    <a:pt x="26" y="77"/>
                  </a:cubicBezTo>
                  <a:cubicBezTo>
                    <a:pt x="28" y="74"/>
                    <a:pt x="28" y="77"/>
                    <a:pt x="33" y="77"/>
                  </a:cubicBezTo>
                  <a:cubicBezTo>
                    <a:pt x="39" y="76"/>
                    <a:pt x="44" y="73"/>
                    <a:pt x="47" y="70"/>
                  </a:cubicBezTo>
                  <a:cubicBezTo>
                    <a:pt x="51" y="67"/>
                    <a:pt x="58" y="49"/>
                    <a:pt x="59" y="48"/>
                  </a:cubicBezTo>
                  <a:cubicBezTo>
                    <a:pt x="60" y="46"/>
                    <a:pt x="65" y="42"/>
                    <a:pt x="68" y="42"/>
                  </a:cubicBezTo>
                  <a:cubicBezTo>
                    <a:pt x="72" y="42"/>
                    <a:pt x="74" y="40"/>
                    <a:pt x="77" y="38"/>
                  </a:cubicBezTo>
                  <a:cubicBezTo>
                    <a:pt x="81" y="37"/>
                    <a:pt x="86" y="36"/>
                    <a:pt x="89" y="35"/>
                  </a:cubicBezTo>
                  <a:cubicBezTo>
                    <a:pt x="93" y="34"/>
                    <a:pt x="101" y="27"/>
                    <a:pt x="102" y="25"/>
                  </a:cubicBezTo>
                  <a:cubicBezTo>
                    <a:pt x="103" y="24"/>
                    <a:pt x="100" y="22"/>
                    <a:pt x="98" y="22"/>
                  </a:cubicBezTo>
                  <a:cubicBezTo>
                    <a:pt x="96" y="22"/>
                    <a:pt x="97" y="19"/>
                    <a:pt x="95" y="19"/>
                  </a:cubicBezTo>
                  <a:cubicBezTo>
                    <a:pt x="94" y="18"/>
                    <a:pt x="91" y="14"/>
                    <a:pt x="89" y="11"/>
                  </a:cubicBezTo>
                  <a:cubicBezTo>
                    <a:pt x="88" y="9"/>
                    <a:pt x="83" y="10"/>
                    <a:pt x="81" y="10"/>
                  </a:cubicBezTo>
                  <a:cubicBezTo>
                    <a:pt x="78" y="11"/>
                    <a:pt x="80" y="13"/>
                    <a:pt x="78" y="14"/>
                  </a:cubicBezTo>
                  <a:cubicBezTo>
                    <a:pt x="75" y="15"/>
                    <a:pt x="75" y="12"/>
                    <a:pt x="76" y="11"/>
                  </a:cubicBezTo>
                  <a:cubicBezTo>
                    <a:pt x="76" y="10"/>
                    <a:pt x="76" y="9"/>
                    <a:pt x="73" y="9"/>
                  </a:cubicBezTo>
                  <a:cubicBezTo>
                    <a:pt x="70" y="10"/>
                    <a:pt x="69" y="7"/>
                    <a:pt x="66" y="6"/>
                  </a:cubicBezTo>
                  <a:cubicBezTo>
                    <a:pt x="63" y="6"/>
                    <a:pt x="62" y="8"/>
                    <a:pt x="58" y="8"/>
                  </a:cubicBezTo>
                  <a:cubicBezTo>
                    <a:pt x="55" y="8"/>
                    <a:pt x="60" y="4"/>
                    <a:pt x="62" y="3"/>
                  </a:cubicBezTo>
                  <a:cubicBezTo>
                    <a:pt x="64" y="1"/>
                    <a:pt x="64" y="0"/>
                    <a:pt x="61" y="1"/>
                  </a:cubicBezTo>
                  <a:cubicBezTo>
                    <a:pt x="58" y="3"/>
                    <a:pt x="51" y="2"/>
                    <a:pt x="48" y="2"/>
                  </a:cubicBezTo>
                  <a:cubicBezTo>
                    <a:pt x="45" y="2"/>
                    <a:pt x="43" y="6"/>
                    <a:pt x="38" y="6"/>
                  </a:cubicBezTo>
                  <a:cubicBezTo>
                    <a:pt x="33" y="6"/>
                    <a:pt x="30" y="10"/>
                    <a:pt x="28" y="12"/>
                  </a:cubicBezTo>
                  <a:cubicBezTo>
                    <a:pt x="25" y="13"/>
                    <a:pt x="29" y="13"/>
                    <a:pt x="30" y="13"/>
                  </a:cubicBezTo>
                  <a:cubicBezTo>
                    <a:pt x="30" y="13"/>
                    <a:pt x="29" y="16"/>
                    <a:pt x="29" y="17"/>
                  </a:cubicBezTo>
                  <a:cubicBezTo>
                    <a:pt x="28" y="19"/>
                    <a:pt x="30" y="20"/>
                    <a:pt x="30" y="20"/>
                  </a:cubicBezTo>
                  <a:cubicBezTo>
                    <a:pt x="30" y="20"/>
                    <a:pt x="30" y="24"/>
                    <a:pt x="28" y="24"/>
                  </a:cubicBezTo>
                  <a:cubicBezTo>
                    <a:pt x="26" y="24"/>
                    <a:pt x="26" y="25"/>
                    <a:pt x="22" y="27"/>
                  </a:cubicBezTo>
                  <a:cubicBezTo>
                    <a:pt x="19" y="30"/>
                    <a:pt x="16" y="39"/>
                    <a:pt x="15" y="40"/>
                  </a:cubicBezTo>
                  <a:cubicBezTo>
                    <a:pt x="15" y="41"/>
                    <a:pt x="14" y="43"/>
                    <a:pt x="12" y="44"/>
                  </a:cubicBezTo>
                  <a:cubicBezTo>
                    <a:pt x="9" y="45"/>
                    <a:pt x="11" y="45"/>
                    <a:pt x="10" y="47"/>
                  </a:cubicBezTo>
                  <a:cubicBezTo>
                    <a:pt x="10" y="49"/>
                    <a:pt x="5" y="58"/>
                    <a:pt x="4" y="59"/>
                  </a:cubicBezTo>
                  <a:cubicBezTo>
                    <a:pt x="2" y="60"/>
                    <a:pt x="2" y="61"/>
                    <a:pt x="1" y="64"/>
                  </a:cubicBezTo>
                  <a:cubicBezTo>
                    <a:pt x="0" y="67"/>
                    <a:pt x="5" y="67"/>
                    <a:pt x="7" y="6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2" name="Freeform 94"/>
            <p:cNvSpPr>
              <a:spLocks noChangeArrowheads="1"/>
            </p:cNvSpPr>
            <p:nvPr/>
          </p:nvSpPr>
          <p:spPr bwMode="auto">
            <a:xfrm>
              <a:off x="2722382" y="1658490"/>
              <a:ext cx="221398" cy="149264"/>
            </a:xfrm>
            <a:custGeom>
              <a:avLst/>
              <a:gdLst>
                <a:gd name="T0" fmla="*/ 45658309 w 150"/>
                <a:gd name="T1" fmla="*/ 28651780 h 108"/>
                <a:gd name="T2" fmla="*/ 22828465 w 150"/>
                <a:gd name="T3" fmla="*/ 40113317 h 108"/>
                <a:gd name="T4" fmla="*/ 26633897 w 150"/>
                <a:gd name="T5" fmla="*/ 53483509 h 108"/>
                <a:gd name="T6" fmla="*/ 1902027 w 150"/>
                <a:gd name="T7" fmla="*/ 72585149 h 108"/>
                <a:gd name="T8" fmla="*/ 7609487 w 150"/>
                <a:gd name="T9" fmla="*/ 84045304 h 108"/>
                <a:gd name="T10" fmla="*/ 19024407 w 150"/>
                <a:gd name="T11" fmla="*/ 91686811 h 108"/>
                <a:gd name="T12" fmla="*/ 49462362 w 150"/>
                <a:gd name="T13" fmla="*/ 87865356 h 108"/>
                <a:gd name="T14" fmla="*/ 41852866 w 150"/>
                <a:gd name="T15" fmla="*/ 93596837 h 108"/>
                <a:gd name="T16" fmla="*/ 9511514 w 150"/>
                <a:gd name="T17" fmla="*/ 103146966 h 108"/>
                <a:gd name="T18" fmla="*/ 19024407 w 150"/>
                <a:gd name="T19" fmla="*/ 126068658 h 108"/>
                <a:gd name="T20" fmla="*/ 38048813 w 150"/>
                <a:gd name="T21" fmla="*/ 124158633 h 108"/>
                <a:gd name="T22" fmla="*/ 79901679 w 150"/>
                <a:gd name="T23" fmla="*/ 120338581 h 108"/>
                <a:gd name="T24" fmla="*/ 112243045 w 150"/>
                <a:gd name="T25" fmla="*/ 127978684 h 108"/>
                <a:gd name="T26" fmla="*/ 100828129 w 150"/>
                <a:gd name="T27" fmla="*/ 137528813 h 108"/>
                <a:gd name="T28" fmla="*/ 77998274 w 150"/>
                <a:gd name="T29" fmla="*/ 143260273 h 108"/>
                <a:gd name="T30" fmla="*/ 30437949 w 150"/>
                <a:gd name="T31" fmla="*/ 145170299 h 108"/>
                <a:gd name="T32" fmla="*/ 9511514 w 150"/>
                <a:gd name="T33" fmla="*/ 162360531 h 108"/>
                <a:gd name="T34" fmla="*/ 22828465 w 150"/>
                <a:gd name="T35" fmla="*/ 181462215 h 108"/>
                <a:gd name="T36" fmla="*/ 55169820 w 150"/>
                <a:gd name="T37" fmla="*/ 191012344 h 108"/>
                <a:gd name="T38" fmla="*/ 66584736 w 150"/>
                <a:gd name="T39" fmla="*/ 206293933 h 108"/>
                <a:gd name="T40" fmla="*/ 112243045 w 150"/>
                <a:gd name="T41" fmla="*/ 204383907 h 108"/>
                <a:gd name="T42" fmla="*/ 161705385 w 150"/>
                <a:gd name="T43" fmla="*/ 189102318 h 108"/>
                <a:gd name="T44" fmla="*/ 186435909 w 150"/>
                <a:gd name="T45" fmla="*/ 187192292 h 108"/>
                <a:gd name="T46" fmla="*/ 197850825 w 150"/>
                <a:gd name="T47" fmla="*/ 196743804 h 108"/>
                <a:gd name="T48" fmla="*/ 233996222 w 150"/>
                <a:gd name="T49" fmla="*/ 198653829 h 108"/>
                <a:gd name="T50" fmla="*/ 264435540 w 150"/>
                <a:gd name="T51" fmla="*/ 181462215 h 108"/>
                <a:gd name="T52" fmla="*/ 253020624 w 150"/>
                <a:gd name="T53" fmla="*/ 170002017 h 108"/>
                <a:gd name="T54" fmla="*/ 233996222 w 150"/>
                <a:gd name="T55" fmla="*/ 173822068 h 108"/>
                <a:gd name="T56" fmla="*/ 233996222 w 150"/>
                <a:gd name="T57" fmla="*/ 168091991 h 108"/>
                <a:gd name="T58" fmla="*/ 233996222 w 150"/>
                <a:gd name="T59" fmla="*/ 158540480 h 108"/>
                <a:gd name="T60" fmla="*/ 249216571 w 150"/>
                <a:gd name="T61" fmla="*/ 164270557 h 108"/>
                <a:gd name="T62" fmla="*/ 258728082 w 150"/>
                <a:gd name="T63" fmla="*/ 158540480 h 108"/>
                <a:gd name="T64" fmla="*/ 277752483 w 150"/>
                <a:gd name="T65" fmla="*/ 162360531 h 108"/>
                <a:gd name="T66" fmla="*/ 277752483 w 150"/>
                <a:gd name="T67" fmla="*/ 150900376 h 108"/>
                <a:gd name="T68" fmla="*/ 273947051 w 150"/>
                <a:gd name="T69" fmla="*/ 143260273 h 108"/>
                <a:gd name="T70" fmla="*/ 258728082 w 150"/>
                <a:gd name="T71" fmla="*/ 137528813 h 108"/>
                <a:gd name="T72" fmla="*/ 233996222 w 150"/>
                <a:gd name="T73" fmla="*/ 110787070 h 108"/>
                <a:gd name="T74" fmla="*/ 251118597 w 150"/>
                <a:gd name="T75" fmla="*/ 38201909 h 108"/>
                <a:gd name="T76" fmla="*/ 237801654 w 150"/>
                <a:gd name="T77" fmla="*/ 13371568 h 108"/>
                <a:gd name="T78" fmla="*/ 220679279 w 150"/>
                <a:gd name="T79" fmla="*/ 9550132 h 108"/>
                <a:gd name="T80" fmla="*/ 209265742 w 150"/>
                <a:gd name="T81" fmla="*/ 13371568 h 108"/>
                <a:gd name="T82" fmla="*/ 207363716 w 150"/>
                <a:gd name="T83" fmla="*/ 34381858 h 108"/>
                <a:gd name="T84" fmla="*/ 197850825 w 150"/>
                <a:gd name="T85" fmla="*/ 80225253 h 108"/>
                <a:gd name="T86" fmla="*/ 182631856 w 150"/>
                <a:gd name="T87" fmla="*/ 80225253 h 108"/>
                <a:gd name="T88" fmla="*/ 176924355 w 150"/>
                <a:gd name="T89" fmla="*/ 19101646 h 108"/>
                <a:gd name="T90" fmla="*/ 161705385 w 150"/>
                <a:gd name="T91" fmla="*/ 19101646 h 108"/>
                <a:gd name="T92" fmla="*/ 169314870 w 150"/>
                <a:gd name="T93" fmla="*/ 38201909 h 108"/>
                <a:gd name="T94" fmla="*/ 131266067 w 150"/>
                <a:gd name="T95" fmla="*/ 42023343 h 108"/>
                <a:gd name="T96" fmla="*/ 142680984 w 150"/>
                <a:gd name="T97" fmla="*/ 17191620 h 108"/>
                <a:gd name="T98" fmla="*/ 127462015 w 150"/>
                <a:gd name="T99" fmla="*/ 19101646 h 108"/>
                <a:gd name="T100" fmla="*/ 106535587 w 150"/>
                <a:gd name="T101" fmla="*/ 34381858 h 108"/>
                <a:gd name="T102" fmla="*/ 106535587 w 150"/>
                <a:gd name="T103" fmla="*/ 21011672 h 108"/>
                <a:gd name="T104" fmla="*/ 112243045 w 150"/>
                <a:gd name="T105" fmla="*/ 1910027 h 108"/>
                <a:gd name="T106" fmla="*/ 81803706 w 150"/>
                <a:gd name="T107" fmla="*/ 11460160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108"/>
                <a:gd name="T164" fmla="*/ 150 w 150"/>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108">
                  <a:moveTo>
                    <a:pt x="30" y="12"/>
                  </a:moveTo>
                  <a:cubicBezTo>
                    <a:pt x="29" y="12"/>
                    <a:pt x="26" y="14"/>
                    <a:pt x="24" y="15"/>
                  </a:cubicBezTo>
                  <a:cubicBezTo>
                    <a:pt x="23" y="17"/>
                    <a:pt x="22" y="18"/>
                    <a:pt x="20" y="18"/>
                  </a:cubicBezTo>
                  <a:cubicBezTo>
                    <a:pt x="17" y="18"/>
                    <a:pt x="12" y="19"/>
                    <a:pt x="12" y="21"/>
                  </a:cubicBezTo>
                  <a:cubicBezTo>
                    <a:pt x="12" y="22"/>
                    <a:pt x="13" y="24"/>
                    <a:pt x="13" y="25"/>
                  </a:cubicBezTo>
                  <a:cubicBezTo>
                    <a:pt x="12" y="26"/>
                    <a:pt x="15" y="26"/>
                    <a:pt x="14" y="28"/>
                  </a:cubicBezTo>
                  <a:cubicBezTo>
                    <a:pt x="13" y="29"/>
                    <a:pt x="6" y="31"/>
                    <a:pt x="5" y="32"/>
                  </a:cubicBezTo>
                  <a:cubicBezTo>
                    <a:pt x="4" y="33"/>
                    <a:pt x="2" y="37"/>
                    <a:pt x="1" y="38"/>
                  </a:cubicBezTo>
                  <a:cubicBezTo>
                    <a:pt x="0" y="40"/>
                    <a:pt x="1" y="41"/>
                    <a:pt x="2" y="41"/>
                  </a:cubicBezTo>
                  <a:cubicBezTo>
                    <a:pt x="4" y="41"/>
                    <a:pt x="1" y="44"/>
                    <a:pt x="4" y="44"/>
                  </a:cubicBezTo>
                  <a:cubicBezTo>
                    <a:pt x="7" y="44"/>
                    <a:pt x="9" y="44"/>
                    <a:pt x="9" y="44"/>
                  </a:cubicBezTo>
                  <a:cubicBezTo>
                    <a:pt x="9" y="45"/>
                    <a:pt x="8" y="48"/>
                    <a:pt x="10" y="48"/>
                  </a:cubicBezTo>
                  <a:cubicBezTo>
                    <a:pt x="12" y="47"/>
                    <a:pt x="16" y="49"/>
                    <a:pt x="19" y="47"/>
                  </a:cubicBezTo>
                  <a:cubicBezTo>
                    <a:pt x="21" y="46"/>
                    <a:pt x="23" y="46"/>
                    <a:pt x="26" y="46"/>
                  </a:cubicBezTo>
                  <a:cubicBezTo>
                    <a:pt x="30" y="46"/>
                    <a:pt x="34" y="48"/>
                    <a:pt x="32" y="48"/>
                  </a:cubicBezTo>
                  <a:cubicBezTo>
                    <a:pt x="30" y="48"/>
                    <a:pt x="24" y="48"/>
                    <a:pt x="22" y="49"/>
                  </a:cubicBezTo>
                  <a:cubicBezTo>
                    <a:pt x="21" y="49"/>
                    <a:pt x="19" y="50"/>
                    <a:pt x="15" y="51"/>
                  </a:cubicBezTo>
                  <a:cubicBezTo>
                    <a:pt x="11" y="51"/>
                    <a:pt x="5" y="54"/>
                    <a:pt x="5" y="54"/>
                  </a:cubicBezTo>
                  <a:cubicBezTo>
                    <a:pt x="4" y="54"/>
                    <a:pt x="3" y="61"/>
                    <a:pt x="4" y="62"/>
                  </a:cubicBezTo>
                  <a:cubicBezTo>
                    <a:pt x="4" y="63"/>
                    <a:pt x="7" y="66"/>
                    <a:pt x="10" y="66"/>
                  </a:cubicBezTo>
                  <a:cubicBezTo>
                    <a:pt x="14" y="66"/>
                    <a:pt x="14" y="67"/>
                    <a:pt x="16" y="66"/>
                  </a:cubicBezTo>
                  <a:cubicBezTo>
                    <a:pt x="17" y="65"/>
                    <a:pt x="17" y="65"/>
                    <a:pt x="20" y="65"/>
                  </a:cubicBezTo>
                  <a:cubicBezTo>
                    <a:pt x="23" y="66"/>
                    <a:pt x="24" y="66"/>
                    <a:pt x="28" y="65"/>
                  </a:cubicBezTo>
                  <a:cubicBezTo>
                    <a:pt x="32" y="64"/>
                    <a:pt x="40" y="62"/>
                    <a:pt x="42" y="63"/>
                  </a:cubicBezTo>
                  <a:cubicBezTo>
                    <a:pt x="43" y="64"/>
                    <a:pt x="46" y="65"/>
                    <a:pt x="49" y="65"/>
                  </a:cubicBezTo>
                  <a:cubicBezTo>
                    <a:pt x="52" y="65"/>
                    <a:pt x="62" y="66"/>
                    <a:pt x="59" y="67"/>
                  </a:cubicBezTo>
                  <a:cubicBezTo>
                    <a:pt x="57" y="67"/>
                    <a:pt x="51" y="70"/>
                    <a:pt x="52" y="70"/>
                  </a:cubicBezTo>
                  <a:cubicBezTo>
                    <a:pt x="53" y="70"/>
                    <a:pt x="54" y="72"/>
                    <a:pt x="53" y="72"/>
                  </a:cubicBezTo>
                  <a:cubicBezTo>
                    <a:pt x="52" y="72"/>
                    <a:pt x="51" y="75"/>
                    <a:pt x="50" y="75"/>
                  </a:cubicBezTo>
                  <a:cubicBezTo>
                    <a:pt x="49" y="75"/>
                    <a:pt x="44" y="75"/>
                    <a:pt x="41" y="75"/>
                  </a:cubicBezTo>
                  <a:cubicBezTo>
                    <a:pt x="38" y="74"/>
                    <a:pt x="29" y="76"/>
                    <a:pt x="26" y="77"/>
                  </a:cubicBezTo>
                  <a:cubicBezTo>
                    <a:pt x="23" y="77"/>
                    <a:pt x="20" y="75"/>
                    <a:pt x="16" y="76"/>
                  </a:cubicBezTo>
                  <a:cubicBezTo>
                    <a:pt x="12" y="76"/>
                    <a:pt x="6" y="77"/>
                    <a:pt x="7" y="78"/>
                  </a:cubicBezTo>
                  <a:cubicBezTo>
                    <a:pt x="8" y="80"/>
                    <a:pt x="4" y="84"/>
                    <a:pt x="5" y="85"/>
                  </a:cubicBezTo>
                  <a:cubicBezTo>
                    <a:pt x="6" y="86"/>
                    <a:pt x="9" y="87"/>
                    <a:pt x="9" y="89"/>
                  </a:cubicBezTo>
                  <a:cubicBezTo>
                    <a:pt x="8" y="91"/>
                    <a:pt x="9" y="94"/>
                    <a:pt x="12" y="95"/>
                  </a:cubicBezTo>
                  <a:cubicBezTo>
                    <a:pt x="16" y="97"/>
                    <a:pt x="24" y="95"/>
                    <a:pt x="26" y="96"/>
                  </a:cubicBezTo>
                  <a:cubicBezTo>
                    <a:pt x="28" y="97"/>
                    <a:pt x="30" y="98"/>
                    <a:pt x="29" y="100"/>
                  </a:cubicBezTo>
                  <a:cubicBezTo>
                    <a:pt x="28" y="102"/>
                    <a:pt x="27" y="103"/>
                    <a:pt x="28" y="104"/>
                  </a:cubicBezTo>
                  <a:cubicBezTo>
                    <a:pt x="29" y="106"/>
                    <a:pt x="30" y="108"/>
                    <a:pt x="35" y="108"/>
                  </a:cubicBezTo>
                  <a:cubicBezTo>
                    <a:pt x="39" y="108"/>
                    <a:pt x="48" y="105"/>
                    <a:pt x="51" y="105"/>
                  </a:cubicBezTo>
                  <a:cubicBezTo>
                    <a:pt x="54" y="106"/>
                    <a:pt x="55" y="108"/>
                    <a:pt x="59" y="107"/>
                  </a:cubicBezTo>
                  <a:cubicBezTo>
                    <a:pt x="63" y="106"/>
                    <a:pt x="68" y="102"/>
                    <a:pt x="71" y="101"/>
                  </a:cubicBezTo>
                  <a:cubicBezTo>
                    <a:pt x="74" y="101"/>
                    <a:pt x="84" y="100"/>
                    <a:pt x="85" y="99"/>
                  </a:cubicBezTo>
                  <a:cubicBezTo>
                    <a:pt x="86" y="98"/>
                    <a:pt x="89" y="96"/>
                    <a:pt x="91" y="97"/>
                  </a:cubicBezTo>
                  <a:cubicBezTo>
                    <a:pt x="94" y="97"/>
                    <a:pt x="94" y="98"/>
                    <a:pt x="98" y="98"/>
                  </a:cubicBezTo>
                  <a:cubicBezTo>
                    <a:pt x="101" y="98"/>
                    <a:pt x="108" y="98"/>
                    <a:pt x="107" y="99"/>
                  </a:cubicBezTo>
                  <a:cubicBezTo>
                    <a:pt x="105" y="100"/>
                    <a:pt x="102" y="103"/>
                    <a:pt x="104" y="103"/>
                  </a:cubicBezTo>
                  <a:cubicBezTo>
                    <a:pt x="107" y="103"/>
                    <a:pt x="112" y="101"/>
                    <a:pt x="115" y="102"/>
                  </a:cubicBezTo>
                  <a:cubicBezTo>
                    <a:pt x="118" y="104"/>
                    <a:pt x="120" y="105"/>
                    <a:pt x="123" y="104"/>
                  </a:cubicBezTo>
                  <a:cubicBezTo>
                    <a:pt x="126" y="104"/>
                    <a:pt x="135" y="99"/>
                    <a:pt x="135" y="98"/>
                  </a:cubicBezTo>
                  <a:cubicBezTo>
                    <a:pt x="136" y="97"/>
                    <a:pt x="139" y="95"/>
                    <a:pt x="139" y="95"/>
                  </a:cubicBezTo>
                  <a:cubicBezTo>
                    <a:pt x="139" y="95"/>
                    <a:pt x="136" y="96"/>
                    <a:pt x="136" y="95"/>
                  </a:cubicBezTo>
                  <a:cubicBezTo>
                    <a:pt x="135" y="93"/>
                    <a:pt x="135" y="89"/>
                    <a:pt x="133" y="89"/>
                  </a:cubicBezTo>
                  <a:cubicBezTo>
                    <a:pt x="132" y="89"/>
                    <a:pt x="128" y="92"/>
                    <a:pt x="127" y="92"/>
                  </a:cubicBezTo>
                  <a:cubicBezTo>
                    <a:pt x="125" y="92"/>
                    <a:pt x="125" y="91"/>
                    <a:pt x="123" y="91"/>
                  </a:cubicBezTo>
                  <a:cubicBezTo>
                    <a:pt x="122" y="92"/>
                    <a:pt x="118" y="94"/>
                    <a:pt x="120" y="92"/>
                  </a:cubicBezTo>
                  <a:cubicBezTo>
                    <a:pt x="122" y="90"/>
                    <a:pt x="124" y="89"/>
                    <a:pt x="123" y="88"/>
                  </a:cubicBezTo>
                  <a:cubicBezTo>
                    <a:pt x="121" y="88"/>
                    <a:pt x="119" y="89"/>
                    <a:pt x="119" y="87"/>
                  </a:cubicBezTo>
                  <a:cubicBezTo>
                    <a:pt x="120" y="85"/>
                    <a:pt x="122" y="82"/>
                    <a:pt x="123" y="83"/>
                  </a:cubicBezTo>
                  <a:cubicBezTo>
                    <a:pt x="123" y="84"/>
                    <a:pt x="124" y="87"/>
                    <a:pt x="126" y="88"/>
                  </a:cubicBezTo>
                  <a:cubicBezTo>
                    <a:pt x="129" y="88"/>
                    <a:pt x="133" y="88"/>
                    <a:pt x="131" y="86"/>
                  </a:cubicBezTo>
                  <a:cubicBezTo>
                    <a:pt x="129" y="85"/>
                    <a:pt x="127" y="85"/>
                    <a:pt x="130" y="85"/>
                  </a:cubicBezTo>
                  <a:cubicBezTo>
                    <a:pt x="134" y="84"/>
                    <a:pt x="134" y="82"/>
                    <a:pt x="136" y="83"/>
                  </a:cubicBezTo>
                  <a:cubicBezTo>
                    <a:pt x="138" y="84"/>
                    <a:pt x="141" y="83"/>
                    <a:pt x="142" y="84"/>
                  </a:cubicBezTo>
                  <a:cubicBezTo>
                    <a:pt x="143" y="85"/>
                    <a:pt x="144" y="86"/>
                    <a:pt x="146" y="85"/>
                  </a:cubicBezTo>
                  <a:cubicBezTo>
                    <a:pt x="147" y="84"/>
                    <a:pt x="149" y="82"/>
                    <a:pt x="148" y="81"/>
                  </a:cubicBezTo>
                  <a:cubicBezTo>
                    <a:pt x="147" y="81"/>
                    <a:pt x="144" y="80"/>
                    <a:pt x="146" y="79"/>
                  </a:cubicBezTo>
                  <a:cubicBezTo>
                    <a:pt x="147" y="78"/>
                    <a:pt x="150" y="78"/>
                    <a:pt x="149" y="77"/>
                  </a:cubicBezTo>
                  <a:cubicBezTo>
                    <a:pt x="148" y="76"/>
                    <a:pt x="146" y="74"/>
                    <a:pt x="144" y="75"/>
                  </a:cubicBezTo>
                  <a:cubicBezTo>
                    <a:pt x="143" y="76"/>
                    <a:pt x="140" y="78"/>
                    <a:pt x="139" y="76"/>
                  </a:cubicBezTo>
                  <a:cubicBezTo>
                    <a:pt x="137" y="75"/>
                    <a:pt x="138" y="76"/>
                    <a:pt x="136" y="72"/>
                  </a:cubicBezTo>
                  <a:cubicBezTo>
                    <a:pt x="134" y="69"/>
                    <a:pt x="134" y="67"/>
                    <a:pt x="131" y="66"/>
                  </a:cubicBezTo>
                  <a:cubicBezTo>
                    <a:pt x="129" y="64"/>
                    <a:pt x="124" y="61"/>
                    <a:pt x="123" y="58"/>
                  </a:cubicBezTo>
                  <a:cubicBezTo>
                    <a:pt x="122" y="56"/>
                    <a:pt x="129" y="33"/>
                    <a:pt x="129" y="31"/>
                  </a:cubicBezTo>
                  <a:cubicBezTo>
                    <a:pt x="130" y="28"/>
                    <a:pt x="131" y="22"/>
                    <a:pt x="132" y="20"/>
                  </a:cubicBezTo>
                  <a:cubicBezTo>
                    <a:pt x="132" y="19"/>
                    <a:pt x="131" y="17"/>
                    <a:pt x="130" y="15"/>
                  </a:cubicBezTo>
                  <a:cubicBezTo>
                    <a:pt x="129" y="13"/>
                    <a:pt x="126" y="9"/>
                    <a:pt x="125" y="7"/>
                  </a:cubicBezTo>
                  <a:cubicBezTo>
                    <a:pt x="124" y="5"/>
                    <a:pt x="121" y="2"/>
                    <a:pt x="120" y="2"/>
                  </a:cubicBezTo>
                  <a:cubicBezTo>
                    <a:pt x="119" y="3"/>
                    <a:pt x="118" y="6"/>
                    <a:pt x="116" y="5"/>
                  </a:cubicBezTo>
                  <a:cubicBezTo>
                    <a:pt x="114" y="4"/>
                    <a:pt x="111" y="2"/>
                    <a:pt x="110" y="3"/>
                  </a:cubicBezTo>
                  <a:cubicBezTo>
                    <a:pt x="110" y="4"/>
                    <a:pt x="112" y="6"/>
                    <a:pt x="110" y="7"/>
                  </a:cubicBezTo>
                  <a:cubicBezTo>
                    <a:pt x="109" y="7"/>
                    <a:pt x="108" y="7"/>
                    <a:pt x="108" y="9"/>
                  </a:cubicBezTo>
                  <a:cubicBezTo>
                    <a:pt x="107" y="11"/>
                    <a:pt x="109" y="16"/>
                    <a:pt x="109" y="18"/>
                  </a:cubicBezTo>
                  <a:cubicBezTo>
                    <a:pt x="109" y="20"/>
                    <a:pt x="108" y="30"/>
                    <a:pt x="106" y="32"/>
                  </a:cubicBezTo>
                  <a:cubicBezTo>
                    <a:pt x="105" y="34"/>
                    <a:pt x="104" y="41"/>
                    <a:pt x="104" y="42"/>
                  </a:cubicBezTo>
                  <a:cubicBezTo>
                    <a:pt x="103" y="43"/>
                    <a:pt x="101" y="43"/>
                    <a:pt x="100" y="43"/>
                  </a:cubicBezTo>
                  <a:cubicBezTo>
                    <a:pt x="99" y="43"/>
                    <a:pt x="96" y="42"/>
                    <a:pt x="96" y="42"/>
                  </a:cubicBezTo>
                  <a:cubicBezTo>
                    <a:pt x="96" y="41"/>
                    <a:pt x="99" y="21"/>
                    <a:pt x="99" y="20"/>
                  </a:cubicBezTo>
                  <a:cubicBezTo>
                    <a:pt x="99" y="19"/>
                    <a:pt x="93" y="12"/>
                    <a:pt x="93" y="10"/>
                  </a:cubicBezTo>
                  <a:cubicBezTo>
                    <a:pt x="94" y="8"/>
                    <a:pt x="86" y="4"/>
                    <a:pt x="85" y="5"/>
                  </a:cubicBezTo>
                  <a:cubicBezTo>
                    <a:pt x="84" y="5"/>
                    <a:pt x="84" y="9"/>
                    <a:pt x="85" y="10"/>
                  </a:cubicBezTo>
                  <a:cubicBezTo>
                    <a:pt x="86" y="12"/>
                    <a:pt x="90" y="11"/>
                    <a:pt x="89" y="14"/>
                  </a:cubicBezTo>
                  <a:cubicBezTo>
                    <a:pt x="89" y="18"/>
                    <a:pt x="92" y="20"/>
                    <a:pt x="89" y="20"/>
                  </a:cubicBezTo>
                  <a:cubicBezTo>
                    <a:pt x="85" y="20"/>
                    <a:pt x="84" y="19"/>
                    <a:pt x="81" y="19"/>
                  </a:cubicBezTo>
                  <a:cubicBezTo>
                    <a:pt x="79" y="19"/>
                    <a:pt x="71" y="24"/>
                    <a:pt x="69" y="22"/>
                  </a:cubicBezTo>
                  <a:cubicBezTo>
                    <a:pt x="68" y="21"/>
                    <a:pt x="80" y="17"/>
                    <a:pt x="80" y="14"/>
                  </a:cubicBezTo>
                  <a:cubicBezTo>
                    <a:pt x="79" y="11"/>
                    <a:pt x="75" y="11"/>
                    <a:pt x="75" y="9"/>
                  </a:cubicBezTo>
                  <a:cubicBezTo>
                    <a:pt x="74" y="7"/>
                    <a:pt x="70" y="5"/>
                    <a:pt x="68" y="6"/>
                  </a:cubicBezTo>
                  <a:cubicBezTo>
                    <a:pt x="67" y="6"/>
                    <a:pt x="68" y="9"/>
                    <a:pt x="67" y="10"/>
                  </a:cubicBezTo>
                  <a:cubicBezTo>
                    <a:pt x="66" y="11"/>
                    <a:pt x="63" y="20"/>
                    <a:pt x="61" y="19"/>
                  </a:cubicBezTo>
                  <a:cubicBezTo>
                    <a:pt x="59" y="19"/>
                    <a:pt x="58" y="17"/>
                    <a:pt x="56" y="18"/>
                  </a:cubicBezTo>
                  <a:cubicBezTo>
                    <a:pt x="55" y="18"/>
                    <a:pt x="51" y="20"/>
                    <a:pt x="50" y="18"/>
                  </a:cubicBezTo>
                  <a:cubicBezTo>
                    <a:pt x="48" y="17"/>
                    <a:pt x="54" y="12"/>
                    <a:pt x="56" y="11"/>
                  </a:cubicBezTo>
                  <a:cubicBezTo>
                    <a:pt x="57" y="10"/>
                    <a:pt x="59" y="9"/>
                    <a:pt x="59" y="7"/>
                  </a:cubicBezTo>
                  <a:cubicBezTo>
                    <a:pt x="60" y="5"/>
                    <a:pt x="61" y="2"/>
                    <a:pt x="59" y="1"/>
                  </a:cubicBezTo>
                  <a:cubicBezTo>
                    <a:pt x="58" y="1"/>
                    <a:pt x="54" y="0"/>
                    <a:pt x="52" y="1"/>
                  </a:cubicBezTo>
                  <a:cubicBezTo>
                    <a:pt x="51" y="2"/>
                    <a:pt x="45" y="5"/>
                    <a:pt x="43" y="6"/>
                  </a:cubicBezTo>
                  <a:cubicBezTo>
                    <a:pt x="40" y="7"/>
                    <a:pt x="32" y="11"/>
                    <a:pt x="30"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3" name="Freeform 95"/>
            <p:cNvSpPr>
              <a:spLocks noChangeArrowheads="1"/>
            </p:cNvSpPr>
            <p:nvPr/>
          </p:nvSpPr>
          <p:spPr bwMode="auto">
            <a:xfrm>
              <a:off x="2899016" y="1640397"/>
              <a:ext cx="43554" cy="36185"/>
            </a:xfrm>
            <a:custGeom>
              <a:avLst/>
              <a:gdLst>
                <a:gd name="T0" fmla="*/ 15757919 w 29"/>
                <a:gd name="T1" fmla="*/ 27116485 h 26"/>
                <a:gd name="T2" fmla="*/ 23635477 w 29"/>
                <a:gd name="T3" fmla="*/ 42612011 h 26"/>
                <a:gd name="T4" fmla="*/ 31514434 w 29"/>
                <a:gd name="T5" fmla="*/ 38738825 h 26"/>
                <a:gd name="T6" fmla="*/ 39393390 w 29"/>
                <a:gd name="T7" fmla="*/ 32926959 h 26"/>
                <a:gd name="T8" fmla="*/ 51211836 w 29"/>
                <a:gd name="T9" fmla="*/ 17432820 h 26"/>
                <a:gd name="T10" fmla="*/ 55151314 w 29"/>
                <a:gd name="T11" fmla="*/ 3873187 h 26"/>
                <a:gd name="T12" fmla="*/ 15757919 w 29"/>
                <a:gd name="T13" fmla="*/ 3873187 h 26"/>
                <a:gd name="T14" fmla="*/ 3939480 w 29"/>
                <a:gd name="T15" fmla="*/ 15495531 h 26"/>
                <a:gd name="T16" fmla="*/ 15757919 w 29"/>
                <a:gd name="T17" fmla="*/ 27116485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6"/>
                <a:gd name="T29" fmla="*/ 29 w 2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6">
                  <a:moveTo>
                    <a:pt x="8" y="14"/>
                  </a:moveTo>
                  <a:cubicBezTo>
                    <a:pt x="10" y="16"/>
                    <a:pt x="11" y="19"/>
                    <a:pt x="12" y="22"/>
                  </a:cubicBezTo>
                  <a:cubicBezTo>
                    <a:pt x="13" y="26"/>
                    <a:pt x="15" y="21"/>
                    <a:pt x="16" y="20"/>
                  </a:cubicBezTo>
                  <a:cubicBezTo>
                    <a:pt x="17" y="18"/>
                    <a:pt x="18" y="18"/>
                    <a:pt x="20" y="17"/>
                  </a:cubicBezTo>
                  <a:cubicBezTo>
                    <a:pt x="21" y="16"/>
                    <a:pt x="23" y="12"/>
                    <a:pt x="26" y="9"/>
                  </a:cubicBezTo>
                  <a:cubicBezTo>
                    <a:pt x="28" y="6"/>
                    <a:pt x="29" y="4"/>
                    <a:pt x="28" y="2"/>
                  </a:cubicBezTo>
                  <a:cubicBezTo>
                    <a:pt x="26" y="0"/>
                    <a:pt x="9" y="1"/>
                    <a:pt x="8" y="2"/>
                  </a:cubicBezTo>
                  <a:cubicBezTo>
                    <a:pt x="7" y="2"/>
                    <a:pt x="4" y="5"/>
                    <a:pt x="2" y="8"/>
                  </a:cubicBezTo>
                  <a:cubicBezTo>
                    <a:pt x="0" y="10"/>
                    <a:pt x="5" y="12"/>
                    <a:pt x="8"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4" name="Freeform 96"/>
            <p:cNvSpPr>
              <a:spLocks noChangeArrowheads="1"/>
            </p:cNvSpPr>
            <p:nvPr/>
          </p:nvSpPr>
          <p:spPr bwMode="auto">
            <a:xfrm>
              <a:off x="2493725" y="1779484"/>
              <a:ext cx="12099" cy="10177"/>
            </a:xfrm>
            <a:custGeom>
              <a:avLst/>
              <a:gdLst>
                <a:gd name="T0" fmla="*/ 11982947 w 8"/>
                <a:gd name="T1" fmla="*/ 11328273 h 8"/>
                <a:gd name="T2" fmla="*/ 9986022 w 8"/>
                <a:gd name="T3" fmla="*/ 0 h 8"/>
                <a:gd name="T4" fmla="*/ 1996922 w 8"/>
                <a:gd name="T5" fmla="*/ 9710128 h 8"/>
                <a:gd name="T6" fmla="*/ 11982947 w 8"/>
                <a:gd name="T7" fmla="*/ 11328273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6" y="7"/>
                  </a:moveTo>
                  <a:cubicBezTo>
                    <a:pt x="8" y="7"/>
                    <a:pt x="6" y="0"/>
                    <a:pt x="5" y="0"/>
                  </a:cubicBezTo>
                  <a:cubicBezTo>
                    <a:pt x="4" y="0"/>
                    <a:pt x="1" y="4"/>
                    <a:pt x="1" y="6"/>
                  </a:cubicBezTo>
                  <a:cubicBezTo>
                    <a:pt x="0" y="8"/>
                    <a:pt x="4" y="7"/>
                    <a:pt x="6"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5" name="Freeform 97"/>
            <p:cNvSpPr>
              <a:spLocks noChangeArrowheads="1"/>
            </p:cNvSpPr>
            <p:nvPr/>
          </p:nvSpPr>
          <p:spPr bwMode="auto">
            <a:xfrm>
              <a:off x="3033307" y="1632482"/>
              <a:ext cx="87107" cy="74632"/>
            </a:xfrm>
            <a:custGeom>
              <a:avLst/>
              <a:gdLst>
                <a:gd name="T0" fmla="*/ 51393761 w 59"/>
                <a:gd name="T1" fmla="*/ 5730080 h 54"/>
                <a:gd name="T2" fmla="*/ 34262504 w 59"/>
                <a:gd name="T3" fmla="*/ 3820053 h 54"/>
                <a:gd name="T4" fmla="*/ 32358572 w 59"/>
                <a:gd name="T5" fmla="*/ 13371568 h 54"/>
                <a:gd name="T6" fmla="*/ 24745604 w 59"/>
                <a:gd name="T7" fmla="*/ 22921703 h 54"/>
                <a:gd name="T8" fmla="*/ 20937736 w 59"/>
                <a:gd name="T9" fmla="*/ 19101646 h 54"/>
                <a:gd name="T10" fmla="*/ 15227320 w 59"/>
                <a:gd name="T11" fmla="*/ 32471832 h 54"/>
                <a:gd name="T12" fmla="*/ 13324768 w 59"/>
                <a:gd name="T13" fmla="*/ 47753432 h 54"/>
                <a:gd name="T14" fmla="*/ 7614350 w 59"/>
                <a:gd name="T15" fmla="*/ 51573483 h 54"/>
                <a:gd name="T16" fmla="*/ 9516902 w 59"/>
                <a:gd name="T17" fmla="*/ 66855072 h 54"/>
                <a:gd name="T18" fmla="*/ 3806485 w 59"/>
                <a:gd name="T19" fmla="*/ 70675124 h 54"/>
                <a:gd name="T20" fmla="*/ 7614350 w 59"/>
                <a:gd name="T21" fmla="*/ 74495175 h 54"/>
                <a:gd name="T22" fmla="*/ 13324768 w 59"/>
                <a:gd name="T23" fmla="*/ 80225253 h 54"/>
                <a:gd name="T24" fmla="*/ 9516902 w 59"/>
                <a:gd name="T25" fmla="*/ 93596837 h 54"/>
                <a:gd name="T26" fmla="*/ 15227320 w 59"/>
                <a:gd name="T27" fmla="*/ 99326915 h 54"/>
                <a:gd name="T28" fmla="*/ 11420836 w 59"/>
                <a:gd name="T29" fmla="*/ 101236941 h 54"/>
                <a:gd name="T30" fmla="*/ 26648156 w 59"/>
                <a:gd name="T31" fmla="*/ 103146966 h 54"/>
                <a:gd name="T32" fmla="*/ 34262504 w 59"/>
                <a:gd name="T33" fmla="*/ 93596837 h 54"/>
                <a:gd name="T34" fmla="*/ 30456020 w 59"/>
                <a:gd name="T35" fmla="*/ 80225253 h 54"/>
                <a:gd name="T36" fmla="*/ 30456020 w 59"/>
                <a:gd name="T37" fmla="*/ 72585149 h 54"/>
                <a:gd name="T38" fmla="*/ 45683345 w 59"/>
                <a:gd name="T39" fmla="*/ 66855072 h 54"/>
                <a:gd name="T40" fmla="*/ 51393761 w 59"/>
                <a:gd name="T41" fmla="*/ 66855072 h 54"/>
                <a:gd name="T42" fmla="*/ 66621076 w 59"/>
                <a:gd name="T43" fmla="*/ 64945046 h 54"/>
                <a:gd name="T44" fmla="*/ 81848390 w 59"/>
                <a:gd name="T45" fmla="*/ 53483509 h 54"/>
                <a:gd name="T46" fmla="*/ 85656254 w 59"/>
                <a:gd name="T47" fmla="*/ 42023343 h 54"/>
                <a:gd name="T48" fmla="*/ 98979658 w 59"/>
                <a:gd name="T49" fmla="*/ 28651780 h 54"/>
                <a:gd name="T50" fmla="*/ 110400489 w 59"/>
                <a:gd name="T51" fmla="*/ 13371568 h 54"/>
                <a:gd name="T52" fmla="*/ 106594005 w 59"/>
                <a:gd name="T53" fmla="*/ 7640106 h 54"/>
                <a:gd name="T54" fmla="*/ 97077106 w 59"/>
                <a:gd name="T55" fmla="*/ 3820053 h 54"/>
                <a:gd name="T56" fmla="*/ 87558806 w 59"/>
                <a:gd name="T57" fmla="*/ 5730080 h 54"/>
                <a:gd name="T58" fmla="*/ 81848390 w 59"/>
                <a:gd name="T59" fmla="*/ 9550132 h 54"/>
                <a:gd name="T60" fmla="*/ 76137975 w 59"/>
                <a:gd name="T61" fmla="*/ 1910027 h 54"/>
                <a:gd name="T62" fmla="*/ 57104176 w 59"/>
                <a:gd name="T63" fmla="*/ 1910027 h 54"/>
                <a:gd name="T64" fmla="*/ 51393761 w 59"/>
                <a:gd name="T65" fmla="*/ 573008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54"/>
                <a:gd name="T101" fmla="*/ 59 w 59"/>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54">
                  <a:moveTo>
                    <a:pt x="27" y="3"/>
                  </a:moveTo>
                  <a:cubicBezTo>
                    <a:pt x="27" y="5"/>
                    <a:pt x="21" y="2"/>
                    <a:pt x="18" y="2"/>
                  </a:cubicBezTo>
                  <a:cubicBezTo>
                    <a:pt x="15" y="3"/>
                    <a:pt x="15" y="6"/>
                    <a:pt x="17" y="7"/>
                  </a:cubicBezTo>
                  <a:cubicBezTo>
                    <a:pt x="18" y="9"/>
                    <a:pt x="15" y="11"/>
                    <a:pt x="13" y="12"/>
                  </a:cubicBezTo>
                  <a:cubicBezTo>
                    <a:pt x="11" y="12"/>
                    <a:pt x="13" y="11"/>
                    <a:pt x="11" y="10"/>
                  </a:cubicBezTo>
                  <a:cubicBezTo>
                    <a:pt x="10" y="9"/>
                    <a:pt x="9" y="14"/>
                    <a:pt x="8" y="17"/>
                  </a:cubicBezTo>
                  <a:cubicBezTo>
                    <a:pt x="7" y="19"/>
                    <a:pt x="8" y="22"/>
                    <a:pt x="7" y="25"/>
                  </a:cubicBezTo>
                  <a:cubicBezTo>
                    <a:pt x="7" y="27"/>
                    <a:pt x="5" y="26"/>
                    <a:pt x="4" y="27"/>
                  </a:cubicBezTo>
                  <a:cubicBezTo>
                    <a:pt x="2" y="28"/>
                    <a:pt x="5" y="34"/>
                    <a:pt x="5" y="35"/>
                  </a:cubicBezTo>
                  <a:cubicBezTo>
                    <a:pt x="4" y="37"/>
                    <a:pt x="3" y="36"/>
                    <a:pt x="2" y="37"/>
                  </a:cubicBezTo>
                  <a:cubicBezTo>
                    <a:pt x="0" y="37"/>
                    <a:pt x="2" y="38"/>
                    <a:pt x="4" y="39"/>
                  </a:cubicBezTo>
                  <a:cubicBezTo>
                    <a:pt x="7" y="40"/>
                    <a:pt x="6" y="40"/>
                    <a:pt x="7" y="42"/>
                  </a:cubicBezTo>
                  <a:cubicBezTo>
                    <a:pt x="9" y="45"/>
                    <a:pt x="5" y="48"/>
                    <a:pt x="5" y="49"/>
                  </a:cubicBezTo>
                  <a:cubicBezTo>
                    <a:pt x="5" y="50"/>
                    <a:pt x="6" y="51"/>
                    <a:pt x="8" y="52"/>
                  </a:cubicBezTo>
                  <a:cubicBezTo>
                    <a:pt x="10" y="53"/>
                    <a:pt x="7" y="53"/>
                    <a:pt x="6" y="53"/>
                  </a:cubicBezTo>
                  <a:cubicBezTo>
                    <a:pt x="5" y="54"/>
                    <a:pt x="12" y="54"/>
                    <a:pt x="14" y="54"/>
                  </a:cubicBezTo>
                  <a:cubicBezTo>
                    <a:pt x="17" y="54"/>
                    <a:pt x="18" y="50"/>
                    <a:pt x="18" y="49"/>
                  </a:cubicBezTo>
                  <a:cubicBezTo>
                    <a:pt x="19" y="48"/>
                    <a:pt x="17" y="45"/>
                    <a:pt x="16" y="42"/>
                  </a:cubicBezTo>
                  <a:cubicBezTo>
                    <a:pt x="16" y="40"/>
                    <a:pt x="15" y="38"/>
                    <a:pt x="16" y="38"/>
                  </a:cubicBezTo>
                  <a:cubicBezTo>
                    <a:pt x="17" y="38"/>
                    <a:pt x="23" y="35"/>
                    <a:pt x="24" y="35"/>
                  </a:cubicBezTo>
                  <a:cubicBezTo>
                    <a:pt x="25" y="34"/>
                    <a:pt x="26" y="35"/>
                    <a:pt x="27" y="35"/>
                  </a:cubicBezTo>
                  <a:cubicBezTo>
                    <a:pt x="28" y="36"/>
                    <a:pt x="33" y="34"/>
                    <a:pt x="35" y="34"/>
                  </a:cubicBezTo>
                  <a:cubicBezTo>
                    <a:pt x="37" y="34"/>
                    <a:pt x="42" y="29"/>
                    <a:pt x="43" y="28"/>
                  </a:cubicBezTo>
                  <a:cubicBezTo>
                    <a:pt x="44" y="26"/>
                    <a:pt x="44" y="24"/>
                    <a:pt x="45" y="22"/>
                  </a:cubicBezTo>
                  <a:cubicBezTo>
                    <a:pt x="46" y="20"/>
                    <a:pt x="50" y="17"/>
                    <a:pt x="52" y="15"/>
                  </a:cubicBezTo>
                  <a:cubicBezTo>
                    <a:pt x="54" y="12"/>
                    <a:pt x="57" y="8"/>
                    <a:pt x="58" y="7"/>
                  </a:cubicBezTo>
                  <a:cubicBezTo>
                    <a:pt x="59" y="6"/>
                    <a:pt x="59" y="5"/>
                    <a:pt x="56" y="4"/>
                  </a:cubicBezTo>
                  <a:cubicBezTo>
                    <a:pt x="53" y="3"/>
                    <a:pt x="53" y="2"/>
                    <a:pt x="51" y="2"/>
                  </a:cubicBezTo>
                  <a:cubicBezTo>
                    <a:pt x="49" y="3"/>
                    <a:pt x="51" y="4"/>
                    <a:pt x="46" y="3"/>
                  </a:cubicBezTo>
                  <a:cubicBezTo>
                    <a:pt x="42" y="3"/>
                    <a:pt x="45" y="5"/>
                    <a:pt x="43" y="5"/>
                  </a:cubicBezTo>
                  <a:cubicBezTo>
                    <a:pt x="41" y="5"/>
                    <a:pt x="41" y="3"/>
                    <a:pt x="40" y="1"/>
                  </a:cubicBezTo>
                  <a:cubicBezTo>
                    <a:pt x="39" y="0"/>
                    <a:pt x="33" y="1"/>
                    <a:pt x="30" y="1"/>
                  </a:cubicBezTo>
                  <a:cubicBezTo>
                    <a:pt x="26" y="0"/>
                    <a:pt x="28" y="1"/>
                    <a:pt x="27"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6" name="Freeform 98"/>
            <p:cNvSpPr>
              <a:spLocks noChangeArrowheads="1"/>
            </p:cNvSpPr>
            <p:nvPr/>
          </p:nvSpPr>
          <p:spPr bwMode="auto">
            <a:xfrm>
              <a:off x="2947409" y="1635874"/>
              <a:ext cx="82268" cy="92724"/>
            </a:xfrm>
            <a:custGeom>
              <a:avLst/>
              <a:gdLst>
                <a:gd name="T0" fmla="*/ 1884884 w 56"/>
                <a:gd name="T1" fmla="*/ 68950664 h 67"/>
                <a:gd name="T2" fmla="*/ 0 w 56"/>
                <a:gd name="T3" fmla="*/ 76612154 h 67"/>
                <a:gd name="T4" fmla="*/ 9423046 w 56"/>
                <a:gd name="T5" fmla="*/ 93849144 h 67"/>
                <a:gd name="T6" fmla="*/ 16961209 w 56"/>
                <a:gd name="T7" fmla="*/ 91933771 h 67"/>
                <a:gd name="T8" fmla="*/ 20730976 w 56"/>
                <a:gd name="T9" fmla="*/ 101510634 h 67"/>
                <a:gd name="T10" fmla="*/ 28269142 w 56"/>
                <a:gd name="T11" fmla="*/ 101510634 h 67"/>
                <a:gd name="T12" fmla="*/ 35808675 w 56"/>
                <a:gd name="T13" fmla="*/ 113001485 h 67"/>
                <a:gd name="T14" fmla="*/ 37692186 w 56"/>
                <a:gd name="T15" fmla="*/ 126409093 h 67"/>
                <a:gd name="T16" fmla="*/ 47116613 w 56"/>
                <a:gd name="T17" fmla="*/ 124493720 h 67"/>
                <a:gd name="T18" fmla="*/ 56539657 w 56"/>
                <a:gd name="T19" fmla="*/ 118747603 h 67"/>
                <a:gd name="T20" fmla="*/ 69731094 w 56"/>
                <a:gd name="T21" fmla="*/ 113001485 h 67"/>
                <a:gd name="T22" fmla="*/ 77270627 w 56"/>
                <a:gd name="T23" fmla="*/ 107256751 h 67"/>
                <a:gd name="T24" fmla="*/ 86693671 w 56"/>
                <a:gd name="T25" fmla="*/ 105341379 h 67"/>
                <a:gd name="T26" fmla="*/ 94231853 w 56"/>
                <a:gd name="T27" fmla="*/ 99595261 h 67"/>
                <a:gd name="T28" fmla="*/ 92346970 w 56"/>
                <a:gd name="T29" fmla="*/ 88103005 h 67"/>
                <a:gd name="T30" fmla="*/ 103654897 w 56"/>
                <a:gd name="T31" fmla="*/ 80441515 h 67"/>
                <a:gd name="T32" fmla="*/ 101770013 w 56"/>
                <a:gd name="T33" fmla="*/ 63204546 h 67"/>
                <a:gd name="T34" fmla="*/ 92346970 w 56"/>
                <a:gd name="T35" fmla="*/ 59373801 h 67"/>
                <a:gd name="T36" fmla="*/ 90462086 w 56"/>
                <a:gd name="T37" fmla="*/ 47882950 h 67"/>
                <a:gd name="T38" fmla="*/ 82923904 w 56"/>
                <a:gd name="T39" fmla="*/ 57458429 h 67"/>
                <a:gd name="T40" fmla="*/ 75385744 w 56"/>
                <a:gd name="T41" fmla="*/ 47882950 h 67"/>
                <a:gd name="T42" fmla="*/ 79155511 w 56"/>
                <a:gd name="T43" fmla="*/ 44052194 h 67"/>
                <a:gd name="T44" fmla="*/ 84808788 w 56"/>
                <a:gd name="T45" fmla="*/ 32559959 h 67"/>
                <a:gd name="T46" fmla="*/ 92346970 w 56"/>
                <a:gd name="T47" fmla="*/ 32559959 h 67"/>
                <a:gd name="T48" fmla="*/ 98001620 w 56"/>
                <a:gd name="T49" fmla="*/ 28729214 h 67"/>
                <a:gd name="T50" fmla="*/ 94231853 w 56"/>
                <a:gd name="T51" fmla="*/ 19152346 h 67"/>
                <a:gd name="T52" fmla="*/ 101770013 w 56"/>
                <a:gd name="T53" fmla="*/ 15322985 h 67"/>
                <a:gd name="T54" fmla="*/ 96116736 w 56"/>
                <a:gd name="T55" fmla="*/ 3830746 h 67"/>
                <a:gd name="T56" fmla="*/ 88578554 w 56"/>
                <a:gd name="T57" fmla="*/ 7661493 h 67"/>
                <a:gd name="T58" fmla="*/ 71615977 w 56"/>
                <a:gd name="T59" fmla="*/ 11492240 h 67"/>
                <a:gd name="T60" fmla="*/ 60308050 w 56"/>
                <a:gd name="T61" fmla="*/ 7661493 h 67"/>
                <a:gd name="T62" fmla="*/ 64077817 w 56"/>
                <a:gd name="T63" fmla="*/ 1915373 h 67"/>
                <a:gd name="T64" fmla="*/ 50885007 w 56"/>
                <a:gd name="T65" fmla="*/ 3830746 h 67"/>
                <a:gd name="T66" fmla="*/ 39577069 w 56"/>
                <a:gd name="T67" fmla="*/ 1915373 h 67"/>
                <a:gd name="T68" fmla="*/ 30154025 w 56"/>
                <a:gd name="T69" fmla="*/ 21067719 h 67"/>
                <a:gd name="T70" fmla="*/ 30154025 w 56"/>
                <a:gd name="T71" fmla="*/ 30644587 h 67"/>
                <a:gd name="T72" fmla="*/ 41461952 w 56"/>
                <a:gd name="T73" fmla="*/ 34475332 h 67"/>
                <a:gd name="T74" fmla="*/ 39577069 w 56"/>
                <a:gd name="T75" fmla="*/ 47882950 h 67"/>
                <a:gd name="T76" fmla="*/ 43346836 w 56"/>
                <a:gd name="T77" fmla="*/ 55543056 h 67"/>
                <a:gd name="T78" fmla="*/ 33923792 w 56"/>
                <a:gd name="T79" fmla="*/ 61289174 h 67"/>
                <a:gd name="T80" fmla="*/ 24500748 w 56"/>
                <a:gd name="T81" fmla="*/ 59373801 h 67"/>
                <a:gd name="T82" fmla="*/ 16961209 w 56"/>
                <a:gd name="T83" fmla="*/ 51712311 h 67"/>
                <a:gd name="T84" fmla="*/ 22615865 w 56"/>
                <a:gd name="T85" fmla="*/ 45967578 h 67"/>
                <a:gd name="T86" fmla="*/ 15077699 w 56"/>
                <a:gd name="T87" fmla="*/ 38306077 h 67"/>
                <a:gd name="T88" fmla="*/ 5653280 w 56"/>
                <a:gd name="T89" fmla="*/ 45967578 h 67"/>
                <a:gd name="T90" fmla="*/ 1884884 w 56"/>
                <a:gd name="T91" fmla="*/ 53627684 h 67"/>
                <a:gd name="T92" fmla="*/ 1884884 w 56"/>
                <a:gd name="T93" fmla="*/ 68950664 h 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
                <a:gd name="T142" fmla="*/ 0 h 67"/>
                <a:gd name="T143" fmla="*/ 56 w 56"/>
                <a:gd name="T144" fmla="*/ 67 h 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 h="67">
                  <a:moveTo>
                    <a:pt x="1" y="36"/>
                  </a:moveTo>
                  <a:cubicBezTo>
                    <a:pt x="2" y="39"/>
                    <a:pt x="1" y="39"/>
                    <a:pt x="0" y="40"/>
                  </a:cubicBezTo>
                  <a:cubicBezTo>
                    <a:pt x="0" y="42"/>
                    <a:pt x="4" y="48"/>
                    <a:pt x="5" y="49"/>
                  </a:cubicBezTo>
                  <a:cubicBezTo>
                    <a:pt x="6" y="49"/>
                    <a:pt x="8" y="48"/>
                    <a:pt x="9" y="48"/>
                  </a:cubicBezTo>
                  <a:cubicBezTo>
                    <a:pt x="10" y="48"/>
                    <a:pt x="10" y="52"/>
                    <a:pt x="11" y="53"/>
                  </a:cubicBezTo>
                  <a:cubicBezTo>
                    <a:pt x="12" y="54"/>
                    <a:pt x="14" y="53"/>
                    <a:pt x="15" y="53"/>
                  </a:cubicBezTo>
                  <a:cubicBezTo>
                    <a:pt x="16" y="53"/>
                    <a:pt x="18" y="57"/>
                    <a:pt x="19" y="59"/>
                  </a:cubicBezTo>
                  <a:cubicBezTo>
                    <a:pt x="19" y="61"/>
                    <a:pt x="19" y="64"/>
                    <a:pt x="20" y="66"/>
                  </a:cubicBezTo>
                  <a:cubicBezTo>
                    <a:pt x="20" y="67"/>
                    <a:pt x="23" y="66"/>
                    <a:pt x="25" y="65"/>
                  </a:cubicBezTo>
                  <a:cubicBezTo>
                    <a:pt x="27" y="65"/>
                    <a:pt x="28" y="64"/>
                    <a:pt x="30" y="62"/>
                  </a:cubicBezTo>
                  <a:cubicBezTo>
                    <a:pt x="32" y="60"/>
                    <a:pt x="34" y="61"/>
                    <a:pt x="37" y="59"/>
                  </a:cubicBezTo>
                  <a:cubicBezTo>
                    <a:pt x="39" y="58"/>
                    <a:pt x="39" y="57"/>
                    <a:pt x="41" y="56"/>
                  </a:cubicBezTo>
                  <a:cubicBezTo>
                    <a:pt x="42" y="55"/>
                    <a:pt x="43" y="56"/>
                    <a:pt x="46" y="55"/>
                  </a:cubicBezTo>
                  <a:cubicBezTo>
                    <a:pt x="48" y="55"/>
                    <a:pt x="49" y="53"/>
                    <a:pt x="50" y="52"/>
                  </a:cubicBezTo>
                  <a:cubicBezTo>
                    <a:pt x="51" y="51"/>
                    <a:pt x="48" y="48"/>
                    <a:pt x="49" y="46"/>
                  </a:cubicBezTo>
                  <a:cubicBezTo>
                    <a:pt x="49" y="44"/>
                    <a:pt x="53" y="43"/>
                    <a:pt x="55" y="42"/>
                  </a:cubicBezTo>
                  <a:cubicBezTo>
                    <a:pt x="56" y="40"/>
                    <a:pt x="55" y="36"/>
                    <a:pt x="54" y="33"/>
                  </a:cubicBezTo>
                  <a:cubicBezTo>
                    <a:pt x="52" y="31"/>
                    <a:pt x="51" y="31"/>
                    <a:pt x="49" y="31"/>
                  </a:cubicBezTo>
                  <a:cubicBezTo>
                    <a:pt x="47" y="30"/>
                    <a:pt x="50" y="26"/>
                    <a:pt x="48" y="25"/>
                  </a:cubicBezTo>
                  <a:cubicBezTo>
                    <a:pt x="45" y="24"/>
                    <a:pt x="46" y="28"/>
                    <a:pt x="44" y="30"/>
                  </a:cubicBezTo>
                  <a:cubicBezTo>
                    <a:pt x="43" y="32"/>
                    <a:pt x="41" y="27"/>
                    <a:pt x="40" y="25"/>
                  </a:cubicBezTo>
                  <a:cubicBezTo>
                    <a:pt x="39" y="24"/>
                    <a:pt x="40" y="23"/>
                    <a:pt x="42" y="23"/>
                  </a:cubicBezTo>
                  <a:cubicBezTo>
                    <a:pt x="43" y="23"/>
                    <a:pt x="44" y="18"/>
                    <a:pt x="45" y="17"/>
                  </a:cubicBezTo>
                  <a:cubicBezTo>
                    <a:pt x="47" y="16"/>
                    <a:pt x="47" y="17"/>
                    <a:pt x="49" y="17"/>
                  </a:cubicBezTo>
                  <a:cubicBezTo>
                    <a:pt x="51" y="17"/>
                    <a:pt x="53" y="16"/>
                    <a:pt x="52" y="15"/>
                  </a:cubicBezTo>
                  <a:cubicBezTo>
                    <a:pt x="51" y="13"/>
                    <a:pt x="49" y="11"/>
                    <a:pt x="50" y="10"/>
                  </a:cubicBezTo>
                  <a:cubicBezTo>
                    <a:pt x="50" y="8"/>
                    <a:pt x="53" y="8"/>
                    <a:pt x="54" y="8"/>
                  </a:cubicBezTo>
                  <a:cubicBezTo>
                    <a:pt x="55" y="8"/>
                    <a:pt x="52" y="3"/>
                    <a:pt x="51" y="2"/>
                  </a:cubicBezTo>
                  <a:cubicBezTo>
                    <a:pt x="50" y="2"/>
                    <a:pt x="48" y="3"/>
                    <a:pt x="47" y="4"/>
                  </a:cubicBezTo>
                  <a:cubicBezTo>
                    <a:pt x="45" y="5"/>
                    <a:pt x="41" y="6"/>
                    <a:pt x="38" y="6"/>
                  </a:cubicBezTo>
                  <a:cubicBezTo>
                    <a:pt x="36" y="7"/>
                    <a:pt x="34" y="6"/>
                    <a:pt x="32" y="4"/>
                  </a:cubicBezTo>
                  <a:cubicBezTo>
                    <a:pt x="30" y="2"/>
                    <a:pt x="33" y="2"/>
                    <a:pt x="34" y="1"/>
                  </a:cubicBezTo>
                  <a:cubicBezTo>
                    <a:pt x="35" y="0"/>
                    <a:pt x="29" y="1"/>
                    <a:pt x="27" y="2"/>
                  </a:cubicBezTo>
                  <a:cubicBezTo>
                    <a:pt x="25" y="2"/>
                    <a:pt x="24" y="1"/>
                    <a:pt x="21" y="1"/>
                  </a:cubicBezTo>
                  <a:cubicBezTo>
                    <a:pt x="18" y="2"/>
                    <a:pt x="15" y="11"/>
                    <a:pt x="16" y="11"/>
                  </a:cubicBezTo>
                  <a:cubicBezTo>
                    <a:pt x="16" y="12"/>
                    <a:pt x="17" y="14"/>
                    <a:pt x="16" y="16"/>
                  </a:cubicBezTo>
                  <a:cubicBezTo>
                    <a:pt x="16" y="18"/>
                    <a:pt x="20" y="18"/>
                    <a:pt x="22" y="18"/>
                  </a:cubicBezTo>
                  <a:cubicBezTo>
                    <a:pt x="24" y="19"/>
                    <a:pt x="21" y="24"/>
                    <a:pt x="21" y="25"/>
                  </a:cubicBezTo>
                  <a:cubicBezTo>
                    <a:pt x="21" y="26"/>
                    <a:pt x="23" y="28"/>
                    <a:pt x="23" y="29"/>
                  </a:cubicBezTo>
                  <a:cubicBezTo>
                    <a:pt x="22" y="29"/>
                    <a:pt x="19" y="31"/>
                    <a:pt x="18" y="32"/>
                  </a:cubicBezTo>
                  <a:cubicBezTo>
                    <a:pt x="17" y="33"/>
                    <a:pt x="14" y="31"/>
                    <a:pt x="13" y="31"/>
                  </a:cubicBezTo>
                  <a:cubicBezTo>
                    <a:pt x="13" y="30"/>
                    <a:pt x="9" y="29"/>
                    <a:pt x="9" y="27"/>
                  </a:cubicBezTo>
                  <a:cubicBezTo>
                    <a:pt x="9" y="26"/>
                    <a:pt x="10" y="25"/>
                    <a:pt x="12" y="24"/>
                  </a:cubicBezTo>
                  <a:cubicBezTo>
                    <a:pt x="13" y="23"/>
                    <a:pt x="10" y="21"/>
                    <a:pt x="8" y="20"/>
                  </a:cubicBezTo>
                  <a:cubicBezTo>
                    <a:pt x="7" y="20"/>
                    <a:pt x="3" y="22"/>
                    <a:pt x="3" y="24"/>
                  </a:cubicBezTo>
                  <a:cubicBezTo>
                    <a:pt x="2" y="26"/>
                    <a:pt x="1" y="26"/>
                    <a:pt x="1" y="28"/>
                  </a:cubicBezTo>
                  <a:cubicBezTo>
                    <a:pt x="1" y="29"/>
                    <a:pt x="0" y="34"/>
                    <a:pt x="1" y="3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7" name="Freeform 99"/>
            <p:cNvSpPr>
              <a:spLocks noChangeArrowheads="1"/>
            </p:cNvSpPr>
            <p:nvPr/>
          </p:nvSpPr>
          <p:spPr bwMode="auto">
            <a:xfrm>
              <a:off x="2947409" y="1583858"/>
              <a:ext cx="14518" cy="13569"/>
            </a:xfrm>
            <a:custGeom>
              <a:avLst/>
              <a:gdLst>
                <a:gd name="T0" fmla="*/ 3680727 w 10"/>
                <a:gd name="T1" fmla="*/ 12887837 h 10"/>
                <a:gd name="T2" fmla="*/ 5521768 w 10"/>
                <a:gd name="T3" fmla="*/ 16570462 h 10"/>
                <a:gd name="T4" fmla="*/ 16565306 w 10"/>
                <a:gd name="T5" fmla="*/ 11046521 h 10"/>
                <a:gd name="T6" fmla="*/ 14725621 w 10"/>
                <a:gd name="T7" fmla="*/ 1841313 h 10"/>
                <a:gd name="T8" fmla="*/ 9202495 w 10"/>
                <a:gd name="T9" fmla="*/ 0 h 10"/>
                <a:gd name="T10" fmla="*/ 0 w 10"/>
                <a:gd name="T11" fmla="*/ 12887837 h 10"/>
                <a:gd name="T12" fmla="*/ 3680727 w 10"/>
                <a:gd name="T13" fmla="*/ 12887837 h 10"/>
                <a:gd name="T14" fmla="*/ 0 60000 65536"/>
                <a:gd name="T15" fmla="*/ 0 60000 65536"/>
                <a:gd name="T16" fmla="*/ 0 60000 65536"/>
                <a:gd name="T17" fmla="*/ 0 60000 65536"/>
                <a:gd name="T18" fmla="*/ 0 60000 65536"/>
                <a:gd name="T19" fmla="*/ 0 60000 65536"/>
                <a:gd name="T20" fmla="*/ 0 60000 65536"/>
                <a:gd name="T21" fmla="*/ 0 w 10"/>
                <a:gd name="T22" fmla="*/ 0 h 10"/>
                <a:gd name="T23" fmla="*/ 10 w 10"/>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0">
                  <a:moveTo>
                    <a:pt x="2" y="7"/>
                  </a:moveTo>
                  <a:cubicBezTo>
                    <a:pt x="3" y="7"/>
                    <a:pt x="2" y="10"/>
                    <a:pt x="3" y="9"/>
                  </a:cubicBezTo>
                  <a:cubicBezTo>
                    <a:pt x="4" y="9"/>
                    <a:pt x="8" y="7"/>
                    <a:pt x="9" y="6"/>
                  </a:cubicBezTo>
                  <a:cubicBezTo>
                    <a:pt x="10" y="5"/>
                    <a:pt x="9" y="1"/>
                    <a:pt x="8" y="1"/>
                  </a:cubicBezTo>
                  <a:cubicBezTo>
                    <a:pt x="7" y="1"/>
                    <a:pt x="6" y="0"/>
                    <a:pt x="5" y="0"/>
                  </a:cubicBezTo>
                  <a:cubicBezTo>
                    <a:pt x="3" y="1"/>
                    <a:pt x="0" y="5"/>
                    <a:pt x="0" y="7"/>
                  </a:cubicBezTo>
                  <a:cubicBezTo>
                    <a:pt x="0" y="9"/>
                    <a:pt x="1" y="7"/>
                    <a:pt x="2"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8" name="Freeform 100"/>
            <p:cNvSpPr>
              <a:spLocks noChangeArrowheads="1"/>
            </p:cNvSpPr>
            <p:nvPr/>
          </p:nvSpPr>
          <p:spPr bwMode="auto">
            <a:xfrm>
              <a:off x="5498933" y="1549935"/>
              <a:ext cx="25407" cy="11308"/>
            </a:xfrm>
            <a:custGeom>
              <a:avLst/>
              <a:gdLst>
                <a:gd name="T0" fmla="*/ 3900671 w 17"/>
                <a:gd name="T1" fmla="*/ 11987893 h 8"/>
                <a:gd name="T2" fmla="*/ 27306092 w 17"/>
                <a:gd name="T3" fmla="*/ 9989202 h 8"/>
                <a:gd name="T4" fmla="*/ 31206761 w 17"/>
                <a:gd name="T5" fmla="*/ 0 h 8"/>
                <a:gd name="T6" fmla="*/ 11703410 w 17"/>
                <a:gd name="T7" fmla="*/ 5993240 h 8"/>
                <a:gd name="T8" fmla="*/ 3900671 w 17"/>
                <a:gd name="T9" fmla="*/ 11987893 h 8"/>
                <a:gd name="T10" fmla="*/ 0 60000 65536"/>
                <a:gd name="T11" fmla="*/ 0 60000 65536"/>
                <a:gd name="T12" fmla="*/ 0 60000 65536"/>
                <a:gd name="T13" fmla="*/ 0 60000 65536"/>
                <a:gd name="T14" fmla="*/ 0 60000 65536"/>
                <a:gd name="T15" fmla="*/ 0 w 17"/>
                <a:gd name="T16" fmla="*/ 0 h 8"/>
                <a:gd name="T17" fmla="*/ 17 w 17"/>
                <a:gd name="T18" fmla="*/ 8 h 8"/>
              </a:gdLst>
              <a:ahLst/>
              <a:cxnLst>
                <a:cxn ang="T10">
                  <a:pos x="T0" y="T1"/>
                </a:cxn>
                <a:cxn ang="T11">
                  <a:pos x="T2" y="T3"/>
                </a:cxn>
                <a:cxn ang="T12">
                  <a:pos x="T4" y="T5"/>
                </a:cxn>
                <a:cxn ang="T13">
                  <a:pos x="T6" y="T7"/>
                </a:cxn>
                <a:cxn ang="T14">
                  <a:pos x="T8" y="T9"/>
                </a:cxn>
              </a:cxnLst>
              <a:rect l="T15" t="T16" r="T17" b="T18"/>
              <a:pathLst>
                <a:path w="17" h="8">
                  <a:moveTo>
                    <a:pt x="2" y="6"/>
                  </a:moveTo>
                  <a:cubicBezTo>
                    <a:pt x="0" y="8"/>
                    <a:pt x="11" y="6"/>
                    <a:pt x="14" y="5"/>
                  </a:cubicBezTo>
                  <a:cubicBezTo>
                    <a:pt x="17" y="5"/>
                    <a:pt x="17" y="0"/>
                    <a:pt x="16" y="0"/>
                  </a:cubicBezTo>
                  <a:cubicBezTo>
                    <a:pt x="14" y="1"/>
                    <a:pt x="9" y="3"/>
                    <a:pt x="6" y="3"/>
                  </a:cubicBezTo>
                  <a:cubicBezTo>
                    <a:pt x="4" y="2"/>
                    <a:pt x="4" y="3"/>
                    <a:pt x="2"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9" name="Freeform 101"/>
            <p:cNvSpPr>
              <a:spLocks noChangeArrowheads="1"/>
            </p:cNvSpPr>
            <p:nvPr/>
          </p:nvSpPr>
          <p:spPr bwMode="auto">
            <a:xfrm>
              <a:off x="5495303" y="1522796"/>
              <a:ext cx="19357" cy="12439"/>
            </a:xfrm>
            <a:custGeom>
              <a:avLst/>
              <a:gdLst>
                <a:gd name="T0" fmla="*/ 19362187 w 13"/>
                <a:gd name="T1" fmla="*/ 13371925 h 9"/>
                <a:gd name="T2" fmla="*/ 25170151 w 13"/>
                <a:gd name="T3" fmla="*/ 1910077 h 9"/>
                <a:gd name="T4" fmla="*/ 17425273 w 13"/>
                <a:gd name="T5" fmla="*/ 7640310 h 9"/>
                <a:gd name="T6" fmla="*/ 3872438 w 13"/>
                <a:gd name="T7" fmla="*/ 13371925 h 9"/>
                <a:gd name="T8" fmla="*/ 19362187 w 13"/>
                <a:gd name="T9" fmla="*/ 13371925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0" y="7"/>
                  </a:moveTo>
                  <a:cubicBezTo>
                    <a:pt x="13" y="7"/>
                    <a:pt x="13" y="3"/>
                    <a:pt x="13" y="1"/>
                  </a:cubicBezTo>
                  <a:cubicBezTo>
                    <a:pt x="12" y="0"/>
                    <a:pt x="11" y="2"/>
                    <a:pt x="9" y="4"/>
                  </a:cubicBezTo>
                  <a:cubicBezTo>
                    <a:pt x="6" y="6"/>
                    <a:pt x="4" y="5"/>
                    <a:pt x="2" y="7"/>
                  </a:cubicBezTo>
                  <a:cubicBezTo>
                    <a:pt x="0" y="9"/>
                    <a:pt x="9" y="7"/>
                    <a:pt x="10"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0" name="Freeform 102"/>
            <p:cNvSpPr>
              <a:spLocks noChangeArrowheads="1"/>
            </p:cNvSpPr>
            <p:nvPr/>
          </p:nvSpPr>
          <p:spPr bwMode="auto">
            <a:xfrm>
              <a:off x="4920636" y="1781746"/>
              <a:ext cx="21777" cy="22616"/>
            </a:xfrm>
            <a:custGeom>
              <a:avLst/>
              <a:gdLst>
                <a:gd name="T0" fmla="*/ 11043267 w 15"/>
                <a:gd name="T1" fmla="*/ 29969024 h 16"/>
                <a:gd name="T2" fmla="*/ 27608170 w 15"/>
                <a:gd name="T3" fmla="*/ 11987893 h 16"/>
                <a:gd name="T4" fmla="*/ 16564901 w 15"/>
                <a:gd name="T5" fmla="*/ 1998689 h 16"/>
                <a:gd name="T6" fmla="*/ 1840997 w 15"/>
                <a:gd name="T7" fmla="*/ 5993240 h 16"/>
                <a:gd name="T8" fmla="*/ 11043267 w 15"/>
                <a:gd name="T9" fmla="*/ 29969024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6" y="15"/>
                  </a:moveTo>
                  <a:cubicBezTo>
                    <a:pt x="9" y="15"/>
                    <a:pt x="15" y="8"/>
                    <a:pt x="15" y="6"/>
                  </a:cubicBezTo>
                  <a:cubicBezTo>
                    <a:pt x="15" y="5"/>
                    <a:pt x="11" y="2"/>
                    <a:pt x="9" y="1"/>
                  </a:cubicBezTo>
                  <a:cubicBezTo>
                    <a:pt x="7" y="0"/>
                    <a:pt x="1" y="0"/>
                    <a:pt x="1" y="3"/>
                  </a:cubicBezTo>
                  <a:cubicBezTo>
                    <a:pt x="1" y="5"/>
                    <a:pt x="0" y="16"/>
                    <a:pt x="6" y="1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1" name="Freeform 103"/>
            <p:cNvSpPr>
              <a:spLocks noChangeArrowheads="1"/>
            </p:cNvSpPr>
            <p:nvPr/>
          </p:nvSpPr>
          <p:spPr bwMode="auto">
            <a:xfrm>
              <a:off x="5052507" y="1750084"/>
              <a:ext cx="25407" cy="24877"/>
            </a:xfrm>
            <a:custGeom>
              <a:avLst/>
              <a:gdLst>
                <a:gd name="T0" fmla="*/ 21454384 w 17"/>
                <a:gd name="T1" fmla="*/ 15280005 h 18"/>
                <a:gd name="T2" fmla="*/ 9752374 w 17"/>
                <a:gd name="T3" fmla="*/ 3820001 h 18"/>
                <a:gd name="T4" fmla="*/ 1951034 w 17"/>
                <a:gd name="T5" fmla="*/ 13370005 h 18"/>
                <a:gd name="T6" fmla="*/ 13653046 w 17"/>
                <a:gd name="T7" fmla="*/ 28651392 h 18"/>
                <a:gd name="T8" fmla="*/ 23405423 w 17"/>
                <a:gd name="T9" fmla="*/ 34381392 h 18"/>
                <a:gd name="T10" fmla="*/ 31206761 w 17"/>
                <a:gd name="T11" fmla="*/ 26741392 h 18"/>
                <a:gd name="T12" fmla="*/ 21454384 w 17"/>
                <a:gd name="T13" fmla="*/ 15280005 h 18"/>
                <a:gd name="T14" fmla="*/ 0 60000 65536"/>
                <a:gd name="T15" fmla="*/ 0 60000 65536"/>
                <a:gd name="T16" fmla="*/ 0 60000 65536"/>
                <a:gd name="T17" fmla="*/ 0 60000 65536"/>
                <a:gd name="T18" fmla="*/ 0 60000 65536"/>
                <a:gd name="T19" fmla="*/ 0 60000 65536"/>
                <a:gd name="T20" fmla="*/ 0 60000 65536"/>
                <a:gd name="T21" fmla="*/ 0 w 17"/>
                <a:gd name="T22" fmla="*/ 0 h 18"/>
                <a:gd name="T23" fmla="*/ 17 w 17"/>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8">
                  <a:moveTo>
                    <a:pt x="11" y="8"/>
                  </a:moveTo>
                  <a:cubicBezTo>
                    <a:pt x="8" y="6"/>
                    <a:pt x="7" y="4"/>
                    <a:pt x="5" y="2"/>
                  </a:cubicBezTo>
                  <a:cubicBezTo>
                    <a:pt x="4" y="0"/>
                    <a:pt x="2" y="5"/>
                    <a:pt x="1" y="7"/>
                  </a:cubicBezTo>
                  <a:cubicBezTo>
                    <a:pt x="0" y="9"/>
                    <a:pt x="4" y="14"/>
                    <a:pt x="7" y="15"/>
                  </a:cubicBezTo>
                  <a:cubicBezTo>
                    <a:pt x="10" y="15"/>
                    <a:pt x="9" y="18"/>
                    <a:pt x="12" y="18"/>
                  </a:cubicBezTo>
                  <a:cubicBezTo>
                    <a:pt x="17" y="18"/>
                    <a:pt x="17" y="16"/>
                    <a:pt x="16" y="14"/>
                  </a:cubicBezTo>
                  <a:cubicBezTo>
                    <a:pt x="16" y="12"/>
                    <a:pt x="14" y="10"/>
                    <a:pt x="11"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2" name="Freeform 104"/>
            <p:cNvSpPr>
              <a:spLocks noChangeArrowheads="1"/>
            </p:cNvSpPr>
            <p:nvPr/>
          </p:nvSpPr>
          <p:spPr bwMode="auto">
            <a:xfrm>
              <a:off x="5198896" y="1653967"/>
              <a:ext cx="21777" cy="22616"/>
            </a:xfrm>
            <a:custGeom>
              <a:avLst/>
              <a:gdLst>
                <a:gd name="T0" fmla="*/ 5521633 w 15"/>
                <a:gd name="T1" fmla="*/ 23975787 h 16"/>
                <a:gd name="T2" fmla="*/ 14723905 w 15"/>
                <a:gd name="T3" fmla="*/ 25973061 h 16"/>
                <a:gd name="T4" fmla="*/ 23927535 w 15"/>
                <a:gd name="T5" fmla="*/ 11987893 h 16"/>
                <a:gd name="T6" fmla="*/ 16564901 w 15"/>
                <a:gd name="T7" fmla="*/ 1998689 h 16"/>
                <a:gd name="T8" fmla="*/ 1840997 w 15"/>
                <a:gd name="T9" fmla="*/ 7991928 h 16"/>
                <a:gd name="T10" fmla="*/ 1840997 w 15"/>
                <a:gd name="T11" fmla="*/ 27971749 h 16"/>
                <a:gd name="T12" fmla="*/ 5521633 w 15"/>
                <a:gd name="T13" fmla="*/ 23975787 h 16"/>
                <a:gd name="T14" fmla="*/ 0 60000 65536"/>
                <a:gd name="T15" fmla="*/ 0 60000 65536"/>
                <a:gd name="T16" fmla="*/ 0 60000 65536"/>
                <a:gd name="T17" fmla="*/ 0 60000 65536"/>
                <a:gd name="T18" fmla="*/ 0 60000 65536"/>
                <a:gd name="T19" fmla="*/ 0 60000 65536"/>
                <a:gd name="T20" fmla="*/ 0 60000 65536"/>
                <a:gd name="T21" fmla="*/ 0 w 15"/>
                <a:gd name="T22" fmla="*/ 0 h 16"/>
                <a:gd name="T23" fmla="*/ 15 w 15"/>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6">
                  <a:moveTo>
                    <a:pt x="3" y="12"/>
                  </a:moveTo>
                  <a:cubicBezTo>
                    <a:pt x="5" y="10"/>
                    <a:pt x="6" y="13"/>
                    <a:pt x="8" y="13"/>
                  </a:cubicBezTo>
                  <a:cubicBezTo>
                    <a:pt x="15" y="13"/>
                    <a:pt x="15" y="8"/>
                    <a:pt x="13" y="6"/>
                  </a:cubicBezTo>
                  <a:cubicBezTo>
                    <a:pt x="12" y="4"/>
                    <a:pt x="11" y="3"/>
                    <a:pt x="9" y="1"/>
                  </a:cubicBezTo>
                  <a:cubicBezTo>
                    <a:pt x="7" y="0"/>
                    <a:pt x="3" y="2"/>
                    <a:pt x="1" y="4"/>
                  </a:cubicBezTo>
                  <a:cubicBezTo>
                    <a:pt x="0" y="5"/>
                    <a:pt x="0" y="12"/>
                    <a:pt x="1" y="14"/>
                  </a:cubicBezTo>
                  <a:cubicBezTo>
                    <a:pt x="2" y="16"/>
                    <a:pt x="2" y="14"/>
                    <a:pt x="3"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3" name="Freeform 105"/>
            <p:cNvSpPr>
              <a:spLocks noChangeArrowheads="1"/>
            </p:cNvSpPr>
            <p:nvPr/>
          </p:nvSpPr>
          <p:spPr bwMode="auto">
            <a:xfrm>
              <a:off x="5250919" y="1663013"/>
              <a:ext cx="9678" cy="10177"/>
            </a:xfrm>
            <a:custGeom>
              <a:avLst/>
              <a:gdLst>
                <a:gd name="T0" fmla="*/ 6677057 w 7"/>
                <a:gd name="T1" fmla="*/ 11328273 h 8"/>
                <a:gd name="T2" fmla="*/ 10015584 w 7"/>
                <a:gd name="T3" fmla="*/ 3236286 h 8"/>
                <a:gd name="T4" fmla="*/ 3338528 w 7"/>
                <a:gd name="T5" fmla="*/ 3236286 h 8"/>
                <a:gd name="T6" fmla="*/ 6677057 w 7"/>
                <a:gd name="T7" fmla="*/ 11328273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4" y="7"/>
                  </a:moveTo>
                  <a:cubicBezTo>
                    <a:pt x="6" y="7"/>
                    <a:pt x="7" y="3"/>
                    <a:pt x="6" y="2"/>
                  </a:cubicBezTo>
                  <a:cubicBezTo>
                    <a:pt x="5" y="0"/>
                    <a:pt x="4" y="0"/>
                    <a:pt x="2" y="2"/>
                  </a:cubicBezTo>
                  <a:cubicBezTo>
                    <a:pt x="0" y="4"/>
                    <a:pt x="2" y="8"/>
                    <a:pt x="4"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4" name="Freeform 106"/>
            <p:cNvSpPr>
              <a:spLocks noChangeArrowheads="1"/>
            </p:cNvSpPr>
            <p:nvPr/>
          </p:nvSpPr>
          <p:spPr bwMode="auto">
            <a:xfrm>
              <a:off x="5292053" y="1670929"/>
              <a:ext cx="16938" cy="10177"/>
            </a:xfrm>
            <a:custGeom>
              <a:avLst/>
              <a:gdLst>
                <a:gd name="T0" fmla="*/ 12422103 w 11"/>
                <a:gd name="T1" fmla="*/ 12681998 h 7"/>
                <a:gd name="T2" fmla="*/ 8282361 w 11"/>
                <a:gd name="T3" fmla="*/ 0 h 7"/>
                <a:gd name="T4" fmla="*/ 2070590 w 11"/>
                <a:gd name="T5" fmla="*/ 8454180 h 7"/>
                <a:gd name="T6" fmla="*/ 12422103 w 11"/>
                <a:gd name="T7" fmla="*/ 12681998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6" y="6"/>
                  </a:moveTo>
                  <a:cubicBezTo>
                    <a:pt x="11" y="6"/>
                    <a:pt x="6" y="0"/>
                    <a:pt x="4" y="0"/>
                  </a:cubicBezTo>
                  <a:cubicBezTo>
                    <a:pt x="2" y="0"/>
                    <a:pt x="0" y="2"/>
                    <a:pt x="1" y="4"/>
                  </a:cubicBezTo>
                  <a:cubicBezTo>
                    <a:pt x="1" y="7"/>
                    <a:pt x="4" y="6"/>
                    <a:pt x="6"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5" name="Freeform 107"/>
            <p:cNvSpPr>
              <a:spLocks noChangeArrowheads="1"/>
            </p:cNvSpPr>
            <p:nvPr/>
          </p:nvSpPr>
          <p:spPr bwMode="auto">
            <a:xfrm>
              <a:off x="5306570" y="1657359"/>
              <a:ext cx="15727" cy="12439"/>
            </a:xfrm>
            <a:custGeom>
              <a:avLst/>
              <a:gdLst>
                <a:gd name="T0" fmla="*/ 10800824 w 10"/>
                <a:gd name="T1" fmla="*/ 17192078 h 9"/>
                <a:gd name="T2" fmla="*/ 12959815 w 10"/>
                <a:gd name="T3" fmla="*/ 1910077 h 9"/>
                <a:gd name="T4" fmla="*/ 2160459 w 10"/>
                <a:gd name="T5" fmla="*/ 11461848 h 9"/>
                <a:gd name="T6" fmla="*/ 10800824 w 10"/>
                <a:gd name="T7" fmla="*/ 17192078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5" y="9"/>
                  </a:moveTo>
                  <a:cubicBezTo>
                    <a:pt x="10" y="9"/>
                    <a:pt x="7" y="2"/>
                    <a:pt x="6" y="1"/>
                  </a:cubicBezTo>
                  <a:cubicBezTo>
                    <a:pt x="6" y="0"/>
                    <a:pt x="3" y="4"/>
                    <a:pt x="1" y="6"/>
                  </a:cubicBezTo>
                  <a:cubicBezTo>
                    <a:pt x="0" y="8"/>
                    <a:pt x="4" y="9"/>
                    <a:pt x="5"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6" name="Freeform 108"/>
            <p:cNvSpPr>
              <a:spLocks noChangeArrowheads="1"/>
            </p:cNvSpPr>
            <p:nvPr/>
          </p:nvSpPr>
          <p:spPr bwMode="auto">
            <a:xfrm>
              <a:off x="5721541" y="1617782"/>
              <a:ext cx="21777" cy="12439"/>
            </a:xfrm>
            <a:custGeom>
              <a:avLst/>
              <a:gdLst>
                <a:gd name="T0" fmla="*/ 5521633 w 15"/>
                <a:gd name="T1" fmla="*/ 1910077 h 9"/>
                <a:gd name="T2" fmla="*/ 0 w 15"/>
                <a:gd name="T3" fmla="*/ 11461848 h 9"/>
                <a:gd name="T4" fmla="*/ 22086533 w 15"/>
                <a:gd name="T5" fmla="*/ 15282001 h 9"/>
                <a:gd name="T6" fmla="*/ 20245537 w 15"/>
                <a:gd name="T7" fmla="*/ 3820155 h 9"/>
                <a:gd name="T8" fmla="*/ 5521633 w 15"/>
                <a:gd name="T9" fmla="*/ 1910077 h 9"/>
                <a:gd name="T10" fmla="*/ 0 60000 65536"/>
                <a:gd name="T11" fmla="*/ 0 60000 65536"/>
                <a:gd name="T12" fmla="*/ 0 60000 65536"/>
                <a:gd name="T13" fmla="*/ 0 60000 65536"/>
                <a:gd name="T14" fmla="*/ 0 60000 65536"/>
                <a:gd name="T15" fmla="*/ 0 w 15"/>
                <a:gd name="T16" fmla="*/ 0 h 9"/>
                <a:gd name="T17" fmla="*/ 15 w 15"/>
                <a:gd name="T18" fmla="*/ 9 h 9"/>
              </a:gdLst>
              <a:ahLst/>
              <a:cxnLst>
                <a:cxn ang="T10">
                  <a:pos x="T0" y="T1"/>
                </a:cxn>
                <a:cxn ang="T11">
                  <a:pos x="T2" y="T3"/>
                </a:cxn>
                <a:cxn ang="T12">
                  <a:pos x="T4" y="T5"/>
                </a:cxn>
                <a:cxn ang="T13">
                  <a:pos x="T6" y="T7"/>
                </a:cxn>
                <a:cxn ang="T14">
                  <a:pos x="T8" y="T9"/>
                </a:cxn>
              </a:cxnLst>
              <a:rect l="T15" t="T16" r="T17" b="T18"/>
              <a:pathLst>
                <a:path w="15" h="9">
                  <a:moveTo>
                    <a:pt x="3" y="1"/>
                  </a:moveTo>
                  <a:cubicBezTo>
                    <a:pt x="1" y="1"/>
                    <a:pt x="0" y="4"/>
                    <a:pt x="0" y="6"/>
                  </a:cubicBezTo>
                  <a:cubicBezTo>
                    <a:pt x="0" y="9"/>
                    <a:pt x="10" y="8"/>
                    <a:pt x="12" y="8"/>
                  </a:cubicBezTo>
                  <a:cubicBezTo>
                    <a:pt x="15" y="8"/>
                    <a:pt x="12" y="4"/>
                    <a:pt x="11" y="2"/>
                  </a:cubicBezTo>
                  <a:cubicBezTo>
                    <a:pt x="10" y="0"/>
                    <a:pt x="5" y="1"/>
                    <a:pt x="3"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7" name="Freeform 109"/>
            <p:cNvSpPr>
              <a:spLocks noChangeArrowheads="1"/>
            </p:cNvSpPr>
            <p:nvPr/>
          </p:nvSpPr>
          <p:spPr bwMode="auto">
            <a:xfrm>
              <a:off x="6090538" y="1647182"/>
              <a:ext cx="49603" cy="24877"/>
            </a:xfrm>
            <a:custGeom>
              <a:avLst/>
              <a:gdLst>
                <a:gd name="T0" fmla="*/ 11151984 w 34"/>
                <a:gd name="T1" fmla="*/ 24831392 h 18"/>
                <a:gd name="T2" fmla="*/ 57618138 w 34"/>
                <a:gd name="T3" fmla="*/ 32471392 h 18"/>
                <a:gd name="T4" fmla="*/ 44607937 w 34"/>
                <a:gd name="T5" fmla="*/ 7640003 h 18"/>
                <a:gd name="T6" fmla="*/ 26021755 w 34"/>
                <a:gd name="T7" fmla="*/ 1910001 h 18"/>
                <a:gd name="T8" fmla="*/ 14869768 w 34"/>
                <a:gd name="T9" fmla="*/ 1910001 h 18"/>
                <a:gd name="T10" fmla="*/ 11151984 w 34"/>
                <a:gd name="T11" fmla="*/ 13370005 h 18"/>
                <a:gd name="T12" fmla="*/ 1858210 w 34"/>
                <a:gd name="T13" fmla="*/ 24831392 h 18"/>
                <a:gd name="T14" fmla="*/ 11151984 w 34"/>
                <a:gd name="T15" fmla="*/ 24831392 h 18"/>
                <a:gd name="T16" fmla="*/ 0 60000 65536"/>
                <a:gd name="T17" fmla="*/ 0 60000 65536"/>
                <a:gd name="T18" fmla="*/ 0 60000 65536"/>
                <a:gd name="T19" fmla="*/ 0 60000 65536"/>
                <a:gd name="T20" fmla="*/ 0 60000 65536"/>
                <a:gd name="T21" fmla="*/ 0 60000 65536"/>
                <a:gd name="T22" fmla="*/ 0 60000 65536"/>
                <a:gd name="T23" fmla="*/ 0 60000 65536"/>
                <a:gd name="T24" fmla="*/ 0 w 34"/>
                <a:gd name="T25" fmla="*/ 0 h 18"/>
                <a:gd name="T26" fmla="*/ 34 w 34"/>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 h="18">
                  <a:moveTo>
                    <a:pt x="6" y="13"/>
                  </a:moveTo>
                  <a:cubicBezTo>
                    <a:pt x="9" y="13"/>
                    <a:pt x="26" y="16"/>
                    <a:pt x="31" y="17"/>
                  </a:cubicBezTo>
                  <a:cubicBezTo>
                    <a:pt x="34" y="18"/>
                    <a:pt x="28" y="7"/>
                    <a:pt x="24" y="4"/>
                  </a:cubicBezTo>
                  <a:cubicBezTo>
                    <a:pt x="21" y="1"/>
                    <a:pt x="17" y="1"/>
                    <a:pt x="14" y="1"/>
                  </a:cubicBezTo>
                  <a:cubicBezTo>
                    <a:pt x="11" y="0"/>
                    <a:pt x="9" y="1"/>
                    <a:pt x="8" y="1"/>
                  </a:cubicBezTo>
                  <a:cubicBezTo>
                    <a:pt x="6" y="1"/>
                    <a:pt x="5" y="5"/>
                    <a:pt x="6" y="7"/>
                  </a:cubicBezTo>
                  <a:cubicBezTo>
                    <a:pt x="6" y="9"/>
                    <a:pt x="2" y="11"/>
                    <a:pt x="1" y="13"/>
                  </a:cubicBezTo>
                  <a:cubicBezTo>
                    <a:pt x="0" y="15"/>
                    <a:pt x="4" y="13"/>
                    <a:pt x="6" y="1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8" name="Freeform 110"/>
            <p:cNvSpPr>
              <a:spLocks noChangeArrowheads="1"/>
            </p:cNvSpPr>
            <p:nvPr/>
          </p:nvSpPr>
          <p:spPr bwMode="auto">
            <a:xfrm>
              <a:off x="6083279" y="1635874"/>
              <a:ext cx="14518" cy="14700"/>
            </a:xfrm>
            <a:custGeom>
              <a:avLst/>
              <a:gdLst>
                <a:gd name="T0" fmla="*/ 18406347 w 10"/>
                <a:gd name="T1" fmla="*/ 4321800 h 10"/>
                <a:gd name="T2" fmla="*/ 9202495 w 10"/>
                <a:gd name="T3" fmla="*/ 0 h 10"/>
                <a:gd name="T4" fmla="*/ 7362811 w 10"/>
                <a:gd name="T5" fmla="*/ 17287199 h 10"/>
                <a:gd name="T6" fmla="*/ 18406347 w 10"/>
                <a:gd name="T7" fmla="*/ 432180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10" y="2"/>
                  </a:moveTo>
                  <a:cubicBezTo>
                    <a:pt x="10" y="1"/>
                    <a:pt x="7" y="0"/>
                    <a:pt x="5" y="0"/>
                  </a:cubicBezTo>
                  <a:cubicBezTo>
                    <a:pt x="3" y="0"/>
                    <a:pt x="0" y="6"/>
                    <a:pt x="4" y="8"/>
                  </a:cubicBezTo>
                  <a:cubicBezTo>
                    <a:pt x="9" y="10"/>
                    <a:pt x="10" y="3"/>
                    <a:pt x="10"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9" name="Freeform 111"/>
            <p:cNvSpPr>
              <a:spLocks noChangeArrowheads="1"/>
            </p:cNvSpPr>
            <p:nvPr/>
          </p:nvSpPr>
          <p:spPr bwMode="auto">
            <a:xfrm>
              <a:off x="6030047" y="1564635"/>
              <a:ext cx="112514" cy="56539"/>
            </a:xfrm>
            <a:custGeom>
              <a:avLst/>
              <a:gdLst>
                <a:gd name="T0" fmla="*/ 30622606 w 76"/>
                <a:gd name="T1" fmla="*/ 70360712 h 41"/>
                <a:gd name="T2" fmla="*/ 47847913 w 76"/>
                <a:gd name="T3" fmla="*/ 77967274 h 41"/>
                <a:gd name="T4" fmla="*/ 53590601 w 76"/>
                <a:gd name="T5" fmla="*/ 68459072 h 41"/>
                <a:gd name="T6" fmla="*/ 55503908 w 76"/>
                <a:gd name="T7" fmla="*/ 60852511 h 41"/>
                <a:gd name="T8" fmla="*/ 65073209 w 76"/>
                <a:gd name="T9" fmla="*/ 66557432 h 41"/>
                <a:gd name="T10" fmla="*/ 88041193 w 76"/>
                <a:gd name="T11" fmla="*/ 62754151 h 41"/>
                <a:gd name="T12" fmla="*/ 93782519 w 76"/>
                <a:gd name="T13" fmla="*/ 62754151 h 41"/>
                <a:gd name="T14" fmla="*/ 101438514 w 76"/>
                <a:gd name="T15" fmla="*/ 68459072 h 41"/>
                <a:gd name="T16" fmla="*/ 120577117 w 76"/>
                <a:gd name="T17" fmla="*/ 66557432 h 41"/>
                <a:gd name="T18" fmla="*/ 111007815 w 76"/>
                <a:gd name="T19" fmla="*/ 60852511 h 41"/>
                <a:gd name="T20" fmla="*/ 89954500 w 76"/>
                <a:gd name="T21" fmla="*/ 39934457 h 41"/>
                <a:gd name="T22" fmla="*/ 88041193 w 76"/>
                <a:gd name="T23" fmla="*/ 30426255 h 41"/>
                <a:gd name="T24" fmla="*/ 101438514 w 76"/>
                <a:gd name="T25" fmla="*/ 28524615 h 41"/>
                <a:gd name="T26" fmla="*/ 97610517 w 76"/>
                <a:gd name="T27" fmla="*/ 38032817 h 41"/>
                <a:gd name="T28" fmla="*/ 109093125 w 76"/>
                <a:gd name="T29" fmla="*/ 55147590 h 41"/>
                <a:gd name="T30" fmla="*/ 126319805 w 76"/>
                <a:gd name="T31" fmla="*/ 60852511 h 41"/>
                <a:gd name="T32" fmla="*/ 137802413 w 76"/>
                <a:gd name="T33" fmla="*/ 53245950 h 41"/>
                <a:gd name="T34" fmla="*/ 133974416 w 76"/>
                <a:gd name="T35" fmla="*/ 39934457 h 41"/>
                <a:gd name="T36" fmla="*/ 143545101 w 76"/>
                <a:gd name="T37" fmla="*/ 34229536 h 41"/>
                <a:gd name="T38" fmla="*/ 120577117 w 76"/>
                <a:gd name="T39" fmla="*/ 22819694 h 41"/>
                <a:gd name="T40" fmla="*/ 99523824 w 76"/>
                <a:gd name="T41" fmla="*/ 20918049 h 41"/>
                <a:gd name="T42" fmla="*/ 82298506 w 76"/>
                <a:gd name="T43" fmla="*/ 11409847 h 41"/>
                <a:gd name="T44" fmla="*/ 70815897 w 76"/>
                <a:gd name="T45" fmla="*/ 3803282 h 41"/>
                <a:gd name="T46" fmla="*/ 68901207 w 76"/>
                <a:gd name="T47" fmla="*/ 9508204 h 41"/>
                <a:gd name="T48" fmla="*/ 68901207 w 76"/>
                <a:gd name="T49" fmla="*/ 22819694 h 41"/>
                <a:gd name="T50" fmla="*/ 66987900 w 76"/>
                <a:gd name="T51" fmla="*/ 30426255 h 41"/>
                <a:gd name="T52" fmla="*/ 61245212 w 76"/>
                <a:gd name="T53" fmla="*/ 22819694 h 41"/>
                <a:gd name="T54" fmla="*/ 51675910 w 76"/>
                <a:gd name="T55" fmla="*/ 20918049 h 41"/>
                <a:gd name="T56" fmla="*/ 44019905 w 76"/>
                <a:gd name="T57" fmla="*/ 15213128 h 41"/>
                <a:gd name="T58" fmla="*/ 32537296 w 76"/>
                <a:gd name="T59" fmla="*/ 5704924 h 41"/>
                <a:gd name="T60" fmla="*/ 21053299 w 76"/>
                <a:gd name="T61" fmla="*/ 5704924 h 41"/>
                <a:gd name="T62" fmla="*/ 5741307 w 76"/>
                <a:gd name="T63" fmla="*/ 13311487 h 41"/>
                <a:gd name="T64" fmla="*/ 7655997 w 76"/>
                <a:gd name="T65" fmla="*/ 22819694 h 41"/>
                <a:gd name="T66" fmla="*/ 5741307 w 76"/>
                <a:gd name="T67" fmla="*/ 26622975 h 41"/>
                <a:gd name="T68" fmla="*/ 11483997 w 76"/>
                <a:gd name="T69" fmla="*/ 43737737 h 41"/>
                <a:gd name="T70" fmla="*/ 3827999 w 76"/>
                <a:gd name="T71" fmla="*/ 43737737 h 41"/>
                <a:gd name="T72" fmla="*/ 15311995 w 76"/>
                <a:gd name="T73" fmla="*/ 57049230 h 41"/>
                <a:gd name="T74" fmla="*/ 30622606 w 76"/>
                <a:gd name="T75" fmla="*/ 70360712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41"/>
                <a:gd name="T116" fmla="*/ 76 w 7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41">
                  <a:moveTo>
                    <a:pt x="16" y="37"/>
                  </a:moveTo>
                  <a:cubicBezTo>
                    <a:pt x="18" y="40"/>
                    <a:pt x="21" y="41"/>
                    <a:pt x="25" y="41"/>
                  </a:cubicBezTo>
                  <a:cubicBezTo>
                    <a:pt x="29" y="41"/>
                    <a:pt x="28" y="39"/>
                    <a:pt x="28" y="36"/>
                  </a:cubicBezTo>
                  <a:cubicBezTo>
                    <a:pt x="27" y="34"/>
                    <a:pt x="27" y="33"/>
                    <a:pt x="29" y="32"/>
                  </a:cubicBezTo>
                  <a:cubicBezTo>
                    <a:pt x="30" y="32"/>
                    <a:pt x="31" y="34"/>
                    <a:pt x="34" y="35"/>
                  </a:cubicBezTo>
                  <a:cubicBezTo>
                    <a:pt x="36" y="35"/>
                    <a:pt x="43" y="35"/>
                    <a:pt x="46" y="33"/>
                  </a:cubicBezTo>
                  <a:cubicBezTo>
                    <a:pt x="50" y="32"/>
                    <a:pt x="49" y="32"/>
                    <a:pt x="49" y="33"/>
                  </a:cubicBezTo>
                  <a:cubicBezTo>
                    <a:pt x="49" y="34"/>
                    <a:pt x="51" y="36"/>
                    <a:pt x="53" y="36"/>
                  </a:cubicBezTo>
                  <a:cubicBezTo>
                    <a:pt x="55" y="35"/>
                    <a:pt x="62" y="35"/>
                    <a:pt x="63" y="35"/>
                  </a:cubicBezTo>
                  <a:cubicBezTo>
                    <a:pt x="64" y="34"/>
                    <a:pt x="63" y="34"/>
                    <a:pt x="58" y="32"/>
                  </a:cubicBezTo>
                  <a:cubicBezTo>
                    <a:pt x="52" y="30"/>
                    <a:pt x="48" y="22"/>
                    <a:pt x="47" y="21"/>
                  </a:cubicBezTo>
                  <a:cubicBezTo>
                    <a:pt x="46" y="20"/>
                    <a:pt x="45" y="16"/>
                    <a:pt x="46" y="16"/>
                  </a:cubicBezTo>
                  <a:cubicBezTo>
                    <a:pt x="47" y="15"/>
                    <a:pt x="51" y="14"/>
                    <a:pt x="53" y="15"/>
                  </a:cubicBezTo>
                  <a:cubicBezTo>
                    <a:pt x="54" y="16"/>
                    <a:pt x="52" y="19"/>
                    <a:pt x="51" y="20"/>
                  </a:cubicBezTo>
                  <a:cubicBezTo>
                    <a:pt x="51" y="22"/>
                    <a:pt x="55" y="28"/>
                    <a:pt x="57" y="29"/>
                  </a:cubicBezTo>
                  <a:cubicBezTo>
                    <a:pt x="60" y="31"/>
                    <a:pt x="64" y="31"/>
                    <a:pt x="66" y="32"/>
                  </a:cubicBezTo>
                  <a:cubicBezTo>
                    <a:pt x="68" y="33"/>
                    <a:pt x="70" y="29"/>
                    <a:pt x="72" y="28"/>
                  </a:cubicBezTo>
                  <a:cubicBezTo>
                    <a:pt x="73" y="26"/>
                    <a:pt x="71" y="22"/>
                    <a:pt x="70" y="21"/>
                  </a:cubicBezTo>
                  <a:cubicBezTo>
                    <a:pt x="70" y="20"/>
                    <a:pt x="73" y="19"/>
                    <a:pt x="75" y="18"/>
                  </a:cubicBezTo>
                  <a:cubicBezTo>
                    <a:pt x="76" y="18"/>
                    <a:pt x="66" y="14"/>
                    <a:pt x="63" y="12"/>
                  </a:cubicBezTo>
                  <a:cubicBezTo>
                    <a:pt x="59" y="10"/>
                    <a:pt x="55" y="11"/>
                    <a:pt x="52" y="11"/>
                  </a:cubicBezTo>
                  <a:cubicBezTo>
                    <a:pt x="49" y="11"/>
                    <a:pt x="47" y="8"/>
                    <a:pt x="43" y="6"/>
                  </a:cubicBezTo>
                  <a:cubicBezTo>
                    <a:pt x="40" y="4"/>
                    <a:pt x="39" y="3"/>
                    <a:pt x="37" y="2"/>
                  </a:cubicBezTo>
                  <a:cubicBezTo>
                    <a:pt x="34" y="1"/>
                    <a:pt x="38" y="4"/>
                    <a:pt x="36" y="5"/>
                  </a:cubicBezTo>
                  <a:cubicBezTo>
                    <a:pt x="34" y="6"/>
                    <a:pt x="35" y="9"/>
                    <a:pt x="36" y="12"/>
                  </a:cubicBezTo>
                  <a:cubicBezTo>
                    <a:pt x="36" y="15"/>
                    <a:pt x="37" y="15"/>
                    <a:pt x="35" y="16"/>
                  </a:cubicBezTo>
                  <a:cubicBezTo>
                    <a:pt x="33" y="16"/>
                    <a:pt x="32" y="13"/>
                    <a:pt x="32" y="12"/>
                  </a:cubicBezTo>
                  <a:cubicBezTo>
                    <a:pt x="31" y="10"/>
                    <a:pt x="30" y="11"/>
                    <a:pt x="27" y="11"/>
                  </a:cubicBezTo>
                  <a:cubicBezTo>
                    <a:pt x="25" y="12"/>
                    <a:pt x="24" y="9"/>
                    <a:pt x="23" y="8"/>
                  </a:cubicBezTo>
                  <a:cubicBezTo>
                    <a:pt x="23" y="7"/>
                    <a:pt x="20" y="5"/>
                    <a:pt x="17" y="3"/>
                  </a:cubicBezTo>
                  <a:cubicBezTo>
                    <a:pt x="14" y="0"/>
                    <a:pt x="13" y="1"/>
                    <a:pt x="11" y="3"/>
                  </a:cubicBezTo>
                  <a:cubicBezTo>
                    <a:pt x="9" y="4"/>
                    <a:pt x="4" y="6"/>
                    <a:pt x="3" y="7"/>
                  </a:cubicBezTo>
                  <a:cubicBezTo>
                    <a:pt x="2" y="8"/>
                    <a:pt x="4" y="10"/>
                    <a:pt x="4" y="12"/>
                  </a:cubicBezTo>
                  <a:cubicBezTo>
                    <a:pt x="5" y="15"/>
                    <a:pt x="4" y="12"/>
                    <a:pt x="3" y="14"/>
                  </a:cubicBezTo>
                  <a:cubicBezTo>
                    <a:pt x="1" y="15"/>
                    <a:pt x="6" y="21"/>
                    <a:pt x="6" y="23"/>
                  </a:cubicBezTo>
                  <a:cubicBezTo>
                    <a:pt x="7" y="24"/>
                    <a:pt x="4" y="22"/>
                    <a:pt x="2" y="23"/>
                  </a:cubicBezTo>
                  <a:cubicBezTo>
                    <a:pt x="0" y="24"/>
                    <a:pt x="4" y="28"/>
                    <a:pt x="8" y="30"/>
                  </a:cubicBezTo>
                  <a:cubicBezTo>
                    <a:pt x="11" y="33"/>
                    <a:pt x="14" y="34"/>
                    <a:pt x="16" y="3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0" name="Freeform 112"/>
            <p:cNvSpPr>
              <a:spLocks noChangeArrowheads="1"/>
            </p:cNvSpPr>
            <p:nvPr/>
          </p:nvSpPr>
          <p:spPr bwMode="auto">
            <a:xfrm>
              <a:off x="6151030" y="1591774"/>
              <a:ext cx="64120" cy="29400"/>
            </a:xfrm>
            <a:custGeom>
              <a:avLst/>
              <a:gdLst>
                <a:gd name="T0" fmla="*/ 25242623 w 43"/>
                <a:gd name="T1" fmla="*/ 23520002 h 21"/>
                <a:gd name="T2" fmla="*/ 46601659 w 43"/>
                <a:gd name="T3" fmla="*/ 33319999 h 21"/>
                <a:gd name="T4" fmla="*/ 58252417 w 43"/>
                <a:gd name="T5" fmla="*/ 39199997 h 21"/>
                <a:gd name="T6" fmla="*/ 62136003 w 43"/>
                <a:gd name="T7" fmla="*/ 35279998 h 21"/>
                <a:gd name="T8" fmla="*/ 71844271 w 43"/>
                <a:gd name="T9" fmla="*/ 39199997 h 21"/>
                <a:gd name="T10" fmla="*/ 81553932 w 43"/>
                <a:gd name="T11" fmla="*/ 25480002 h 21"/>
                <a:gd name="T12" fmla="*/ 75727857 w 43"/>
                <a:gd name="T13" fmla="*/ 19599998 h 21"/>
                <a:gd name="T14" fmla="*/ 54368831 w 43"/>
                <a:gd name="T15" fmla="*/ 11760001 h 21"/>
                <a:gd name="T16" fmla="*/ 42718062 w 43"/>
                <a:gd name="T17" fmla="*/ 13720000 h 21"/>
                <a:gd name="T18" fmla="*/ 40776966 w 43"/>
                <a:gd name="T19" fmla="*/ 7840000 h 21"/>
                <a:gd name="T20" fmla="*/ 31067305 w 43"/>
                <a:gd name="T21" fmla="*/ 5880001 h 21"/>
                <a:gd name="T22" fmla="*/ 15534349 w 43"/>
                <a:gd name="T23" fmla="*/ 5880001 h 21"/>
                <a:gd name="T24" fmla="*/ 1941097 w 43"/>
                <a:gd name="T25" fmla="*/ 0 h 21"/>
                <a:gd name="T26" fmla="*/ 13591859 w 43"/>
                <a:gd name="T27" fmla="*/ 11760001 h 21"/>
                <a:gd name="T28" fmla="*/ 25242623 w 43"/>
                <a:gd name="T29" fmla="*/ 2352000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21"/>
                <a:gd name="T47" fmla="*/ 43 w 43"/>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21">
                  <a:moveTo>
                    <a:pt x="13" y="12"/>
                  </a:moveTo>
                  <a:cubicBezTo>
                    <a:pt x="15" y="12"/>
                    <a:pt x="21" y="17"/>
                    <a:pt x="24" y="17"/>
                  </a:cubicBezTo>
                  <a:cubicBezTo>
                    <a:pt x="28" y="18"/>
                    <a:pt x="28" y="20"/>
                    <a:pt x="30" y="20"/>
                  </a:cubicBezTo>
                  <a:cubicBezTo>
                    <a:pt x="32" y="21"/>
                    <a:pt x="31" y="19"/>
                    <a:pt x="32" y="18"/>
                  </a:cubicBezTo>
                  <a:cubicBezTo>
                    <a:pt x="33" y="18"/>
                    <a:pt x="34" y="20"/>
                    <a:pt x="37" y="20"/>
                  </a:cubicBezTo>
                  <a:cubicBezTo>
                    <a:pt x="39" y="19"/>
                    <a:pt x="42" y="15"/>
                    <a:pt x="42" y="13"/>
                  </a:cubicBezTo>
                  <a:cubicBezTo>
                    <a:pt x="43" y="12"/>
                    <a:pt x="41" y="10"/>
                    <a:pt x="39" y="10"/>
                  </a:cubicBezTo>
                  <a:cubicBezTo>
                    <a:pt x="37" y="10"/>
                    <a:pt x="34" y="8"/>
                    <a:pt x="28" y="6"/>
                  </a:cubicBezTo>
                  <a:cubicBezTo>
                    <a:pt x="23" y="4"/>
                    <a:pt x="25" y="7"/>
                    <a:pt x="22" y="7"/>
                  </a:cubicBezTo>
                  <a:cubicBezTo>
                    <a:pt x="19" y="7"/>
                    <a:pt x="20" y="6"/>
                    <a:pt x="21" y="4"/>
                  </a:cubicBezTo>
                  <a:cubicBezTo>
                    <a:pt x="22" y="2"/>
                    <a:pt x="20" y="3"/>
                    <a:pt x="16" y="3"/>
                  </a:cubicBezTo>
                  <a:cubicBezTo>
                    <a:pt x="12" y="3"/>
                    <a:pt x="12" y="3"/>
                    <a:pt x="8" y="3"/>
                  </a:cubicBezTo>
                  <a:cubicBezTo>
                    <a:pt x="5" y="3"/>
                    <a:pt x="2" y="0"/>
                    <a:pt x="1" y="0"/>
                  </a:cubicBezTo>
                  <a:cubicBezTo>
                    <a:pt x="0" y="1"/>
                    <a:pt x="5" y="5"/>
                    <a:pt x="7" y="6"/>
                  </a:cubicBezTo>
                  <a:cubicBezTo>
                    <a:pt x="9" y="8"/>
                    <a:pt x="12" y="12"/>
                    <a:pt x="13"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1" name="Freeform 113"/>
            <p:cNvSpPr>
              <a:spLocks noChangeArrowheads="1"/>
            </p:cNvSpPr>
            <p:nvPr/>
          </p:nvSpPr>
          <p:spPr bwMode="auto">
            <a:xfrm>
              <a:off x="6023997" y="1635874"/>
              <a:ext cx="16938" cy="14700"/>
            </a:xfrm>
            <a:custGeom>
              <a:avLst/>
              <a:gdLst>
                <a:gd name="T0" fmla="*/ 17397610 w 12"/>
                <a:gd name="T1" fmla="*/ 21608997 h 10"/>
                <a:gd name="T2" fmla="*/ 5219283 w 12"/>
                <a:gd name="T3" fmla="*/ 0 h 10"/>
                <a:gd name="T4" fmla="*/ 17397610 w 12"/>
                <a:gd name="T5" fmla="*/ 21608997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10" y="10"/>
                  </a:moveTo>
                  <a:cubicBezTo>
                    <a:pt x="12" y="10"/>
                    <a:pt x="5" y="0"/>
                    <a:pt x="3" y="0"/>
                  </a:cubicBezTo>
                  <a:cubicBezTo>
                    <a:pt x="0" y="0"/>
                    <a:pt x="5" y="10"/>
                    <a:pt x="10"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2" name="Freeform 114"/>
            <p:cNvSpPr>
              <a:spLocks noChangeArrowheads="1"/>
            </p:cNvSpPr>
            <p:nvPr/>
          </p:nvSpPr>
          <p:spPr bwMode="auto">
            <a:xfrm>
              <a:off x="6489780" y="1768176"/>
              <a:ext cx="16938" cy="14700"/>
            </a:xfrm>
            <a:custGeom>
              <a:avLst/>
              <a:gdLst>
                <a:gd name="T0" fmla="*/ 16563282 w 11"/>
                <a:gd name="T1" fmla="*/ 17859163 h 11"/>
                <a:gd name="T2" fmla="*/ 22775051 w 11"/>
                <a:gd name="T3" fmla="*/ 1785382 h 11"/>
                <a:gd name="T4" fmla="*/ 6211771 w 11"/>
                <a:gd name="T5" fmla="*/ 1785382 h 11"/>
                <a:gd name="T6" fmla="*/ 4141180 w 11"/>
                <a:gd name="T7" fmla="*/ 5357481 h 11"/>
                <a:gd name="T8" fmla="*/ 16563282 w 11"/>
                <a:gd name="T9" fmla="*/ 17859163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8" y="10"/>
                  </a:moveTo>
                  <a:cubicBezTo>
                    <a:pt x="11" y="11"/>
                    <a:pt x="10" y="3"/>
                    <a:pt x="11" y="1"/>
                  </a:cubicBezTo>
                  <a:cubicBezTo>
                    <a:pt x="11" y="0"/>
                    <a:pt x="7" y="1"/>
                    <a:pt x="3" y="1"/>
                  </a:cubicBezTo>
                  <a:cubicBezTo>
                    <a:pt x="0" y="1"/>
                    <a:pt x="0" y="2"/>
                    <a:pt x="2" y="3"/>
                  </a:cubicBezTo>
                  <a:cubicBezTo>
                    <a:pt x="3" y="4"/>
                    <a:pt x="5" y="9"/>
                    <a:pt x="8"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3" name="Freeform 115"/>
            <p:cNvSpPr>
              <a:spLocks noChangeArrowheads="1"/>
            </p:cNvSpPr>
            <p:nvPr/>
          </p:nvSpPr>
          <p:spPr bwMode="auto">
            <a:xfrm>
              <a:off x="6620441" y="1727468"/>
              <a:ext cx="44764" cy="12439"/>
            </a:xfrm>
            <a:custGeom>
              <a:avLst/>
              <a:gdLst>
                <a:gd name="T0" fmla="*/ 15554162 w 30"/>
                <a:gd name="T1" fmla="*/ 13371925 h 9"/>
                <a:gd name="T2" fmla="*/ 50551378 w 30"/>
                <a:gd name="T3" fmla="*/ 15282001 h 9"/>
                <a:gd name="T4" fmla="*/ 56384012 w 30"/>
                <a:gd name="T5" fmla="*/ 7640310 h 9"/>
                <a:gd name="T6" fmla="*/ 34997211 w 30"/>
                <a:gd name="T7" fmla="*/ 3820155 h 9"/>
                <a:gd name="T8" fmla="*/ 9721525 w 30"/>
                <a:gd name="T9" fmla="*/ 3820155 h 9"/>
                <a:gd name="T10" fmla="*/ 15554162 w 30"/>
                <a:gd name="T11" fmla="*/ 13371925 h 9"/>
                <a:gd name="T12" fmla="*/ 0 60000 65536"/>
                <a:gd name="T13" fmla="*/ 0 60000 65536"/>
                <a:gd name="T14" fmla="*/ 0 60000 65536"/>
                <a:gd name="T15" fmla="*/ 0 60000 65536"/>
                <a:gd name="T16" fmla="*/ 0 60000 65536"/>
                <a:gd name="T17" fmla="*/ 0 60000 65536"/>
                <a:gd name="T18" fmla="*/ 0 w 30"/>
                <a:gd name="T19" fmla="*/ 0 h 9"/>
                <a:gd name="T20" fmla="*/ 30 w 30"/>
                <a:gd name="T21" fmla="*/ 9 h 9"/>
              </a:gdLst>
              <a:ahLst/>
              <a:cxnLst>
                <a:cxn ang="T12">
                  <a:pos x="T0" y="T1"/>
                </a:cxn>
                <a:cxn ang="T13">
                  <a:pos x="T2" y="T3"/>
                </a:cxn>
                <a:cxn ang="T14">
                  <a:pos x="T4" y="T5"/>
                </a:cxn>
                <a:cxn ang="T15">
                  <a:pos x="T6" y="T7"/>
                </a:cxn>
                <a:cxn ang="T16">
                  <a:pos x="T8" y="T9"/>
                </a:cxn>
                <a:cxn ang="T17">
                  <a:pos x="T10" y="T11"/>
                </a:cxn>
              </a:cxnLst>
              <a:rect l="T18" t="T19" r="T20" b="T21"/>
              <a:pathLst>
                <a:path w="30" h="9">
                  <a:moveTo>
                    <a:pt x="8" y="7"/>
                  </a:moveTo>
                  <a:cubicBezTo>
                    <a:pt x="13" y="9"/>
                    <a:pt x="23" y="8"/>
                    <a:pt x="26" y="8"/>
                  </a:cubicBezTo>
                  <a:cubicBezTo>
                    <a:pt x="30" y="8"/>
                    <a:pt x="30" y="5"/>
                    <a:pt x="29" y="4"/>
                  </a:cubicBezTo>
                  <a:cubicBezTo>
                    <a:pt x="29" y="2"/>
                    <a:pt x="24" y="4"/>
                    <a:pt x="18" y="2"/>
                  </a:cubicBezTo>
                  <a:cubicBezTo>
                    <a:pt x="11" y="0"/>
                    <a:pt x="9" y="1"/>
                    <a:pt x="5" y="2"/>
                  </a:cubicBezTo>
                  <a:cubicBezTo>
                    <a:pt x="0" y="4"/>
                    <a:pt x="3" y="5"/>
                    <a:pt x="8"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4" name="Freeform 116"/>
            <p:cNvSpPr>
              <a:spLocks noChangeArrowheads="1"/>
            </p:cNvSpPr>
            <p:nvPr/>
          </p:nvSpPr>
          <p:spPr bwMode="auto">
            <a:xfrm>
              <a:off x="4959351" y="1653967"/>
              <a:ext cx="79849" cy="94986"/>
            </a:xfrm>
            <a:custGeom>
              <a:avLst/>
              <a:gdLst>
                <a:gd name="T0" fmla="*/ 7637189 w 54"/>
                <a:gd name="T1" fmla="*/ 91706192 h 68"/>
                <a:gd name="T2" fmla="*/ 22912951 w 54"/>
                <a:gd name="T3" fmla="*/ 95608997 h 68"/>
                <a:gd name="T4" fmla="*/ 26730853 w 54"/>
                <a:gd name="T5" fmla="*/ 97560400 h 68"/>
                <a:gd name="T6" fmla="*/ 32459778 w 54"/>
                <a:gd name="T7" fmla="*/ 97560400 h 68"/>
                <a:gd name="T8" fmla="*/ 38187322 w 54"/>
                <a:gd name="T9" fmla="*/ 101461808 h 68"/>
                <a:gd name="T10" fmla="*/ 38187322 w 54"/>
                <a:gd name="T11" fmla="*/ 109267419 h 68"/>
                <a:gd name="T12" fmla="*/ 36277681 w 54"/>
                <a:gd name="T13" fmla="*/ 119023036 h 68"/>
                <a:gd name="T14" fmla="*/ 59190631 w 54"/>
                <a:gd name="T15" fmla="*/ 124877244 h 68"/>
                <a:gd name="T16" fmla="*/ 68737459 w 54"/>
                <a:gd name="T17" fmla="*/ 126827250 h 68"/>
                <a:gd name="T18" fmla="*/ 72555361 w 54"/>
                <a:gd name="T19" fmla="*/ 124877244 h 68"/>
                <a:gd name="T20" fmla="*/ 80192547 w 54"/>
                <a:gd name="T21" fmla="*/ 130730055 h 68"/>
                <a:gd name="T22" fmla="*/ 85921473 w 54"/>
                <a:gd name="T23" fmla="*/ 128778652 h 68"/>
                <a:gd name="T24" fmla="*/ 93558680 w 54"/>
                <a:gd name="T25" fmla="*/ 130730055 h 68"/>
                <a:gd name="T26" fmla="*/ 101195866 w 54"/>
                <a:gd name="T27" fmla="*/ 128778652 h 68"/>
                <a:gd name="T28" fmla="*/ 99286224 w 54"/>
                <a:gd name="T29" fmla="*/ 122925841 h 68"/>
                <a:gd name="T30" fmla="*/ 97377964 w 54"/>
                <a:gd name="T31" fmla="*/ 119023036 h 68"/>
                <a:gd name="T32" fmla="*/ 89739375 w 54"/>
                <a:gd name="T33" fmla="*/ 115120230 h 68"/>
                <a:gd name="T34" fmla="*/ 80192547 w 54"/>
                <a:gd name="T35" fmla="*/ 105364614 h 68"/>
                <a:gd name="T36" fmla="*/ 76374645 w 54"/>
                <a:gd name="T37" fmla="*/ 97560400 h 68"/>
                <a:gd name="T38" fmla="*/ 68737459 w 54"/>
                <a:gd name="T39" fmla="*/ 85853359 h 68"/>
                <a:gd name="T40" fmla="*/ 64918175 w 54"/>
                <a:gd name="T41" fmla="*/ 74144943 h 68"/>
                <a:gd name="T42" fmla="*/ 68737459 w 54"/>
                <a:gd name="T43" fmla="*/ 64389326 h 68"/>
                <a:gd name="T44" fmla="*/ 64918175 w 54"/>
                <a:gd name="T45" fmla="*/ 60486521 h 68"/>
                <a:gd name="T46" fmla="*/ 63008533 w 54"/>
                <a:gd name="T47" fmla="*/ 50730904 h 68"/>
                <a:gd name="T48" fmla="*/ 63008533 w 54"/>
                <a:gd name="T49" fmla="*/ 44878082 h 68"/>
                <a:gd name="T50" fmla="*/ 68737459 w 54"/>
                <a:gd name="T51" fmla="*/ 35121069 h 68"/>
                <a:gd name="T52" fmla="*/ 66827817 w 54"/>
                <a:gd name="T53" fmla="*/ 29268257 h 68"/>
                <a:gd name="T54" fmla="*/ 74465003 w 54"/>
                <a:gd name="T55" fmla="*/ 29268257 h 68"/>
                <a:gd name="T56" fmla="*/ 74465003 w 54"/>
                <a:gd name="T57" fmla="*/ 23414049 h 68"/>
                <a:gd name="T58" fmla="*/ 80192547 w 54"/>
                <a:gd name="T59" fmla="*/ 19512635 h 68"/>
                <a:gd name="T60" fmla="*/ 80192547 w 54"/>
                <a:gd name="T61" fmla="*/ 9755619 h 68"/>
                <a:gd name="T62" fmla="*/ 70645719 w 54"/>
                <a:gd name="T63" fmla="*/ 7804217 h 68"/>
                <a:gd name="T64" fmla="*/ 61098891 w 54"/>
                <a:gd name="T65" fmla="*/ 3902807 h 68"/>
                <a:gd name="T66" fmla="*/ 51553445 w 54"/>
                <a:gd name="T67" fmla="*/ 0 h 68"/>
                <a:gd name="T68" fmla="*/ 51553445 w 54"/>
                <a:gd name="T69" fmla="*/ 5854211 h 68"/>
                <a:gd name="T70" fmla="*/ 38187322 w 54"/>
                <a:gd name="T71" fmla="*/ 5854211 h 68"/>
                <a:gd name="T72" fmla="*/ 34368039 w 54"/>
                <a:gd name="T73" fmla="*/ 19512635 h 68"/>
                <a:gd name="T74" fmla="*/ 24821211 w 54"/>
                <a:gd name="T75" fmla="*/ 21462641 h 68"/>
                <a:gd name="T76" fmla="*/ 22912951 w 54"/>
                <a:gd name="T77" fmla="*/ 27316855 h 68"/>
                <a:gd name="T78" fmla="*/ 15274377 w 54"/>
                <a:gd name="T79" fmla="*/ 29268257 h 68"/>
                <a:gd name="T80" fmla="*/ 15274377 w 54"/>
                <a:gd name="T81" fmla="*/ 35121069 h 68"/>
                <a:gd name="T82" fmla="*/ 24821211 w 54"/>
                <a:gd name="T83" fmla="*/ 37072471 h 68"/>
                <a:gd name="T84" fmla="*/ 21003303 w 54"/>
                <a:gd name="T85" fmla="*/ 42926679 h 68"/>
                <a:gd name="T86" fmla="*/ 15274377 w 54"/>
                <a:gd name="T87" fmla="*/ 58536515 h 68"/>
                <a:gd name="T88" fmla="*/ 19093661 w 54"/>
                <a:gd name="T89" fmla="*/ 64389326 h 68"/>
                <a:gd name="T90" fmla="*/ 11456475 w 54"/>
                <a:gd name="T91" fmla="*/ 62437923 h 68"/>
                <a:gd name="T92" fmla="*/ 7637189 w 54"/>
                <a:gd name="T93" fmla="*/ 64389326 h 68"/>
                <a:gd name="T94" fmla="*/ 3819285 w 54"/>
                <a:gd name="T95" fmla="*/ 66340729 h 68"/>
                <a:gd name="T96" fmla="*/ 0 w 54"/>
                <a:gd name="T97" fmla="*/ 81950553 h 68"/>
                <a:gd name="T98" fmla="*/ 7637189 w 54"/>
                <a:gd name="T99" fmla="*/ 91706192 h 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68"/>
                <a:gd name="T152" fmla="*/ 54 w 54"/>
                <a:gd name="T153" fmla="*/ 68 h 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68">
                  <a:moveTo>
                    <a:pt x="4" y="47"/>
                  </a:moveTo>
                  <a:cubicBezTo>
                    <a:pt x="5" y="48"/>
                    <a:pt x="10" y="49"/>
                    <a:pt x="12" y="49"/>
                  </a:cubicBezTo>
                  <a:cubicBezTo>
                    <a:pt x="13" y="49"/>
                    <a:pt x="12" y="49"/>
                    <a:pt x="14" y="50"/>
                  </a:cubicBezTo>
                  <a:cubicBezTo>
                    <a:pt x="15" y="51"/>
                    <a:pt x="16" y="51"/>
                    <a:pt x="17" y="50"/>
                  </a:cubicBezTo>
                  <a:cubicBezTo>
                    <a:pt x="18" y="48"/>
                    <a:pt x="18" y="51"/>
                    <a:pt x="20" y="52"/>
                  </a:cubicBezTo>
                  <a:cubicBezTo>
                    <a:pt x="21" y="53"/>
                    <a:pt x="19" y="55"/>
                    <a:pt x="20" y="56"/>
                  </a:cubicBezTo>
                  <a:cubicBezTo>
                    <a:pt x="22" y="58"/>
                    <a:pt x="19" y="60"/>
                    <a:pt x="19" y="61"/>
                  </a:cubicBezTo>
                  <a:cubicBezTo>
                    <a:pt x="19" y="63"/>
                    <a:pt x="29" y="64"/>
                    <a:pt x="31" y="64"/>
                  </a:cubicBezTo>
                  <a:cubicBezTo>
                    <a:pt x="32" y="64"/>
                    <a:pt x="34" y="65"/>
                    <a:pt x="36" y="65"/>
                  </a:cubicBezTo>
                  <a:cubicBezTo>
                    <a:pt x="37" y="66"/>
                    <a:pt x="37" y="64"/>
                    <a:pt x="38" y="64"/>
                  </a:cubicBezTo>
                  <a:cubicBezTo>
                    <a:pt x="38" y="64"/>
                    <a:pt x="41" y="67"/>
                    <a:pt x="42" y="67"/>
                  </a:cubicBezTo>
                  <a:cubicBezTo>
                    <a:pt x="43" y="68"/>
                    <a:pt x="45" y="66"/>
                    <a:pt x="45" y="66"/>
                  </a:cubicBezTo>
                  <a:cubicBezTo>
                    <a:pt x="45" y="66"/>
                    <a:pt x="48" y="67"/>
                    <a:pt x="49" y="67"/>
                  </a:cubicBezTo>
                  <a:cubicBezTo>
                    <a:pt x="50" y="66"/>
                    <a:pt x="51" y="66"/>
                    <a:pt x="53" y="66"/>
                  </a:cubicBezTo>
                  <a:cubicBezTo>
                    <a:pt x="54" y="65"/>
                    <a:pt x="53" y="62"/>
                    <a:pt x="52" y="63"/>
                  </a:cubicBezTo>
                  <a:cubicBezTo>
                    <a:pt x="52" y="63"/>
                    <a:pt x="51" y="62"/>
                    <a:pt x="51" y="61"/>
                  </a:cubicBezTo>
                  <a:cubicBezTo>
                    <a:pt x="50" y="60"/>
                    <a:pt x="48" y="60"/>
                    <a:pt x="47" y="59"/>
                  </a:cubicBezTo>
                  <a:cubicBezTo>
                    <a:pt x="46" y="57"/>
                    <a:pt x="42" y="55"/>
                    <a:pt x="42" y="54"/>
                  </a:cubicBezTo>
                  <a:cubicBezTo>
                    <a:pt x="42" y="53"/>
                    <a:pt x="40" y="51"/>
                    <a:pt x="40" y="50"/>
                  </a:cubicBezTo>
                  <a:cubicBezTo>
                    <a:pt x="41" y="49"/>
                    <a:pt x="36" y="45"/>
                    <a:pt x="36" y="44"/>
                  </a:cubicBezTo>
                  <a:cubicBezTo>
                    <a:pt x="36" y="43"/>
                    <a:pt x="34" y="40"/>
                    <a:pt x="34" y="38"/>
                  </a:cubicBezTo>
                  <a:cubicBezTo>
                    <a:pt x="33" y="37"/>
                    <a:pt x="35" y="35"/>
                    <a:pt x="36" y="33"/>
                  </a:cubicBezTo>
                  <a:cubicBezTo>
                    <a:pt x="37" y="32"/>
                    <a:pt x="35" y="31"/>
                    <a:pt x="34" y="31"/>
                  </a:cubicBezTo>
                  <a:cubicBezTo>
                    <a:pt x="32" y="31"/>
                    <a:pt x="33" y="28"/>
                    <a:pt x="33" y="26"/>
                  </a:cubicBezTo>
                  <a:cubicBezTo>
                    <a:pt x="33" y="24"/>
                    <a:pt x="32" y="24"/>
                    <a:pt x="33" y="23"/>
                  </a:cubicBezTo>
                  <a:cubicBezTo>
                    <a:pt x="33" y="23"/>
                    <a:pt x="36" y="19"/>
                    <a:pt x="36" y="18"/>
                  </a:cubicBezTo>
                  <a:cubicBezTo>
                    <a:pt x="36" y="18"/>
                    <a:pt x="35" y="16"/>
                    <a:pt x="35" y="15"/>
                  </a:cubicBezTo>
                  <a:cubicBezTo>
                    <a:pt x="35" y="13"/>
                    <a:pt x="38" y="15"/>
                    <a:pt x="39" y="15"/>
                  </a:cubicBezTo>
                  <a:cubicBezTo>
                    <a:pt x="41" y="16"/>
                    <a:pt x="39" y="13"/>
                    <a:pt x="39" y="12"/>
                  </a:cubicBezTo>
                  <a:cubicBezTo>
                    <a:pt x="39" y="12"/>
                    <a:pt x="41" y="11"/>
                    <a:pt x="42" y="10"/>
                  </a:cubicBezTo>
                  <a:cubicBezTo>
                    <a:pt x="42" y="10"/>
                    <a:pt x="42" y="6"/>
                    <a:pt x="42" y="5"/>
                  </a:cubicBezTo>
                  <a:cubicBezTo>
                    <a:pt x="41" y="5"/>
                    <a:pt x="39" y="5"/>
                    <a:pt x="37" y="4"/>
                  </a:cubicBezTo>
                  <a:cubicBezTo>
                    <a:pt x="35" y="3"/>
                    <a:pt x="34" y="2"/>
                    <a:pt x="32" y="2"/>
                  </a:cubicBezTo>
                  <a:cubicBezTo>
                    <a:pt x="30" y="2"/>
                    <a:pt x="28" y="0"/>
                    <a:pt x="27" y="0"/>
                  </a:cubicBezTo>
                  <a:cubicBezTo>
                    <a:pt x="25" y="0"/>
                    <a:pt x="27" y="2"/>
                    <a:pt x="27" y="3"/>
                  </a:cubicBezTo>
                  <a:cubicBezTo>
                    <a:pt x="27" y="4"/>
                    <a:pt x="22" y="2"/>
                    <a:pt x="20" y="3"/>
                  </a:cubicBezTo>
                  <a:cubicBezTo>
                    <a:pt x="18" y="3"/>
                    <a:pt x="19" y="9"/>
                    <a:pt x="18" y="10"/>
                  </a:cubicBezTo>
                  <a:cubicBezTo>
                    <a:pt x="17" y="12"/>
                    <a:pt x="14" y="10"/>
                    <a:pt x="13" y="11"/>
                  </a:cubicBezTo>
                  <a:cubicBezTo>
                    <a:pt x="11" y="11"/>
                    <a:pt x="12" y="13"/>
                    <a:pt x="12" y="14"/>
                  </a:cubicBezTo>
                  <a:cubicBezTo>
                    <a:pt x="12" y="15"/>
                    <a:pt x="11" y="15"/>
                    <a:pt x="8" y="15"/>
                  </a:cubicBezTo>
                  <a:cubicBezTo>
                    <a:pt x="6" y="15"/>
                    <a:pt x="6" y="16"/>
                    <a:pt x="8" y="18"/>
                  </a:cubicBezTo>
                  <a:cubicBezTo>
                    <a:pt x="10" y="20"/>
                    <a:pt x="11" y="19"/>
                    <a:pt x="13" y="19"/>
                  </a:cubicBezTo>
                  <a:cubicBezTo>
                    <a:pt x="14" y="19"/>
                    <a:pt x="12" y="21"/>
                    <a:pt x="11" y="22"/>
                  </a:cubicBezTo>
                  <a:cubicBezTo>
                    <a:pt x="10" y="23"/>
                    <a:pt x="8" y="28"/>
                    <a:pt x="8" y="30"/>
                  </a:cubicBezTo>
                  <a:cubicBezTo>
                    <a:pt x="9" y="32"/>
                    <a:pt x="10" y="32"/>
                    <a:pt x="10" y="33"/>
                  </a:cubicBezTo>
                  <a:cubicBezTo>
                    <a:pt x="10" y="34"/>
                    <a:pt x="9" y="33"/>
                    <a:pt x="6" y="32"/>
                  </a:cubicBezTo>
                  <a:cubicBezTo>
                    <a:pt x="4" y="31"/>
                    <a:pt x="6" y="32"/>
                    <a:pt x="4" y="33"/>
                  </a:cubicBezTo>
                  <a:cubicBezTo>
                    <a:pt x="3" y="34"/>
                    <a:pt x="4" y="34"/>
                    <a:pt x="2" y="34"/>
                  </a:cubicBezTo>
                  <a:cubicBezTo>
                    <a:pt x="1" y="34"/>
                    <a:pt x="0" y="40"/>
                    <a:pt x="0" y="42"/>
                  </a:cubicBezTo>
                  <a:cubicBezTo>
                    <a:pt x="0" y="44"/>
                    <a:pt x="3" y="46"/>
                    <a:pt x="4" y="4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5" name="Freeform 117"/>
            <p:cNvSpPr>
              <a:spLocks noChangeArrowheads="1"/>
            </p:cNvSpPr>
            <p:nvPr/>
          </p:nvSpPr>
          <p:spPr bwMode="auto">
            <a:xfrm>
              <a:off x="4971449" y="1726337"/>
              <a:ext cx="10888" cy="11308"/>
            </a:xfrm>
            <a:custGeom>
              <a:avLst/>
              <a:gdLst>
                <a:gd name="T0" fmla="*/ 3235650 w 8"/>
                <a:gd name="T1" fmla="*/ 0 h 8"/>
                <a:gd name="T2" fmla="*/ 3235650 w 8"/>
                <a:gd name="T3" fmla="*/ 5993240 h 8"/>
                <a:gd name="T4" fmla="*/ 11323503 w 8"/>
                <a:gd name="T5" fmla="*/ 15983856 h 8"/>
                <a:gd name="T6" fmla="*/ 9705676 w 8"/>
                <a:gd name="T7" fmla="*/ 3995964 h 8"/>
                <a:gd name="T8" fmla="*/ 323565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2" y="0"/>
                  </a:moveTo>
                  <a:cubicBezTo>
                    <a:pt x="0" y="0"/>
                    <a:pt x="0" y="2"/>
                    <a:pt x="2" y="3"/>
                  </a:cubicBezTo>
                  <a:cubicBezTo>
                    <a:pt x="4" y="4"/>
                    <a:pt x="4" y="8"/>
                    <a:pt x="7" y="8"/>
                  </a:cubicBezTo>
                  <a:cubicBezTo>
                    <a:pt x="8" y="7"/>
                    <a:pt x="6" y="3"/>
                    <a:pt x="6" y="2"/>
                  </a:cubicBezTo>
                  <a:cubicBezTo>
                    <a:pt x="6" y="1"/>
                    <a:pt x="3" y="0"/>
                    <a:pt x="2"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6" name="Freeform 118"/>
            <p:cNvSpPr>
              <a:spLocks noChangeArrowheads="1"/>
            </p:cNvSpPr>
            <p:nvPr/>
          </p:nvSpPr>
          <p:spPr bwMode="auto">
            <a:xfrm>
              <a:off x="4976288" y="1522796"/>
              <a:ext cx="194782" cy="135694"/>
            </a:xfrm>
            <a:custGeom>
              <a:avLst/>
              <a:gdLst>
                <a:gd name="T0" fmla="*/ 17375265 w 131"/>
                <a:gd name="T1" fmla="*/ 174466472 h 98"/>
                <a:gd name="T2" fmla="*/ 40543210 w 131"/>
                <a:gd name="T3" fmla="*/ 180216850 h 98"/>
                <a:gd name="T4" fmla="*/ 63709771 w 131"/>
                <a:gd name="T5" fmla="*/ 187886371 h 98"/>
                <a:gd name="T6" fmla="*/ 69502451 w 131"/>
                <a:gd name="T7" fmla="*/ 172548757 h 98"/>
                <a:gd name="T8" fmla="*/ 77225097 w 131"/>
                <a:gd name="T9" fmla="*/ 168714710 h 98"/>
                <a:gd name="T10" fmla="*/ 81086420 w 131"/>
                <a:gd name="T11" fmla="*/ 161045232 h 98"/>
                <a:gd name="T12" fmla="*/ 83016387 w 131"/>
                <a:gd name="T13" fmla="*/ 151459423 h 98"/>
                <a:gd name="T14" fmla="*/ 86877710 w 131"/>
                <a:gd name="T15" fmla="*/ 145707661 h 98"/>
                <a:gd name="T16" fmla="*/ 92669022 w 131"/>
                <a:gd name="T17" fmla="*/ 134204137 h 98"/>
                <a:gd name="T18" fmla="*/ 94600379 w 131"/>
                <a:gd name="T19" fmla="*/ 128452374 h 98"/>
                <a:gd name="T20" fmla="*/ 104252992 w 131"/>
                <a:gd name="T21" fmla="*/ 124618328 h 98"/>
                <a:gd name="T22" fmla="*/ 108114315 w 131"/>
                <a:gd name="T23" fmla="*/ 115032519 h 98"/>
                <a:gd name="T24" fmla="*/ 125489575 w 131"/>
                <a:gd name="T25" fmla="*/ 113114803 h 98"/>
                <a:gd name="T26" fmla="*/ 135143578 w 131"/>
                <a:gd name="T27" fmla="*/ 101612664 h 98"/>
                <a:gd name="T28" fmla="*/ 144796191 w 131"/>
                <a:gd name="T29" fmla="*/ 99694948 h 98"/>
                <a:gd name="T30" fmla="*/ 166032774 w 131"/>
                <a:gd name="T31" fmla="*/ 86273686 h 98"/>
                <a:gd name="T32" fmla="*/ 193062080 w 131"/>
                <a:gd name="T33" fmla="*/ 70936115 h 98"/>
                <a:gd name="T34" fmla="*/ 223951277 w 131"/>
                <a:gd name="T35" fmla="*/ 72853831 h 98"/>
                <a:gd name="T36" fmla="*/ 243257893 w 131"/>
                <a:gd name="T37" fmla="*/ 59433975 h 98"/>
                <a:gd name="T38" fmla="*/ 247119216 w 131"/>
                <a:gd name="T39" fmla="*/ 49846782 h 98"/>
                <a:gd name="T40" fmla="*/ 250980540 w 131"/>
                <a:gd name="T41" fmla="*/ 36426915 h 98"/>
                <a:gd name="T42" fmla="*/ 250980540 w 131"/>
                <a:gd name="T43" fmla="*/ 21089339 h 98"/>
                <a:gd name="T44" fmla="*/ 243257893 w 131"/>
                <a:gd name="T45" fmla="*/ 7669481 h 98"/>
                <a:gd name="T46" fmla="*/ 227812600 w 131"/>
                <a:gd name="T47" fmla="*/ 3834048 h 98"/>
                <a:gd name="T48" fmla="*/ 214298663 w 131"/>
                <a:gd name="T49" fmla="*/ 5751765 h 98"/>
                <a:gd name="T50" fmla="*/ 208505984 w 131"/>
                <a:gd name="T51" fmla="*/ 23007060 h 98"/>
                <a:gd name="T52" fmla="*/ 187269401 w 131"/>
                <a:gd name="T53" fmla="*/ 42178678 h 98"/>
                <a:gd name="T54" fmla="*/ 156380161 w 131"/>
                <a:gd name="T55" fmla="*/ 49846782 h 98"/>
                <a:gd name="T56" fmla="*/ 146726158 w 131"/>
                <a:gd name="T57" fmla="*/ 46012735 h 98"/>
                <a:gd name="T58" fmla="*/ 131282255 w 131"/>
                <a:gd name="T59" fmla="*/ 42178678 h 98"/>
                <a:gd name="T60" fmla="*/ 117766929 w 131"/>
                <a:gd name="T61" fmla="*/ 46012735 h 98"/>
                <a:gd name="T62" fmla="*/ 113905605 w 131"/>
                <a:gd name="T63" fmla="*/ 55598544 h 98"/>
                <a:gd name="T64" fmla="*/ 90739034 w 131"/>
                <a:gd name="T65" fmla="*/ 70936115 h 98"/>
                <a:gd name="T66" fmla="*/ 86877710 w 131"/>
                <a:gd name="T67" fmla="*/ 72853831 h 98"/>
                <a:gd name="T68" fmla="*/ 67571094 w 131"/>
                <a:gd name="T69" fmla="*/ 84357355 h 98"/>
                <a:gd name="T70" fmla="*/ 63709771 w 131"/>
                <a:gd name="T71" fmla="*/ 92025470 h 98"/>
                <a:gd name="T72" fmla="*/ 50195834 w 131"/>
                <a:gd name="T73" fmla="*/ 107363041 h 98"/>
                <a:gd name="T74" fmla="*/ 38611854 w 131"/>
                <a:gd name="T75" fmla="*/ 111198472 h 98"/>
                <a:gd name="T76" fmla="*/ 38611854 w 131"/>
                <a:gd name="T77" fmla="*/ 120784281 h 98"/>
                <a:gd name="T78" fmla="*/ 36681887 w 131"/>
                <a:gd name="T79" fmla="*/ 128452374 h 98"/>
                <a:gd name="T80" fmla="*/ 32820564 w 131"/>
                <a:gd name="T81" fmla="*/ 136121852 h 98"/>
                <a:gd name="T82" fmla="*/ 38611854 w 131"/>
                <a:gd name="T83" fmla="*/ 153377139 h 98"/>
                <a:gd name="T84" fmla="*/ 21236589 w 131"/>
                <a:gd name="T85" fmla="*/ 153377139 h 98"/>
                <a:gd name="T86" fmla="*/ 5791293 w 131"/>
                <a:gd name="T87" fmla="*/ 166796995 h 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1"/>
                <a:gd name="T133" fmla="*/ 0 h 98"/>
                <a:gd name="T134" fmla="*/ 131 w 131"/>
                <a:gd name="T135" fmla="*/ 98 h 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1" h="98">
                  <a:moveTo>
                    <a:pt x="9" y="86"/>
                  </a:moveTo>
                  <a:cubicBezTo>
                    <a:pt x="11" y="85"/>
                    <a:pt x="8" y="90"/>
                    <a:pt x="9" y="91"/>
                  </a:cubicBezTo>
                  <a:cubicBezTo>
                    <a:pt x="9" y="92"/>
                    <a:pt x="14" y="92"/>
                    <a:pt x="16" y="92"/>
                  </a:cubicBezTo>
                  <a:cubicBezTo>
                    <a:pt x="18" y="92"/>
                    <a:pt x="20" y="94"/>
                    <a:pt x="21" y="94"/>
                  </a:cubicBezTo>
                  <a:cubicBezTo>
                    <a:pt x="23" y="95"/>
                    <a:pt x="26" y="95"/>
                    <a:pt x="26" y="96"/>
                  </a:cubicBezTo>
                  <a:cubicBezTo>
                    <a:pt x="27" y="97"/>
                    <a:pt x="31" y="98"/>
                    <a:pt x="33" y="98"/>
                  </a:cubicBezTo>
                  <a:cubicBezTo>
                    <a:pt x="34" y="98"/>
                    <a:pt x="36" y="96"/>
                    <a:pt x="36" y="95"/>
                  </a:cubicBezTo>
                  <a:cubicBezTo>
                    <a:pt x="36" y="94"/>
                    <a:pt x="38" y="91"/>
                    <a:pt x="36" y="90"/>
                  </a:cubicBezTo>
                  <a:cubicBezTo>
                    <a:pt x="35" y="89"/>
                    <a:pt x="33" y="88"/>
                    <a:pt x="34" y="87"/>
                  </a:cubicBezTo>
                  <a:cubicBezTo>
                    <a:pt x="35" y="87"/>
                    <a:pt x="39" y="89"/>
                    <a:pt x="40" y="88"/>
                  </a:cubicBezTo>
                  <a:cubicBezTo>
                    <a:pt x="42" y="86"/>
                    <a:pt x="39" y="85"/>
                    <a:pt x="39" y="84"/>
                  </a:cubicBezTo>
                  <a:cubicBezTo>
                    <a:pt x="39" y="83"/>
                    <a:pt x="42" y="86"/>
                    <a:pt x="42" y="84"/>
                  </a:cubicBezTo>
                  <a:cubicBezTo>
                    <a:pt x="42" y="83"/>
                    <a:pt x="41" y="82"/>
                    <a:pt x="39" y="81"/>
                  </a:cubicBezTo>
                  <a:cubicBezTo>
                    <a:pt x="38" y="80"/>
                    <a:pt x="42" y="80"/>
                    <a:pt x="43" y="79"/>
                  </a:cubicBezTo>
                  <a:cubicBezTo>
                    <a:pt x="45" y="79"/>
                    <a:pt x="43" y="78"/>
                    <a:pt x="43" y="77"/>
                  </a:cubicBezTo>
                  <a:cubicBezTo>
                    <a:pt x="42" y="76"/>
                    <a:pt x="44" y="76"/>
                    <a:pt x="45" y="76"/>
                  </a:cubicBezTo>
                  <a:cubicBezTo>
                    <a:pt x="46" y="76"/>
                    <a:pt x="49" y="76"/>
                    <a:pt x="48" y="74"/>
                  </a:cubicBezTo>
                  <a:cubicBezTo>
                    <a:pt x="48" y="72"/>
                    <a:pt x="47" y="70"/>
                    <a:pt x="48" y="70"/>
                  </a:cubicBezTo>
                  <a:cubicBezTo>
                    <a:pt x="50" y="70"/>
                    <a:pt x="53" y="70"/>
                    <a:pt x="52" y="69"/>
                  </a:cubicBezTo>
                  <a:cubicBezTo>
                    <a:pt x="52" y="68"/>
                    <a:pt x="49" y="68"/>
                    <a:pt x="49" y="67"/>
                  </a:cubicBezTo>
                  <a:cubicBezTo>
                    <a:pt x="49" y="66"/>
                    <a:pt x="50" y="66"/>
                    <a:pt x="51" y="66"/>
                  </a:cubicBezTo>
                  <a:cubicBezTo>
                    <a:pt x="52" y="65"/>
                    <a:pt x="53" y="65"/>
                    <a:pt x="54" y="65"/>
                  </a:cubicBezTo>
                  <a:cubicBezTo>
                    <a:pt x="55" y="64"/>
                    <a:pt x="57" y="65"/>
                    <a:pt x="57" y="64"/>
                  </a:cubicBezTo>
                  <a:cubicBezTo>
                    <a:pt x="58" y="63"/>
                    <a:pt x="57" y="61"/>
                    <a:pt x="56" y="60"/>
                  </a:cubicBezTo>
                  <a:cubicBezTo>
                    <a:pt x="56" y="59"/>
                    <a:pt x="61" y="61"/>
                    <a:pt x="63" y="62"/>
                  </a:cubicBezTo>
                  <a:cubicBezTo>
                    <a:pt x="65" y="62"/>
                    <a:pt x="64" y="60"/>
                    <a:pt x="65" y="59"/>
                  </a:cubicBezTo>
                  <a:cubicBezTo>
                    <a:pt x="65" y="59"/>
                    <a:pt x="67" y="60"/>
                    <a:pt x="68" y="59"/>
                  </a:cubicBezTo>
                  <a:cubicBezTo>
                    <a:pt x="69" y="59"/>
                    <a:pt x="69" y="54"/>
                    <a:pt x="70" y="53"/>
                  </a:cubicBezTo>
                  <a:cubicBezTo>
                    <a:pt x="71" y="52"/>
                    <a:pt x="71" y="53"/>
                    <a:pt x="72" y="54"/>
                  </a:cubicBezTo>
                  <a:cubicBezTo>
                    <a:pt x="73" y="55"/>
                    <a:pt x="74" y="53"/>
                    <a:pt x="75" y="52"/>
                  </a:cubicBezTo>
                  <a:cubicBezTo>
                    <a:pt x="77" y="51"/>
                    <a:pt x="77" y="51"/>
                    <a:pt x="78" y="51"/>
                  </a:cubicBezTo>
                  <a:cubicBezTo>
                    <a:pt x="79" y="50"/>
                    <a:pt x="84" y="46"/>
                    <a:pt x="86" y="45"/>
                  </a:cubicBezTo>
                  <a:cubicBezTo>
                    <a:pt x="88" y="44"/>
                    <a:pt x="91" y="42"/>
                    <a:pt x="92" y="40"/>
                  </a:cubicBezTo>
                  <a:cubicBezTo>
                    <a:pt x="94" y="38"/>
                    <a:pt x="98" y="37"/>
                    <a:pt x="100" y="37"/>
                  </a:cubicBezTo>
                  <a:cubicBezTo>
                    <a:pt x="101" y="37"/>
                    <a:pt x="105" y="38"/>
                    <a:pt x="108" y="39"/>
                  </a:cubicBezTo>
                  <a:cubicBezTo>
                    <a:pt x="111" y="40"/>
                    <a:pt x="113" y="39"/>
                    <a:pt x="116" y="38"/>
                  </a:cubicBezTo>
                  <a:cubicBezTo>
                    <a:pt x="118" y="37"/>
                    <a:pt x="118" y="36"/>
                    <a:pt x="120" y="35"/>
                  </a:cubicBezTo>
                  <a:cubicBezTo>
                    <a:pt x="122" y="34"/>
                    <a:pt x="125" y="32"/>
                    <a:pt x="126" y="31"/>
                  </a:cubicBezTo>
                  <a:cubicBezTo>
                    <a:pt x="128" y="30"/>
                    <a:pt x="131" y="28"/>
                    <a:pt x="130" y="29"/>
                  </a:cubicBezTo>
                  <a:cubicBezTo>
                    <a:pt x="129" y="29"/>
                    <a:pt x="128" y="27"/>
                    <a:pt x="128" y="26"/>
                  </a:cubicBezTo>
                  <a:cubicBezTo>
                    <a:pt x="128" y="25"/>
                    <a:pt x="128" y="22"/>
                    <a:pt x="130" y="21"/>
                  </a:cubicBezTo>
                  <a:cubicBezTo>
                    <a:pt x="131" y="21"/>
                    <a:pt x="131" y="20"/>
                    <a:pt x="130" y="19"/>
                  </a:cubicBezTo>
                  <a:cubicBezTo>
                    <a:pt x="129" y="19"/>
                    <a:pt x="129" y="15"/>
                    <a:pt x="128" y="14"/>
                  </a:cubicBezTo>
                  <a:cubicBezTo>
                    <a:pt x="128" y="12"/>
                    <a:pt x="130" y="12"/>
                    <a:pt x="130" y="11"/>
                  </a:cubicBezTo>
                  <a:cubicBezTo>
                    <a:pt x="131" y="11"/>
                    <a:pt x="129" y="8"/>
                    <a:pt x="127" y="7"/>
                  </a:cubicBezTo>
                  <a:cubicBezTo>
                    <a:pt x="126" y="7"/>
                    <a:pt x="126" y="5"/>
                    <a:pt x="126" y="4"/>
                  </a:cubicBezTo>
                  <a:cubicBezTo>
                    <a:pt x="127" y="3"/>
                    <a:pt x="124" y="2"/>
                    <a:pt x="121" y="1"/>
                  </a:cubicBezTo>
                  <a:cubicBezTo>
                    <a:pt x="119" y="0"/>
                    <a:pt x="119" y="2"/>
                    <a:pt x="118" y="2"/>
                  </a:cubicBezTo>
                  <a:cubicBezTo>
                    <a:pt x="117" y="3"/>
                    <a:pt x="116" y="2"/>
                    <a:pt x="116" y="2"/>
                  </a:cubicBezTo>
                  <a:cubicBezTo>
                    <a:pt x="116" y="1"/>
                    <a:pt x="111" y="2"/>
                    <a:pt x="111" y="3"/>
                  </a:cubicBezTo>
                  <a:cubicBezTo>
                    <a:pt x="110" y="3"/>
                    <a:pt x="111" y="5"/>
                    <a:pt x="111" y="7"/>
                  </a:cubicBezTo>
                  <a:cubicBezTo>
                    <a:pt x="111" y="8"/>
                    <a:pt x="108" y="10"/>
                    <a:pt x="108" y="12"/>
                  </a:cubicBezTo>
                  <a:cubicBezTo>
                    <a:pt x="107" y="14"/>
                    <a:pt x="104" y="18"/>
                    <a:pt x="102" y="18"/>
                  </a:cubicBezTo>
                  <a:cubicBezTo>
                    <a:pt x="99" y="18"/>
                    <a:pt x="99" y="20"/>
                    <a:pt x="97" y="22"/>
                  </a:cubicBezTo>
                  <a:cubicBezTo>
                    <a:pt x="95" y="24"/>
                    <a:pt x="90" y="25"/>
                    <a:pt x="86" y="24"/>
                  </a:cubicBezTo>
                  <a:cubicBezTo>
                    <a:pt x="83" y="24"/>
                    <a:pt x="84" y="25"/>
                    <a:pt x="81" y="26"/>
                  </a:cubicBezTo>
                  <a:cubicBezTo>
                    <a:pt x="79" y="27"/>
                    <a:pt x="79" y="24"/>
                    <a:pt x="78" y="22"/>
                  </a:cubicBezTo>
                  <a:cubicBezTo>
                    <a:pt x="77" y="21"/>
                    <a:pt x="77" y="23"/>
                    <a:pt x="76" y="24"/>
                  </a:cubicBezTo>
                  <a:cubicBezTo>
                    <a:pt x="75" y="25"/>
                    <a:pt x="74" y="25"/>
                    <a:pt x="73" y="25"/>
                  </a:cubicBezTo>
                  <a:cubicBezTo>
                    <a:pt x="72" y="25"/>
                    <a:pt x="69" y="23"/>
                    <a:pt x="68" y="22"/>
                  </a:cubicBezTo>
                  <a:cubicBezTo>
                    <a:pt x="67" y="21"/>
                    <a:pt x="65" y="22"/>
                    <a:pt x="64" y="23"/>
                  </a:cubicBezTo>
                  <a:cubicBezTo>
                    <a:pt x="63" y="24"/>
                    <a:pt x="63" y="24"/>
                    <a:pt x="61" y="24"/>
                  </a:cubicBezTo>
                  <a:cubicBezTo>
                    <a:pt x="58" y="24"/>
                    <a:pt x="60" y="25"/>
                    <a:pt x="61" y="25"/>
                  </a:cubicBezTo>
                  <a:cubicBezTo>
                    <a:pt x="62" y="26"/>
                    <a:pt x="60" y="27"/>
                    <a:pt x="59" y="29"/>
                  </a:cubicBezTo>
                  <a:cubicBezTo>
                    <a:pt x="58" y="30"/>
                    <a:pt x="52" y="35"/>
                    <a:pt x="50" y="35"/>
                  </a:cubicBezTo>
                  <a:cubicBezTo>
                    <a:pt x="48" y="36"/>
                    <a:pt x="49" y="37"/>
                    <a:pt x="47" y="37"/>
                  </a:cubicBezTo>
                  <a:cubicBezTo>
                    <a:pt x="46" y="37"/>
                    <a:pt x="47" y="35"/>
                    <a:pt x="45" y="35"/>
                  </a:cubicBezTo>
                  <a:cubicBezTo>
                    <a:pt x="44" y="35"/>
                    <a:pt x="44" y="37"/>
                    <a:pt x="45" y="38"/>
                  </a:cubicBezTo>
                  <a:cubicBezTo>
                    <a:pt x="45" y="39"/>
                    <a:pt x="44" y="40"/>
                    <a:pt x="42" y="41"/>
                  </a:cubicBezTo>
                  <a:cubicBezTo>
                    <a:pt x="40" y="42"/>
                    <a:pt x="38" y="43"/>
                    <a:pt x="35" y="44"/>
                  </a:cubicBezTo>
                  <a:cubicBezTo>
                    <a:pt x="33" y="45"/>
                    <a:pt x="36" y="46"/>
                    <a:pt x="36" y="47"/>
                  </a:cubicBezTo>
                  <a:cubicBezTo>
                    <a:pt x="36" y="48"/>
                    <a:pt x="35" y="48"/>
                    <a:pt x="33" y="48"/>
                  </a:cubicBezTo>
                  <a:cubicBezTo>
                    <a:pt x="32" y="48"/>
                    <a:pt x="29" y="50"/>
                    <a:pt x="30" y="50"/>
                  </a:cubicBezTo>
                  <a:cubicBezTo>
                    <a:pt x="32" y="50"/>
                    <a:pt x="27" y="55"/>
                    <a:pt x="26" y="56"/>
                  </a:cubicBezTo>
                  <a:cubicBezTo>
                    <a:pt x="25" y="58"/>
                    <a:pt x="25" y="57"/>
                    <a:pt x="23" y="56"/>
                  </a:cubicBezTo>
                  <a:cubicBezTo>
                    <a:pt x="22" y="56"/>
                    <a:pt x="20" y="58"/>
                    <a:pt x="20" y="58"/>
                  </a:cubicBezTo>
                  <a:cubicBezTo>
                    <a:pt x="20" y="59"/>
                    <a:pt x="20" y="59"/>
                    <a:pt x="22" y="59"/>
                  </a:cubicBezTo>
                  <a:cubicBezTo>
                    <a:pt x="23" y="59"/>
                    <a:pt x="22" y="62"/>
                    <a:pt x="20" y="63"/>
                  </a:cubicBezTo>
                  <a:cubicBezTo>
                    <a:pt x="19" y="64"/>
                    <a:pt x="24" y="65"/>
                    <a:pt x="24" y="66"/>
                  </a:cubicBezTo>
                  <a:cubicBezTo>
                    <a:pt x="23" y="67"/>
                    <a:pt x="20" y="66"/>
                    <a:pt x="19" y="67"/>
                  </a:cubicBezTo>
                  <a:cubicBezTo>
                    <a:pt x="17" y="67"/>
                    <a:pt x="20" y="69"/>
                    <a:pt x="22" y="71"/>
                  </a:cubicBezTo>
                  <a:cubicBezTo>
                    <a:pt x="23" y="72"/>
                    <a:pt x="19" y="71"/>
                    <a:pt x="17" y="71"/>
                  </a:cubicBezTo>
                  <a:cubicBezTo>
                    <a:pt x="15" y="72"/>
                    <a:pt x="19" y="74"/>
                    <a:pt x="18" y="76"/>
                  </a:cubicBezTo>
                  <a:cubicBezTo>
                    <a:pt x="17" y="77"/>
                    <a:pt x="19" y="78"/>
                    <a:pt x="20" y="80"/>
                  </a:cubicBezTo>
                  <a:cubicBezTo>
                    <a:pt x="20" y="82"/>
                    <a:pt x="17" y="78"/>
                    <a:pt x="14" y="78"/>
                  </a:cubicBezTo>
                  <a:cubicBezTo>
                    <a:pt x="12" y="78"/>
                    <a:pt x="11" y="78"/>
                    <a:pt x="11" y="80"/>
                  </a:cubicBezTo>
                  <a:cubicBezTo>
                    <a:pt x="10" y="81"/>
                    <a:pt x="11" y="83"/>
                    <a:pt x="8" y="83"/>
                  </a:cubicBezTo>
                  <a:cubicBezTo>
                    <a:pt x="6" y="83"/>
                    <a:pt x="5" y="84"/>
                    <a:pt x="3" y="87"/>
                  </a:cubicBezTo>
                  <a:cubicBezTo>
                    <a:pt x="0" y="91"/>
                    <a:pt x="7" y="86"/>
                    <a:pt x="9" y="8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7" name="Freeform 119"/>
            <p:cNvSpPr>
              <a:spLocks noChangeArrowheads="1"/>
            </p:cNvSpPr>
            <p:nvPr/>
          </p:nvSpPr>
          <p:spPr bwMode="auto">
            <a:xfrm>
              <a:off x="4568577" y="1737645"/>
              <a:ext cx="19357" cy="13569"/>
            </a:xfrm>
            <a:custGeom>
              <a:avLst/>
              <a:gdLst>
                <a:gd name="T0" fmla="*/ 3872438 w 13"/>
                <a:gd name="T1" fmla="*/ 18411774 h 10"/>
                <a:gd name="T2" fmla="*/ 25170151 w 13"/>
                <a:gd name="T3" fmla="*/ 7365253 h 10"/>
                <a:gd name="T4" fmla="*/ 21297709 w 13"/>
                <a:gd name="T5" fmla="*/ 0 h 10"/>
                <a:gd name="T6" fmla="*/ 3872438 w 13"/>
                <a:gd name="T7" fmla="*/ 11046521 h 10"/>
                <a:gd name="T8" fmla="*/ 3872438 w 13"/>
                <a:gd name="T9" fmla="*/ 18411774 h 10"/>
                <a:gd name="T10" fmla="*/ 0 60000 65536"/>
                <a:gd name="T11" fmla="*/ 0 60000 65536"/>
                <a:gd name="T12" fmla="*/ 0 60000 65536"/>
                <a:gd name="T13" fmla="*/ 0 60000 65536"/>
                <a:gd name="T14" fmla="*/ 0 60000 65536"/>
                <a:gd name="T15" fmla="*/ 0 w 13"/>
                <a:gd name="T16" fmla="*/ 0 h 10"/>
                <a:gd name="T17" fmla="*/ 13 w 13"/>
                <a:gd name="T18" fmla="*/ 10 h 10"/>
              </a:gdLst>
              <a:ahLst/>
              <a:cxnLst>
                <a:cxn ang="T10">
                  <a:pos x="T0" y="T1"/>
                </a:cxn>
                <a:cxn ang="T11">
                  <a:pos x="T2" y="T3"/>
                </a:cxn>
                <a:cxn ang="T12">
                  <a:pos x="T4" y="T5"/>
                </a:cxn>
                <a:cxn ang="T13">
                  <a:pos x="T6" y="T7"/>
                </a:cxn>
                <a:cxn ang="T14">
                  <a:pos x="T8" y="T9"/>
                </a:cxn>
              </a:cxnLst>
              <a:rect l="T15" t="T16" r="T17" b="T18"/>
              <a:pathLst>
                <a:path w="13" h="10">
                  <a:moveTo>
                    <a:pt x="2" y="10"/>
                  </a:moveTo>
                  <a:cubicBezTo>
                    <a:pt x="5" y="10"/>
                    <a:pt x="13" y="6"/>
                    <a:pt x="13" y="4"/>
                  </a:cubicBezTo>
                  <a:cubicBezTo>
                    <a:pt x="13" y="2"/>
                    <a:pt x="13" y="0"/>
                    <a:pt x="11" y="0"/>
                  </a:cubicBezTo>
                  <a:cubicBezTo>
                    <a:pt x="9" y="1"/>
                    <a:pt x="2" y="4"/>
                    <a:pt x="2" y="6"/>
                  </a:cubicBezTo>
                  <a:cubicBezTo>
                    <a:pt x="1" y="7"/>
                    <a:pt x="0" y="10"/>
                    <a:pt x="2"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8" name="Freeform 120"/>
            <p:cNvSpPr>
              <a:spLocks noChangeArrowheads="1"/>
            </p:cNvSpPr>
            <p:nvPr/>
          </p:nvSpPr>
          <p:spPr bwMode="auto">
            <a:xfrm>
              <a:off x="4498407" y="1780615"/>
              <a:ext cx="18147" cy="19223"/>
            </a:xfrm>
            <a:custGeom>
              <a:avLst/>
              <a:gdLst>
                <a:gd name="T0" fmla="*/ 3993609 w 12"/>
                <a:gd name="T1" fmla="*/ 22624102 h 14"/>
                <a:gd name="T2" fmla="*/ 21967674 w 12"/>
                <a:gd name="T3" fmla="*/ 7540909 h 14"/>
                <a:gd name="T4" fmla="*/ 15975850 w 12"/>
                <a:gd name="T5" fmla="*/ 1885227 h 14"/>
                <a:gd name="T6" fmla="*/ 9985435 w 12"/>
                <a:gd name="T7" fmla="*/ 13197964 h 14"/>
                <a:gd name="T8" fmla="*/ 3993609 w 12"/>
                <a:gd name="T9" fmla="*/ 22624102 h 14"/>
                <a:gd name="T10" fmla="*/ 0 60000 65536"/>
                <a:gd name="T11" fmla="*/ 0 60000 65536"/>
                <a:gd name="T12" fmla="*/ 0 60000 65536"/>
                <a:gd name="T13" fmla="*/ 0 60000 65536"/>
                <a:gd name="T14" fmla="*/ 0 60000 65536"/>
                <a:gd name="T15" fmla="*/ 0 w 12"/>
                <a:gd name="T16" fmla="*/ 0 h 14"/>
                <a:gd name="T17" fmla="*/ 12 w 12"/>
                <a:gd name="T18" fmla="*/ 14 h 14"/>
              </a:gdLst>
              <a:ahLst/>
              <a:cxnLst>
                <a:cxn ang="T10">
                  <a:pos x="T0" y="T1"/>
                </a:cxn>
                <a:cxn ang="T11">
                  <a:pos x="T2" y="T3"/>
                </a:cxn>
                <a:cxn ang="T12">
                  <a:pos x="T4" y="T5"/>
                </a:cxn>
                <a:cxn ang="T13">
                  <a:pos x="T6" y="T7"/>
                </a:cxn>
                <a:cxn ang="T14">
                  <a:pos x="T8" y="T9"/>
                </a:cxn>
              </a:cxnLst>
              <a:rect l="T15" t="T16" r="T17" b="T18"/>
              <a:pathLst>
                <a:path w="12" h="14">
                  <a:moveTo>
                    <a:pt x="2" y="12"/>
                  </a:moveTo>
                  <a:cubicBezTo>
                    <a:pt x="5" y="9"/>
                    <a:pt x="12" y="6"/>
                    <a:pt x="11" y="4"/>
                  </a:cubicBezTo>
                  <a:cubicBezTo>
                    <a:pt x="10" y="3"/>
                    <a:pt x="10" y="0"/>
                    <a:pt x="8" y="1"/>
                  </a:cubicBezTo>
                  <a:cubicBezTo>
                    <a:pt x="6" y="2"/>
                    <a:pt x="7" y="6"/>
                    <a:pt x="5" y="7"/>
                  </a:cubicBezTo>
                  <a:cubicBezTo>
                    <a:pt x="4" y="9"/>
                    <a:pt x="0" y="14"/>
                    <a:pt x="2"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9" name="Freeform 121"/>
            <p:cNvSpPr>
              <a:spLocks noChangeArrowheads="1"/>
            </p:cNvSpPr>
            <p:nvPr/>
          </p:nvSpPr>
          <p:spPr bwMode="auto">
            <a:xfrm>
              <a:off x="4717385" y="2465871"/>
              <a:ext cx="32665" cy="16962"/>
            </a:xfrm>
            <a:custGeom>
              <a:avLst/>
              <a:gdLst>
                <a:gd name="T0" fmla="*/ 32728349 w 22"/>
                <a:gd name="T1" fmla="*/ 17982547 h 12"/>
                <a:gd name="T2" fmla="*/ 38503122 w 22"/>
                <a:gd name="T3" fmla="*/ 1998689 h 12"/>
                <a:gd name="T4" fmla="*/ 11550939 w 22"/>
                <a:gd name="T5" fmla="*/ 9990618 h 12"/>
                <a:gd name="T6" fmla="*/ 0 w 22"/>
                <a:gd name="T7" fmla="*/ 17982547 h 12"/>
                <a:gd name="T8" fmla="*/ 32728349 w 22"/>
                <a:gd name="T9" fmla="*/ 17982547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17" y="9"/>
                  </a:moveTo>
                  <a:cubicBezTo>
                    <a:pt x="18" y="9"/>
                    <a:pt x="19" y="2"/>
                    <a:pt x="20" y="1"/>
                  </a:cubicBezTo>
                  <a:cubicBezTo>
                    <a:pt x="22" y="0"/>
                    <a:pt x="12" y="4"/>
                    <a:pt x="6" y="5"/>
                  </a:cubicBezTo>
                  <a:cubicBezTo>
                    <a:pt x="1" y="6"/>
                    <a:pt x="1" y="7"/>
                    <a:pt x="0" y="9"/>
                  </a:cubicBezTo>
                  <a:cubicBezTo>
                    <a:pt x="0" y="12"/>
                    <a:pt x="14" y="10"/>
                    <a:pt x="17"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0" name="Freeform 122"/>
            <p:cNvSpPr>
              <a:spLocks noChangeArrowheads="1"/>
            </p:cNvSpPr>
            <p:nvPr/>
          </p:nvSpPr>
          <p:spPr bwMode="auto">
            <a:xfrm>
              <a:off x="2409037" y="2205790"/>
              <a:ext cx="64120" cy="42970"/>
            </a:xfrm>
            <a:custGeom>
              <a:avLst/>
              <a:gdLst>
                <a:gd name="T0" fmla="*/ 67960685 w 43"/>
                <a:gd name="T1" fmla="*/ 38427657 h 31"/>
                <a:gd name="T2" fmla="*/ 56309927 w 43"/>
                <a:gd name="T3" fmla="*/ 26899224 h 31"/>
                <a:gd name="T4" fmla="*/ 38834476 w 43"/>
                <a:gd name="T5" fmla="*/ 11528438 h 31"/>
                <a:gd name="T6" fmla="*/ 9708271 w 43"/>
                <a:gd name="T7" fmla="*/ 0 h 31"/>
                <a:gd name="T8" fmla="*/ 3883587 w 43"/>
                <a:gd name="T9" fmla="*/ 9607261 h 31"/>
                <a:gd name="T10" fmla="*/ 33009794 w 43"/>
                <a:gd name="T11" fmla="*/ 34583922 h 31"/>
                <a:gd name="T12" fmla="*/ 42718062 w 43"/>
                <a:gd name="T13" fmla="*/ 42270005 h 31"/>
                <a:gd name="T14" fmla="*/ 52427735 w 43"/>
                <a:gd name="T15" fmla="*/ 49954714 h 31"/>
                <a:gd name="T16" fmla="*/ 73786760 w 43"/>
                <a:gd name="T17" fmla="*/ 57640797 h 31"/>
                <a:gd name="T18" fmla="*/ 67960685 w 43"/>
                <a:gd name="T19" fmla="*/ 38427657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31"/>
                <a:gd name="T32" fmla="*/ 43 w 43"/>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31">
                  <a:moveTo>
                    <a:pt x="35" y="20"/>
                  </a:moveTo>
                  <a:cubicBezTo>
                    <a:pt x="33" y="17"/>
                    <a:pt x="29" y="16"/>
                    <a:pt x="29" y="14"/>
                  </a:cubicBezTo>
                  <a:cubicBezTo>
                    <a:pt x="29" y="12"/>
                    <a:pt x="23" y="7"/>
                    <a:pt x="20" y="6"/>
                  </a:cubicBezTo>
                  <a:cubicBezTo>
                    <a:pt x="17" y="5"/>
                    <a:pt x="8" y="1"/>
                    <a:pt x="5" y="0"/>
                  </a:cubicBezTo>
                  <a:cubicBezTo>
                    <a:pt x="3" y="0"/>
                    <a:pt x="0" y="4"/>
                    <a:pt x="2" y="5"/>
                  </a:cubicBezTo>
                  <a:cubicBezTo>
                    <a:pt x="5" y="7"/>
                    <a:pt x="14" y="15"/>
                    <a:pt x="17" y="18"/>
                  </a:cubicBezTo>
                  <a:cubicBezTo>
                    <a:pt x="21" y="22"/>
                    <a:pt x="21" y="22"/>
                    <a:pt x="22" y="22"/>
                  </a:cubicBezTo>
                  <a:cubicBezTo>
                    <a:pt x="23" y="22"/>
                    <a:pt x="26" y="23"/>
                    <a:pt x="27" y="26"/>
                  </a:cubicBezTo>
                  <a:cubicBezTo>
                    <a:pt x="27" y="29"/>
                    <a:pt x="35" y="31"/>
                    <a:pt x="38" y="30"/>
                  </a:cubicBezTo>
                  <a:cubicBezTo>
                    <a:pt x="43" y="30"/>
                    <a:pt x="38" y="24"/>
                    <a:pt x="35" y="2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1" name="Freeform 123"/>
            <p:cNvSpPr>
              <a:spLocks noChangeArrowheads="1"/>
            </p:cNvSpPr>
            <p:nvPr/>
          </p:nvSpPr>
          <p:spPr bwMode="auto">
            <a:xfrm>
              <a:off x="2380001" y="2099496"/>
              <a:ext cx="31455" cy="27139"/>
            </a:xfrm>
            <a:custGeom>
              <a:avLst/>
              <a:gdLst>
                <a:gd name="T0" fmla="*/ 29388401 w 21"/>
                <a:gd name="T1" fmla="*/ 20253833 h 20"/>
                <a:gd name="T2" fmla="*/ 19591799 w 21"/>
                <a:gd name="T3" fmla="*/ 14731049 h 20"/>
                <a:gd name="T4" fmla="*/ 9796599 w 21"/>
                <a:gd name="T5" fmla="*/ 0 h 20"/>
                <a:gd name="T6" fmla="*/ 3917800 w 21"/>
                <a:gd name="T7" fmla="*/ 18413810 h 20"/>
                <a:gd name="T8" fmla="*/ 1959600 w 21"/>
                <a:gd name="T9" fmla="*/ 29460741 h 20"/>
                <a:gd name="T10" fmla="*/ 19591799 w 21"/>
                <a:gd name="T11" fmla="*/ 34984882 h 20"/>
                <a:gd name="T12" fmla="*/ 39183598 w 21"/>
                <a:gd name="T13" fmla="*/ 23936599 h 20"/>
                <a:gd name="T14" fmla="*/ 29388401 w 21"/>
                <a:gd name="T15" fmla="*/ 20253833 h 20"/>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20"/>
                <a:gd name="T26" fmla="*/ 21 w 21"/>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20">
                  <a:moveTo>
                    <a:pt x="15" y="11"/>
                  </a:moveTo>
                  <a:cubicBezTo>
                    <a:pt x="13" y="11"/>
                    <a:pt x="12" y="11"/>
                    <a:pt x="10" y="8"/>
                  </a:cubicBezTo>
                  <a:cubicBezTo>
                    <a:pt x="7" y="5"/>
                    <a:pt x="7" y="1"/>
                    <a:pt x="5" y="0"/>
                  </a:cubicBezTo>
                  <a:cubicBezTo>
                    <a:pt x="2" y="0"/>
                    <a:pt x="1" y="5"/>
                    <a:pt x="2" y="10"/>
                  </a:cubicBezTo>
                  <a:cubicBezTo>
                    <a:pt x="3" y="15"/>
                    <a:pt x="2" y="14"/>
                    <a:pt x="1" y="16"/>
                  </a:cubicBezTo>
                  <a:cubicBezTo>
                    <a:pt x="0" y="18"/>
                    <a:pt x="6" y="19"/>
                    <a:pt x="10" y="19"/>
                  </a:cubicBezTo>
                  <a:cubicBezTo>
                    <a:pt x="12" y="20"/>
                    <a:pt x="19" y="16"/>
                    <a:pt x="20" y="13"/>
                  </a:cubicBezTo>
                  <a:cubicBezTo>
                    <a:pt x="21" y="11"/>
                    <a:pt x="18" y="10"/>
                    <a:pt x="15"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2" name="Freeform 124"/>
            <p:cNvSpPr>
              <a:spLocks noChangeArrowheads="1"/>
            </p:cNvSpPr>
            <p:nvPr/>
          </p:nvSpPr>
          <p:spPr bwMode="auto">
            <a:xfrm>
              <a:off x="2373952" y="2136812"/>
              <a:ext cx="20567" cy="35054"/>
            </a:xfrm>
            <a:custGeom>
              <a:avLst/>
              <a:gdLst>
                <a:gd name="T0" fmla="*/ 22613904 w 14"/>
                <a:gd name="T1" fmla="*/ 7271009 h 26"/>
                <a:gd name="T2" fmla="*/ 13192472 w 14"/>
                <a:gd name="T3" fmla="*/ 5453593 h 26"/>
                <a:gd name="T4" fmla="*/ 7537967 w 14"/>
                <a:gd name="T5" fmla="*/ 1817415 h 26"/>
                <a:gd name="T6" fmla="*/ 1884835 w 14"/>
                <a:gd name="T7" fmla="*/ 23630444 h 26"/>
                <a:gd name="T8" fmla="*/ 5653133 w 14"/>
                <a:gd name="T9" fmla="*/ 45443474 h 26"/>
                <a:gd name="T10" fmla="*/ 15075934 w 14"/>
                <a:gd name="T11" fmla="*/ 25447859 h 26"/>
                <a:gd name="T12" fmla="*/ 22613904 w 14"/>
                <a:gd name="T13" fmla="*/ 7271009 h 26"/>
                <a:gd name="T14" fmla="*/ 0 60000 65536"/>
                <a:gd name="T15" fmla="*/ 0 60000 65536"/>
                <a:gd name="T16" fmla="*/ 0 60000 65536"/>
                <a:gd name="T17" fmla="*/ 0 60000 65536"/>
                <a:gd name="T18" fmla="*/ 0 60000 65536"/>
                <a:gd name="T19" fmla="*/ 0 60000 65536"/>
                <a:gd name="T20" fmla="*/ 0 60000 65536"/>
                <a:gd name="T21" fmla="*/ 0 w 14"/>
                <a:gd name="T22" fmla="*/ 0 h 26"/>
                <a:gd name="T23" fmla="*/ 14 w 14"/>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26">
                  <a:moveTo>
                    <a:pt x="12" y="4"/>
                  </a:moveTo>
                  <a:cubicBezTo>
                    <a:pt x="11" y="3"/>
                    <a:pt x="8" y="4"/>
                    <a:pt x="7" y="3"/>
                  </a:cubicBezTo>
                  <a:cubicBezTo>
                    <a:pt x="6" y="2"/>
                    <a:pt x="5" y="0"/>
                    <a:pt x="4" y="1"/>
                  </a:cubicBezTo>
                  <a:cubicBezTo>
                    <a:pt x="3" y="2"/>
                    <a:pt x="1" y="9"/>
                    <a:pt x="1" y="13"/>
                  </a:cubicBezTo>
                  <a:cubicBezTo>
                    <a:pt x="1" y="17"/>
                    <a:pt x="0" y="26"/>
                    <a:pt x="3" y="25"/>
                  </a:cubicBezTo>
                  <a:cubicBezTo>
                    <a:pt x="6" y="23"/>
                    <a:pt x="8" y="16"/>
                    <a:pt x="8" y="14"/>
                  </a:cubicBezTo>
                  <a:cubicBezTo>
                    <a:pt x="8" y="12"/>
                    <a:pt x="14" y="4"/>
                    <a:pt x="12"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3" name="Freeform 125"/>
            <p:cNvSpPr>
              <a:spLocks noChangeArrowheads="1"/>
            </p:cNvSpPr>
            <p:nvPr/>
          </p:nvSpPr>
          <p:spPr bwMode="auto">
            <a:xfrm>
              <a:off x="2357014" y="2061050"/>
              <a:ext cx="18147" cy="40708"/>
            </a:xfrm>
            <a:custGeom>
              <a:avLst/>
              <a:gdLst>
                <a:gd name="T0" fmla="*/ 17974067 w 12"/>
                <a:gd name="T1" fmla="*/ 17734652 h 29"/>
                <a:gd name="T2" fmla="*/ 11982242 w 12"/>
                <a:gd name="T3" fmla="*/ 7881912 h 29"/>
                <a:gd name="T4" fmla="*/ 3993609 w 12"/>
                <a:gd name="T5" fmla="*/ 1970829 h 29"/>
                <a:gd name="T6" fmla="*/ 9985435 w 12"/>
                <a:gd name="T7" fmla="*/ 19704076 h 29"/>
                <a:gd name="T8" fmla="*/ 13979046 w 12"/>
                <a:gd name="T9" fmla="*/ 51231728 h 29"/>
                <a:gd name="T10" fmla="*/ 23964484 w 12"/>
                <a:gd name="T11" fmla="*/ 29556819 h 29"/>
                <a:gd name="T12" fmla="*/ 17974067 w 12"/>
                <a:gd name="T13" fmla="*/ 17734652 h 29"/>
                <a:gd name="T14" fmla="*/ 0 60000 65536"/>
                <a:gd name="T15" fmla="*/ 0 60000 65536"/>
                <a:gd name="T16" fmla="*/ 0 60000 65536"/>
                <a:gd name="T17" fmla="*/ 0 60000 65536"/>
                <a:gd name="T18" fmla="*/ 0 60000 65536"/>
                <a:gd name="T19" fmla="*/ 0 60000 65536"/>
                <a:gd name="T20" fmla="*/ 0 60000 65536"/>
                <a:gd name="T21" fmla="*/ 0 w 12"/>
                <a:gd name="T22" fmla="*/ 0 h 29"/>
                <a:gd name="T23" fmla="*/ 12 w 12"/>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9">
                  <a:moveTo>
                    <a:pt x="9" y="9"/>
                  </a:moveTo>
                  <a:cubicBezTo>
                    <a:pt x="9" y="8"/>
                    <a:pt x="9" y="6"/>
                    <a:pt x="6" y="4"/>
                  </a:cubicBezTo>
                  <a:cubicBezTo>
                    <a:pt x="4" y="1"/>
                    <a:pt x="4" y="0"/>
                    <a:pt x="2" y="1"/>
                  </a:cubicBezTo>
                  <a:cubicBezTo>
                    <a:pt x="0" y="2"/>
                    <a:pt x="3" y="8"/>
                    <a:pt x="5" y="10"/>
                  </a:cubicBezTo>
                  <a:cubicBezTo>
                    <a:pt x="6" y="13"/>
                    <a:pt x="5" y="22"/>
                    <a:pt x="7" y="26"/>
                  </a:cubicBezTo>
                  <a:cubicBezTo>
                    <a:pt x="8" y="29"/>
                    <a:pt x="12" y="17"/>
                    <a:pt x="12" y="15"/>
                  </a:cubicBezTo>
                  <a:cubicBezTo>
                    <a:pt x="11" y="14"/>
                    <a:pt x="9" y="10"/>
                    <a:pt x="9"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4" name="Freeform 126"/>
            <p:cNvSpPr>
              <a:spLocks noChangeArrowheads="1"/>
            </p:cNvSpPr>
            <p:nvPr/>
          </p:nvSpPr>
          <p:spPr bwMode="auto">
            <a:xfrm>
              <a:off x="2375161" y="2064442"/>
              <a:ext cx="16938" cy="20354"/>
            </a:xfrm>
            <a:custGeom>
              <a:avLst/>
              <a:gdLst>
                <a:gd name="T0" fmla="*/ 4141180 w 11"/>
                <a:gd name="T1" fmla="*/ 0 h 15"/>
                <a:gd name="T2" fmla="*/ 8282361 w 11"/>
                <a:gd name="T3" fmla="*/ 11048151 h 15"/>
                <a:gd name="T4" fmla="*/ 6211771 w 11"/>
                <a:gd name="T5" fmla="*/ 22094945 h 15"/>
                <a:gd name="T6" fmla="*/ 20704461 w 11"/>
                <a:gd name="T7" fmla="*/ 9206793 h 15"/>
                <a:gd name="T8" fmla="*/ 4141180 w 11"/>
                <a:gd name="T9" fmla="*/ 0 h 15"/>
                <a:gd name="T10" fmla="*/ 0 60000 65536"/>
                <a:gd name="T11" fmla="*/ 0 60000 65536"/>
                <a:gd name="T12" fmla="*/ 0 60000 65536"/>
                <a:gd name="T13" fmla="*/ 0 60000 65536"/>
                <a:gd name="T14" fmla="*/ 0 60000 65536"/>
                <a:gd name="T15" fmla="*/ 0 w 11"/>
                <a:gd name="T16" fmla="*/ 0 h 15"/>
                <a:gd name="T17" fmla="*/ 11 w 11"/>
                <a:gd name="T18" fmla="*/ 15 h 15"/>
              </a:gdLst>
              <a:ahLst/>
              <a:cxnLst>
                <a:cxn ang="T10">
                  <a:pos x="T0" y="T1"/>
                </a:cxn>
                <a:cxn ang="T11">
                  <a:pos x="T2" y="T3"/>
                </a:cxn>
                <a:cxn ang="T12">
                  <a:pos x="T4" y="T5"/>
                </a:cxn>
                <a:cxn ang="T13">
                  <a:pos x="T6" y="T7"/>
                </a:cxn>
                <a:cxn ang="T14">
                  <a:pos x="T8" y="T9"/>
                </a:cxn>
              </a:cxnLst>
              <a:rect l="T15" t="T16" r="T17" b="T18"/>
              <a:pathLst>
                <a:path w="11" h="15">
                  <a:moveTo>
                    <a:pt x="2" y="0"/>
                  </a:moveTo>
                  <a:cubicBezTo>
                    <a:pt x="0" y="0"/>
                    <a:pt x="3" y="4"/>
                    <a:pt x="4" y="6"/>
                  </a:cubicBezTo>
                  <a:cubicBezTo>
                    <a:pt x="6" y="9"/>
                    <a:pt x="3" y="10"/>
                    <a:pt x="3" y="12"/>
                  </a:cubicBezTo>
                  <a:cubicBezTo>
                    <a:pt x="4" y="15"/>
                    <a:pt x="10" y="7"/>
                    <a:pt x="10" y="5"/>
                  </a:cubicBezTo>
                  <a:cubicBezTo>
                    <a:pt x="11" y="4"/>
                    <a:pt x="3" y="0"/>
                    <a:pt x="2"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5" name="Freeform 127"/>
            <p:cNvSpPr>
              <a:spLocks noChangeArrowheads="1"/>
            </p:cNvSpPr>
            <p:nvPr/>
          </p:nvSpPr>
          <p:spPr bwMode="auto">
            <a:xfrm>
              <a:off x="2383630" y="2079142"/>
              <a:ext cx="10888" cy="15831"/>
            </a:xfrm>
            <a:custGeom>
              <a:avLst/>
              <a:gdLst>
                <a:gd name="T0" fmla="*/ 8451065 w 7"/>
                <a:gd name="T1" fmla="*/ 20712703 h 11"/>
                <a:gd name="T2" fmla="*/ 4225532 w 7"/>
                <a:gd name="T3" fmla="*/ 6214388 h 11"/>
                <a:gd name="T4" fmla="*/ 2113493 w 7"/>
                <a:gd name="T5" fmla="*/ 18641721 h 11"/>
                <a:gd name="T6" fmla="*/ 8451065 w 7"/>
                <a:gd name="T7" fmla="*/ 20712703 h 11"/>
                <a:gd name="T8" fmla="*/ 0 60000 65536"/>
                <a:gd name="T9" fmla="*/ 0 60000 65536"/>
                <a:gd name="T10" fmla="*/ 0 60000 65536"/>
                <a:gd name="T11" fmla="*/ 0 60000 65536"/>
                <a:gd name="T12" fmla="*/ 0 w 7"/>
                <a:gd name="T13" fmla="*/ 0 h 11"/>
                <a:gd name="T14" fmla="*/ 7 w 7"/>
                <a:gd name="T15" fmla="*/ 11 h 11"/>
              </a:gdLst>
              <a:ahLst/>
              <a:cxnLst>
                <a:cxn ang="T8">
                  <a:pos x="T0" y="T1"/>
                </a:cxn>
                <a:cxn ang="T9">
                  <a:pos x="T2" y="T3"/>
                </a:cxn>
                <a:cxn ang="T10">
                  <a:pos x="T4" y="T5"/>
                </a:cxn>
                <a:cxn ang="T11">
                  <a:pos x="T6" y="T7"/>
                </a:cxn>
              </a:cxnLst>
              <a:rect l="T12" t="T13" r="T14" b="T15"/>
              <a:pathLst>
                <a:path w="7" h="11">
                  <a:moveTo>
                    <a:pt x="4" y="10"/>
                  </a:moveTo>
                  <a:cubicBezTo>
                    <a:pt x="5" y="8"/>
                    <a:pt x="7" y="0"/>
                    <a:pt x="2" y="3"/>
                  </a:cubicBezTo>
                  <a:cubicBezTo>
                    <a:pt x="0" y="4"/>
                    <a:pt x="2" y="8"/>
                    <a:pt x="1" y="9"/>
                  </a:cubicBezTo>
                  <a:cubicBezTo>
                    <a:pt x="0" y="10"/>
                    <a:pt x="3" y="11"/>
                    <a:pt x="4"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6" name="Freeform 128"/>
            <p:cNvSpPr>
              <a:spLocks noChangeArrowheads="1"/>
            </p:cNvSpPr>
            <p:nvPr/>
          </p:nvSpPr>
          <p:spPr bwMode="auto">
            <a:xfrm>
              <a:off x="2089643" y="2063311"/>
              <a:ext cx="39924" cy="33924"/>
            </a:xfrm>
            <a:custGeom>
              <a:avLst/>
              <a:gdLst>
                <a:gd name="T0" fmla="*/ 45823905 w 27"/>
                <a:gd name="T1" fmla="*/ 11048368 h 25"/>
                <a:gd name="T2" fmla="*/ 42004662 w 27"/>
                <a:gd name="T3" fmla="*/ 3682790 h 25"/>
                <a:gd name="T4" fmla="*/ 40095045 w 27"/>
                <a:gd name="T5" fmla="*/ 9206973 h 25"/>
                <a:gd name="T6" fmla="*/ 26730494 w 27"/>
                <a:gd name="T7" fmla="*/ 11048368 h 25"/>
                <a:gd name="T8" fmla="*/ 22911262 w 27"/>
                <a:gd name="T9" fmla="*/ 16572553 h 25"/>
                <a:gd name="T10" fmla="*/ 13364556 w 27"/>
                <a:gd name="T11" fmla="*/ 16572553 h 25"/>
                <a:gd name="T12" fmla="*/ 1909617 w 27"/>
                <a:gd name="T13" fmla="*/ 27619566 h 25"/>
                <a:gd name="T14" fmla="*/ 9546703 w 27"/>
                <a:gd name="T15" fmla="*/ 33143748 h 25"/>
                <a:gd name="T16" fmla="*/ 9546703 w 27"/>
                <a:gd name="T17" fmla="*/ 40509325 h 25"/>
                <a:gd name="T18" fmla="*/ 24820878 w 27"/>
                <a:gd name="T19" fmla="*/ 31302354 h 25"/>
                <a:gd name="T20" fmla="*/ 30548345 w 27"/>
                <a:gd name="T21" fmla="*/ 34985143 h 25"/>
                <a:gd name="T22" fmla="*/ 45823905 w 27"/>
                <a:gd name="T23" fmla="*/ 20255341 h 25"/>
                <a:gd name="T24" fmla="*/ 45823905 w 27"/>
                <a:gd name="T25" fmla="*/ 11048368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5"/>
                <a:gd name="T41" fmla="*/ 27 w 27"/>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5">
                  <a:moveTo>
                    <a:pt x="24" y="6"/>
                  </a:moveTo>
                  <a:cubicBezTo>
                    <a:pt x="23" y="6"/>
                    <a:pt x="23" y="4"/>
                    <a:pt x="22" y="2"/>
                  </a:cubicBezTo>
                  <a:cubicBezTo>
                    <a:pt x="21" y="0"/>
                    <a:pt x="21" y="4"/>
                    <a:pt x="21" y="5"/>
                  </a:cubicBezTo>
                  <a:cubicBezTo>
                    <a:pt x="20" y="6"/>
                    <a:pt x="17" y="6"/>
                    <a:pt x="14" y="6"/>
                  </a:cubicBezTo>
                  <a:cubicBezTo>
                    <a:pt x="12" y="6"/>
                    <a:pt x="13" y="8"/>
                    <a:pt x="12" y="9"/>
                  </a:cubicBezTo>
                  <a:cubicBezTo>
                    <a:pt x="11" y="11"/>
                    <a:pt x="9" y="9"/>
                    <a:pt x="7" y="9"/>
                  </a:cubicBezTo>
                  <a:cubicBezTo>
                    <a:pt x="5" y="9"/>
                    <a:pt x="3" y="13"/>
                    <a:pt x="1" y="15"/>
                  </a:cubicBezTo>
                  <a:cubicBezTo>
                    <a:pt x="0" y="18"/>
                    <a:pt x="4" y="18"/>
                    <a:pt x="5" y="18"/>
                  </a:cubicBezTo>
                  <a:cubicBezTo>
                    <a:pt x="6" y="18"/>
                    <a:pt x="5" y="20"/>
                    <a:pt x="5" y="22"/>
                  </a:cubicBezTo>
                  <a:cubicBezTo>
                    <a:pt x="6" y="25"/>
                    <a:pt x="12" y="18"/>
                    <a:pt x="13" y="17"/>
                  </a:cubicBezTo>
                  <a:cubicBezTo>
                    <a:pt x="14" y="16"/>
                    <a:pt x="15" y="18"/>
                    <a:pt x="16" y="19"/>
                  </a:cubicBezTo>
                  <a:cubicBezTo>
                    <a:pt x="17" y="19"/>
                    <a:pt x="22" y="13"/>
                    <a:pt x="24" y="11"/>
                  </a:cubicBezTo>
                  <a:cubicBezTo>
                    <a:pt x="27" y="10"/>
                    <a:pt x="26" y="7"/>
                    <a:pt x="24"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7" name="Freeform 129"/>
            <p:cNvSpPr>
              <a:spLocks noChangeArrowheads="1"/>
            </p:cNvSpPr>
            <p:nvPr/>
          </p:nvSpPr>
          <p:spPr bwMode="auto">
            <a:xfrm>
              <a:off x="2127147" y="2058788"/>
              <a:ext cx="16938" cy="6785"/>
            </a:xfrm>
            <a:custGeom>
              <a:avLst/>
              <a:gdLst>
                <a:gd name="T0" fmla="*/ 5219283 w 12"/>
                <a:gd name="T1" fmla="*/ 0 h 5"/>
                <a:gd name="T2" fmla="*/ 6959044 w 12"/>
                <a:gd name="T3" fmla="*/ 9207244 h 5"/>
                <a:gd name="T4" fmla="*/ 17397610 w 12"/>
                <a:gd name="T5" fmla="*/ 5524346 h 5"/>
                <a:gd name="T6" fmla="*/ 5219283 w 12"/>
                <a:gd name="T7" fmla="*/ 0 h 5"/>
                <a:gd name="T8" fmla="*/ 0 60000 65536"/>
                <a:gd name="T9" fmla="*/ 0 60000 65536"/>
                <a:gd name="T10" fmla="*/ 0 60000 65536"/>
                <a:gd name="T11" fmla="*/ 0 60000 65536"/>
                <a:gd name="T12" fmla="*/ 0 w 12"/>
                <a:gd name="T13" fmla="*/ 0 h 5"/>
                <a:gd name="T14" fmla="*/ 12 w 12"/>
                <a:gd name="T15" fmla="*/ 5 h 5"/>
              </a:gdLst>
              <a:ahLst/>
              <a:cxnLst>
                <a:cxn ang="T8">
                  <a:pos x="T0" y="T1"/>
                </a:cxn>
                <a:cxn ang="T9">
                  <a:pos x="T2" y="T3"/>
                </a:cxn>
                <a:cxn ang="T10">
                  <a:pos x="T4" y="T5"/>
                </a:cxn>
                <a:cxn ang="T11">
                  <a:pos x="T6" y="T7"/>
                </a:cxn>
              </a:cxnLst>
              <a:rect l="T12" t="T13" r="T14" b="T15"/>
              <a:pathLst>
                <a:path w="12" h="5">
                  <a:moveTo>
                    <a:pt x="3" y="0"/>
                  </a:moveTo>
                  <a:cubicBezTo>
                    <a:pt x="0" y="1"/>
                    <a:pt x="1" y="5"/>
                    <a:pt x="4" y="5"/>
                  </a:cubicBezTo>
                  <a:cubicBezTo>
                    <a:pt x="7" y="4"/>
                    <a:pt x="12" y="3"/>
                    <a:pt x="10" y="3"/>
                  </a:cubicBezTo>
                  <a:cubicBezTo>
                    <a:pt x="9" y="3"/>
                    <a:pt x="5" y="0"/>
                    <a:pt x="3"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8" name="Freeform 130"/>
            <p:cNvSpPr>
              <a:spLocks noChangeArrowheads="1"/>
            </p:cNvSpPr>
            <p:nvPr/>
          </p:nvSpPr>
          <p:spPr bwMode="auto">
            <a:xfrm>
              <a:off x="1928736" y="2124374"/>
              <a:ext cx="21777" cy="12439"/>
            </a:xfrm>
            <a:custGeom>
              <a:avLst/>
              <a:gdLst>
                <a:gd name="T0" fmla="*/ 12884265 w 15"/>
                <a:gd name="T1" fmla="*/ 5730233 h 9"/>
                <a:gd name="T2" fmla="*/ 1840997 w 15"/>
                <a:gd name="T3" fmla="*/ 15282001 h 9"/>
                <a:gd name="T4" fmla="*/ 23927535 w 15"/>
                <a:gd name="T5" fmla="*/ 11461848 h 9"/>
                <a:gd name="T6" fmla="*/ 25767174 w 15"/>
                <a:gd name="T7" fmla="*/ 1910077 h 9"/>
                <a:gd name="T8" fmla="*/ 12884265 w 15"/>
                <a:gd name="T9" fmla="*/ 5730233 h 9"/>
                <a:gd name="T10" fmla="*/ 0 60000 65536"/>
                <a:gd name="T11" fmla="*/ 0 60000 65536"/>
                <a:gd name="T12" fmla="*/ 0 60000 65536"/>
                <a:gd name="T13" fmla="*/ 0 60000 65536"/>
                <a:gd name="T14" fmla="*/ 0 60000 65536"/>
                <a:gd name="T15" fmla="*/ 0 w 15"/>
                <a:gd name="T16" fmla="*/ 0 h 9"/>
                <a:gd name="T17" fmla="*/ 15 w 15"/>
                <a:gd name="T18" fmla="*/ 9 h 9"/>
              </a:gdLst>
              <a:ahLst/>
              <a:cxnLst>
                <a:cxn ang="T10">
                  <a:pos x="T0" y="T1"/>
                </a:cxn>
                <a:cxn ang="T11">
                  <a:pos x="T2" y="T3"/>
                </a:cxn>
                <a:cxn ang="T12">
                  <a:pos x="T4" y="T5"/>
                </a:cxn>
                <a:cxn ang="T13">
                  <a:pos x="T6" y="T7"/>
                </a:cxn>
                <a:cxn ang="T14">
                  <a:pos x="T8" y="T9"/>
                </a:cxn>
              </a:cxnLst>
              <a:rect l="T15" t="T16" r="T17" b="T18"/>
              <a:pathLst>
                <a:path w="15" h="9">
                  <a:moveTo>
                    <a:pt x="7" y="3"/>
                  </a:moveTo>
                  <a:cubicBezTo>
                    <a:pt x="5" y="3"/>
                    <a:pt x="0" y="6"/>
                    <a:pt x="1" y="8"/>
                  </a:cubicBezTo>
                  <a:cubicBezTo>
                    <a:pt x="1" y="9"/>
                    <a:pt x="9" y="6"/>
                    <a:pt x="13" y="6"/>
                  </a:cubicBezTo>
                  <a:cubicBezTo>
                    <a:pt x="15" y="6"/>
                    <a:pt x="14" y="2"/>
                    <a:pt x="14" y="1"/>
                  </a:cubicBezTo>
                  <a:cubicBezTo>
                    <a:pt x="13" y="0"/>
                    <a:pt x="9" y="2"/>
                    <a:pt x="7"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9" name="Freeform 131"/>
            <p:cNvSpPr>
              <a:spLocks noChangeArrowheads="1"/>
            </p:cNvSpPr>
            <p:nvPr/>
          </p:nvSpPr>
          <p:spPr bwMode="auto">
            <a:xfrm>
              <a:off x="1885182" y="2145858"/>
              <a:ext cx="14518" cy="12439"/>
            </a:xfrm>
            <a:custGeom>
              <a:avLst/>
              <a:gdLst>
                <a:gd name="T0" fmla="*/ 12884580 w 10"/>
                <a:gd name="T1" fmla="*/ 1910077 h 9"/>
                <a:gd name="T2" fmla="*/ 0 w 10"/>
                <a:gd name="T3" fmla="*/ 15282001 h 9"/>
                <a:gd name="T4" fmla="*/ 14725621 w 10"/>
                <a:gd name="T5" fmla="*/ 7640310 h 9"/>
                <a:gd name="T6" fmla="*/ 12884580 w 10"/>
                <a:gd name="T7" fmla="*/ 1910077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7" y="1"/>
                  </a:moveTo>
                  <a:cubicBezTo>
                    <a:pt x="5" y="0"/>
                    <a:pt x="0" y="7"/>
                    <a:pt x="0" y="8"/>
                  </a:cubicBezTo>
                  <a:cubicBezTo>
                    <a:pt x="0" y="9"/>
                    <a:pt x="8" y="4"/>
                    <a:pt x="8" y="4"/>
                  </a:cubicBezTo>
                  <a:cubicBezTo>
                    <a:pt x="10" y="3"/>
                    <a:pt x="9" y="1"/>
                    <a:pt x="7"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0" name="Freeform 132"/>
            <p:cNvSpPr>
              <a:spLocks noChangeArrowheads="1"/>
            </p:cNvSpPr>
            <p:nvPr/>
          </p:nvSpPr>
          <p:spPr bwMode="auto">
            <a:xfrm>
              <a:off x="1857356" y="2156036"/>
              <a:ext cx="21777" cy="12439"/>
            </a:xfrm>
            <a:custGeom>
              <a:avLst/>
              <a:gdLst>
                <a:gd name="T0" fmla="*/ 20245537 w 15"/>
                <a:gd name="T1" fmla="*/ 0 h 9"/>
                <a:gd name="T2" fmla="*/ 1840997 w 15"/>
                <a:gd name="T3" fmla="*/ 13371925 h 9"/>
                <a:gd name="T4" fmla="*/ 20245537 w 15"/>
                <a:gd name="T5" fmla="*/ 0 h 9"/>
                <a:gd name="T6" fmla="*/ 0 60000 65536"/>
                <a:gd name="T7" fmla="*/ 0 60000 65536"/>
                <a:gd name="T8" fmla="*/ 0 60000 65536"/>
                <a:gd name="T9" fmla="*/ 0 w 15"/>
                <a:gd name="T10" fmla="*/ 0 h 9"/>
                <a:gd name="T11" fmla="*/ 15 w 15"/>
                <a:gd name="T12" fmla="*/ 9 h 9"/>
              </a:gdLst>
              <a:ahLst/>
              <a:cxnLst>
                <a:cxn ang="T6">
                  <a:pos x="T0" y="T1"/>
                </a:cxn>
                <a:cxn ang="T7">
                  <a:pos x="T2" y="T3"/>
                </a:cxn>
                <a:cxn ang="T8">
                  <a:pos x="T4" y="T5"/>
                </a:cxn>
              </a:cxnLst>
              <a:rect l="T9" t="T10" r="T11" b="T12"/>
              <a:pathLst>
                <a:path w="15" h="9">
                  <a:moveTo>
                    <a:pt x="11" y="0"/>
                  </a:moveTo>
                  <a:cubicBezTo>
                    <a:pt x="10" y="0"/>
                    <a:pt x="0" y="5"/>
                    <a:pt x="1" y="7"/>
                  </a:cubicBezTo>
                  <a:cubicBezTo>
                    <a:pt x="3" y="9"/>
                    <a:pt x="15" y="1"/>
                    <a:pt x="11"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1" name="Freeform 133"/>
            <p:cNvSpPr>
              <a:spLocks noChangeArrowheads="1"/>
            </p:cNvSpPr>
            <p:nvPr/>
          </p:nvSpPr>
          <p:spPr bwMode="auto">
            <a:xfrm>
              <a:off x="1942044" y="2011295"/>
              <a:ext cx="24196" cy="15831"/>
            </a:xfrm>
            <a:custGeom>
              <a:avLst/>
              <a:gdLst>
                <a:gd name="T0" fmla="*/ 5306934 w 17"/>
                <a:gd name="T1" fmla="*/ 10356352 h 11"/>
                <a:gd name="T2" fmla="*/ 12382847 w 17"/>
                <a:gd name="T3" fmla="*/ 20712703 h 11"/>
                <a:gd name="T4" fmla="*/ 24767025 w 17"/>
                <a:gd name="T5" fmla="*/ 18641721 h 11"/>
                <a:gd name="T6" fmla="*/ 26536002 w 17"/>
                <a:gd name="T7" fmla="*/ 4141965 h 11"/>
                <a:gd name="T8" fmla="*/ 5306934 w 17"/>
                <a:gd name="T9" fmla="*/ 10356352 h 11"/>
                <a:gd name="T10" fmla="*/ 0 60000 65536"/>
                <a:gd name="T11" fmla="*/ 0 60000 65536"/>
                <a:gd name="T12" fmla="*/ 0 60000 65536"/>
                <a:gd name="T13" fmla="*/ 0 60000 65536"/>
                <a:gd name="T14" fmla="*/ 0 60000 65536"/>
                <a:gd name="T15" fmla="*/ 0 w 17"/>
                <a:gd name="T16" fmla="*/ 0 h 11"/>
                <a:gd name="T17" fmla="*/ 17 w 17"/>
                <a:gd name="T18" fmla="*/ 11 h 11"/>
              </a:gdLst>
              <a:ahLst/>
              <a:cxnLst>
                <a:cxn ang="T10">
                  <a:pos x="T0" y="T1"/>
                </a:cxn>
                <a:cxn ang="T11">
                  <a:pos x="T2" y="T3"/>
                </a:cxn>
                <a:cxn ang="T12">
                  <a:pos x="T4" y="T5"/>
                </a:cxn>
                <a:cxn ang="T13">
                  <a:pos x="T6" y="T7"/>
                </a:cxn>
                <a:cxn ang="T14">
                  <a:pos x="T8" y="T9"/>
                </a:cxn>
              </a:cxnLst>
              <a:rect l="T15" t="T16" r="T17" b="T18"/>
              <a:pathLst>
                <a:path w="17" h="11">
                  <a:moveTo>
                    <a:pt x="3" y="5"/>
                  </a:moveTo>
                  <a:cubicBezTo>
                    <a:pt x="0" y="6"/>
                    <a:pt x="6" y="9"/>
                    <a:pt x="7" y="10"/>
                  </a:cubicBezTo>
                  <a:cubicBezTo>
                    <a:pt x="9" y="11"/>
                    <a:pt x="12" y="9"/>
                    <a:pt x="14" y="9"/>
                  </a:cubicBezTo>
                  <a:cubicBezTo>
                    <a:pt x="17" y="9"/>
                    <a:pt x="15" y="4"/>
                    <a:pt x="15" y="2"/>
                  </a:cubicBezTo>
                  <a:cubicBezTo>
                    <a:pt x="14" y="0"/>
                    <a:pt x="6" y="4"/>
                    <a:pt x="3"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2" name="Freeform 134"/>
            <p:cNvSpPr>
              <a:spLocks noChangeArrowheads="1"/>
            </p:cNvSpPr>
            <p:nvPr/>
          </p:nvSpPr>
          <p:spPr bwMode="auto">
            <a:xfrm>
              <a:off x="3078070" y="2157166"/>
              <a:ext cx="27826" cy="13569"/>
            </a:xfrm>
            <a:custGeom>
              <a:avLst/>
              <a:gdLst>
                <a:gd name="T0" fmla="*/ 29217259 w 18"/>
                <a:gd name="T1" fmla="*/ 18411774 h 10"/>
                <a:gd name="T2" fmla="*/ 22956311 w 18"/>
                <a:gd name="T3" fmla="*/ 7365253 h 10"/>
                <a:gd name="T4" fmla="*/ 2087463 w 18"/>
                <a:gd name="T5" fmla="*/ 1841313 h 10"/>
                <a:gd name="T6" fmla="*/ 4173481 w 18"/>
                <a:gd name="T7" fmla="*/ 11046521 h 10"/>
                <a:gd name="T8" fmla="*/ 29217259 w 18"/>
                <a:gd name="T9" fmla="*/ 18411774 h 10"/>
                <a:gd name="T10" fmla="*/ 0 60000 65536"/>
                <a:gd name="T11" fmla="*/ 0 60000 65536"/>
                <a:gd name="T12" fmla="*/ 0 60000 65536"/>
                <a:gd name="T13" fmla="*/ 0 60000 65536"/>
                <a:gd name="T14" fmla="*/ 0 60000 65536"/>
                <a:gd name="T15" fmla="*/ 0 w 18"/>
                <a:gd name="T16" fmla="*/ 0 h 10"/>
                <a:gd name="T17" fmla="*/ 18 w 18"/>
                <a:gd name="T18" fmla="*/ 10 h 10"/>
              </a:gdLst>
              <a:ahLst/>
              <a:cxnLst>
                <a:cxn ang="T10">
                  <a:pos x="T0" y="T1"/>
                </a:cxn>
                <a:cxn ang="T11">
                  <a:pos x="T2" y="T3"/>
                </a:cxn>
                <a:cxn ang="T12">
                  <a:pos x="T4" y="T5"/>
                </a:cxn>
                <a:cxn ang="T13">
                  <a:pos x="T6" y="T7"/>
                </a:cxn>
                <a:cxn ang="T14">
                  <a:pos x="T8" y="T9"/>
                </a:cxn>
              </a:cxnLst>
              <a:rect l="T15" t="T16" r="T17" b="T18"/>
              <a:pathLst>
                <a:path w="18" h="10">
                  <a:moveTo>
                    <a:pt x="14" y="10"/>
                  </a:moveTo>
                  <a:cubicBezTo>
                    <a:pt x="18" y="9"/>
                    <a:pt x="15" y="5"/>
                    <a:pt x="11" y="4"/>
                  </a:cubicBezTo>
                  <a:cubicBezTo>
                    <a:pt x="7" y="3"/>
                    <a:pt x="3" y="1"/>
                    <a:pt x="1" y="1"/>
                  </a:cubicBezTo>
                  <a:cubicBezTo>
                    <a:pt x="0" y="0"/>
                    <a:pt x="0" y="4"/>
                    <a:pt x="2" y="6"/>
                  </a:cubicBezTo>
                  <a:cubicBezTo>
                    <a:pt x="4" y="8"/>
                    <a:pt x="10" y="10"/>
                    <a:pt x="14"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3" name="Freeform 135"/>
            <p:cNvSpPr>
              <a:spLocks noChangeArrowheads="1"/>
            </p:cNvSpPr>
            <p:nvPr/>
          </p:nvSpPr>
          <p:spPr bwMode="auto">
            <a:xfrm>
              <a:off x="4404040" y="2107412"/>
              <a:ext cx="29035" cy="21485"/>
            </a:xfrm>
            <a:custGeom>
              <a:avLst/>
              <a:gdLst>
                <a:gd name="T0" fmla="*/ 18405669 w 20"/>
                <a:gd name="T1" fmla="*/ 7212245 h 16"/>
                <a:gd name="T2" fmla="*/ 3680591 w 20"/>
                <a:gd name="T3" fmla="*/ 10819038 h 16"/>
                <a:gd name="T4" fmla="*/ 11043129 w 20"/>
                <a:gd name="T5" fmla="*/ 18031283 h 16"/>
                <a:gd name="T6" fmla="*/ 20245286 w 20"/>
                <a:gd name="T7" fmla="*/ 28850323 h 16"/>
                <a:gd name="T8" fmla="*/ 31288418 w 20"/>
                <a:gd name="T9" fmla="*/ 27046927 h 16"/>
                <a:gd name="T10" fmla="*/ 29447444 w 20"/>
                <a:gd name="T11" fmla="*/ 14425833 h 16"/>
                <a:gd name="T12" fmla="*/ 33129391 w 20"/>
                <a:gd name="T13" fmla="*/ 1803397 h 16"/>
                <a:gd name="T14" fmla="*/ 18405669 w 20"/>
                <a:gd name="T15" fmla="*/ 7212245 h 16"/>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6"/>
                <a:gd name="T26" fmla="*/ 20 w 20"/>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6">
                  <a:moveTo>
                    <a:pt x="10" y="4"/>
                  </a:moveTo>
                  <a:cubicBezTo>
                    <a:pt x="9" y="6"/>
                    <a:pt x="5" y="6"/>
                    <a:pt x="2" y="6"/>
                  </a:cubicBezTo>
                  <a:cubicBezTo>
                    <a:pt x="0" y="5"/>
                    <a:pt x="2" y="8"/>
                    <a:pt x="6" y="10"/>
                  </a:cubicBezTo>
                  <a:cubicBezTo>
                    <a:pt x="10" y="12"/>
                    <a:pt x="9" y="15"/>
                    <a:pt x="11" y="16"/>
                  </a:cubicBezTo>
                  <a:cubicBezTo>
                    <a:pt x="15" y="16"/>
                    <a:pt x="15" y="15"/>
                    <a:pt x="17" y="15"/>
                  </a:cubicBezTo>
                  <a:cubicBezTo>
                    <a:pt x="20" y="15"/>
                    <a:pt x="16" y="10"/>
                    <a:pt x="16" y="8"/>
                  </a:cubicBezTo>
                  <a:cubicBezTo>
                    <a:pt x="16" y="5"/>
                    <a:pt x="17" y="3"/>
                    <a:pt x="18" y="1"/>
                  </a:cubicBezTo>
                  <a:cubicBezTo>
                    <a:pt x="19" y="0"/>
                    <a:pt x="12" y="3"/>
                    <a:pt x="10"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4" name="Freeform 136"/>
            <p:cNvSpPr>
              <a:spLocks noChangeArrowheads="1"/>
            </p:cNvSpPr>
            <p:nvPr/>
          </p:nvSpPr>
          <p:spPr bwMode="auto">
            <a:xfrm>
              <a:off x="4511715" y="2070096"/>
              <a:ext cx="19357" cy="23746"/>
            </a:xfrm>
            <a:custGeom>
              <a:avLst/>
              <a:gdLst>
                <a:gd name="T0" fmla="*/ 17425273 w 13"/>
                <a:gd name="T1" fmla="*/ 17559466 h 17"/>
                <a:gd name="T2" fmla="*/ 23234629 w 13"/>
                <a:gd name="T3" fmla="*/ 3902725 h 17"/>
                <a:gd name="T4" fmla="*/ 7744875 w 13"/>
                <a:gd name="T5" fmla="*/ 9755414 h 17"/>
                <a:gd name="T6" fmla="*/ 3872438 w 13"/>
                <a:gd name="T7" fmla="*/ 29266244 h 17"/>
                <a:gd name="T8" fmla="*/ 17425273 w 13"/>
                <a:gd name="T9" fmla="*/ 17559466 h 17"/>
                <a:gd name="T10" fmla="*/ 0 60000 65536"/>
                <a:gd name="T11" fmla="*/ 0 60000 65536"/>
                <a:gd name="T12" fmla="*/ 0 60000 65536"/>
                <a:gd name="T13" fmla="*/ 0 60000 65536"/>
                <a:gd name="T14" fmla="*/ 0 60000 65536"/>
                <a:gd name="T15" fmla="*/ 0 w 13"/>
                <a:gd name="T16" fmla="*/ 0 h 17"/>
                <a:gd name="T17" fmla="*/ 13 w 13"/>
                <a:gd name="T18" fmla="*/ 17 h 17"/>
              </a:gdLst>
              <a:ahLst/>
              <a:cxnLst>
                <a:cxn ang="T10">
                  <a:pos x="T0" y="T1"/>
                </a:cxn>
                <a:cxn ang="T11">
                  <a:pos x="T2" y="T3"/>
                </a:cxn>
                <a:cxn ang="T12">
                  <a:pos x="T4" y="T5"/>
                </a:cxn>
                <a:cxn ang="T13">
                  <a:pos x="T6" y="T7"/>
                </a:cxn>
                <a:cxn ang="T14">
                  <a:pos x="T8" y="T9"/>
                </a:cxn>
              </a:cxnLst>
              <a:rect l="T15" t="T16" r="T17" b="T18"/>
              <a:pathLst>
                <a:path w="13" h="17">
                  <a:moveTo>
                    <a:pt x="9" y="9"/>
                  </a:moveTo>
                  <a:cubicBezTo>
                    <a:pt x="10" y="8"/>
                    <a:pt x="10" y="4"/>
                    <a:pt x="12" y="2"/>
                  </a:cubicBezTo>
                  <a:cubicBezTo>
                    <a:pt x="13" y="0"/>
                    <a:pt x="8" y="2"/>
                    <a:pt x="4" y="5"/>
                  </a:cubicBezTo>
                  <a:cubicBezTo>
                    <a:pt x="0" y="7"/>
                    <a:pt x="0" y="13"/>
                    <a:pt x="2" y="15"/>
                  </a:cubicBezTo>
                  <a:cubicBezTo>
                    <a:pt x="3" y="17"/>
                    <a:pt x="8" y="10"/>
                    <a:pt x="9"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5" name="Freeform 137"/>
            <p:cNvSpPr>
              <a:spLocks noChangeArrowheads="1"/>
            </p:cNvSpPr>
            <p:nvPr/>
          </p:nvSpPr>
          <p:spPr bwMode="auto">
            <a:xfrm>
              <a:off x="4562527" y="2054265"/>
              <a:ext cx="20567" cy="12439"/>
            </a:xfrm>
            <a:custGeom>
              <a:avLst/>
              <a:gdLst>
                <a:gd name="T0" fmla="*/ 9422801 w 14"/>
                <a:gd name="T1" fmla="*/ 17192078 h 9"/>
                <a:gd name="T2" fmla="*/ 24498738 w 14"/>
                <a:gd name="T3" fmla="*/ 5730233 h 9"/>
                <a:gd name="T4" fmla="*/ 16960768 w 14"/>
                <a:gd name="T5" fmla="*/ 1910077 h 9"/>
                <a:gd name="T6" fmla="*/ 3769670 w 14"/>
                <a:gd name="T7" fmla="*/ 3820155 h 9"/>
                <a:gd name="T8" fmla="*/ 9422801 w 14"/>
                <a:gd name="T9" fmla="*/ 17192078 h 9"/>
                <a:gd name="T10" fmla="*/ 0 60000 65536"/>
                <a:gd name="T11" fmla="*/ 0 60000 65536"/>
                <a:gd name="T12" fmla="*/ 0 60000 65536"/>
                <a:gd name="T13" fmla="*/ 0 60000 65536"/>
                <a:gd name="T14" fmla="*/ 0 60000 65536"/>
                <a:gd name="T15" fmla="*/ 0 w 14"/>
                <a:gd name="T16" fmla="*/ 0 h 9"/>
                <a:gd name="T17" fmla="*/ 14 w 14"/>
                <a:gd name="T18" fmla="*/ 9 h 9"/>
              </a:gdLst>
              <a:ahLst/>
              <a:cxnLst>
                <a:cxn ang="T10">
                  <a:pos x="T0" y="T1"/>
                </a:cxn>
                <a:cxn ang="T11">
                  <a:pos x="T2" y="T3"/>
                </a:cxn>
                <a:cxn ang="T12">
                  <a:pos x="T4" y="T5"/>
                </a:cxn>
                <a:cxn ang="T13">
                  <a:pos x="T6" y="T7"/>
                </a:cxn>
                <a:cxn ang="T14">
                  <a:pos x="T8" y="T9"/>
                </a:cxn>
              </a:cxnLst>
              <a:rect l="T15" t="T16" r="T17" b="T18"/>
              <a:pathLst>
                <a:path w="14" h="9">
                  <a:moveTo>
                    <a:pt x="5" y="9"/>
                  </a:moveTo>
                  <a:cubicBezTo>
                    <a:pt x="9" y="8"/>
                    <a:pt x="12" y="4"/>
                    <a:pt x="13" y="3"/>
                  </a:cubicBezTo>
                  <a:cubicBezTo>
                    <a:pt x="14" y="2"/>
                    <a:pt x="12" y="0"/>
                    <a:pt x="9" y="1"/>
                  </a:cubicBezTo>
                  <a:cubicBezTo>
                    <a:pt x="7" y="2"/>
                    <a:pt x="4" y="1"/>
                    <a:pt x="2" y="2"/>
                  </a:cubicBezTo>
                  <a:cubicBezTo>
                    <a:pt x="0" y="3"/>
                    <a:pt x="2" y="9"/>
                    <a:pt x="5"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6" name="Freeform 138"/>
            <p:cNvSpPr>
              <a:spLocks noChangeArrowheads="1"/>
            </p:cNvSpPr>
            <p:nvPr/>
          </p:nvSpPr>
          <p:spPr bwMode="auto">
            <a:xfrm>
              <a:off x="4566157" y="2045219"/>
              <a:ext cx="10888" cy="5654"/>
            </a:xfrm>
            <a:custGeom>
              <a:avLst/>
              <a:gdLst>
                <a:gd name="T0" fmla="*/ 10564557 w 7"/>
                <a:gd name="T1" fmla="*/ 1998689 h 4"/>
                <a:gd name="T2" fmla="*/ 6339026 w 7"/>
                <a:gd name="T3" fmla="*/ 7991928 h 4"/>
                <a:gd name="T4" fmla="*/ 10564557 w 7"/>
                <a:gd name="T5" fmla="*/ 1998689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5" y="1"/>
                  </a:moveTo>
                  <a:cubicBezTo>
                    <a:pt x="3" y="2"/>
                    <a:pt x="0" y="4"/>
                    <a:pt x="3" y="4"/>
                  </a:cubicBezTo>
                  <a:cubicBezTo>
                    <a:pt x="7" y="4"/>
                    <a:pt x="6" y="0"/>
                    <a:pt x="5"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7" name="Freeform 139"/>
            <p:cNvSpPr>
              <a:spLocks noChangeArrowheads="1"/>
            </p:cNvSpPr>
            <p:nvPr/>
          </p:nvSpPr>
          <p:spPr bwMode="auto">
            <a:xfrm>
              <a:off x="5119048" y="3337706"/>
              <a:ext cx="14518" cy="13569"/>
            </a:xfrm>
            <a:custGeom>
              <a:avLst/>
              <a:gdLst>
                <a:gd name="T0" fmla="*/ 5521768 w 10"/>
                <a:gd name="T1" fmla="*/ 3682627 h 10"/>
                <a:gd name="T2" fmla="*/ 14725621 w 10"/>
                <a:gd name="T3" fmla="*/ 14729149 h 10"/>
                <a:gd name="T4" fmla="*/ 5521768 w 10"/>
                <a:gd name="T5" fmla="*/ 3682627 h 10"/>
                <a:gd name="T6" fmla="*/ 0 60000 65536"/>
                <a:gd name="T7" fmla="*/ 0 60000 65536"/>
                <a:gd name="T8" fmla="*/ 0 60000 65536"/>
                <a:gd name="T9" fmla="*/ 0 w 10"/>
                <a:gd name="T10" fmla="*/ 0 h 10"/>
                <a:gd name="T11" fmla="*/ 10 w 10"/>
                <a:gd name="T12" fmla="*/ 10 h 10"/>
              </a:gdLst>
              <a:ahLst/>
              <a:cxnLst>
                <a:cxn ang="T6">
                  <a:pos x="T0" y="T1"/>
                </a:cxn>
                <a:cxn ang="T7">
                  <a:pos x="T2" y="T3"/>
                </a:cxn>
                <a:cxn ang="T8">
                  <a:pos x="T4" y="T5"/>
                </a:cxn>
              </a:cxnLst>
              <a:rect l="T9" t="T10" r="T11" b="T12"/>
              <a:pathLst>
                <a:path w="10" h="10">
                  <a:moveTo>
                    <a:pt x="3" y="2"/>
                  </a:moveTo>
                  <a:cubicBezTo>
                    <a:pt x="0" y="4"/>
                    <a:pt x="5" y="10"/>
                    <a:pt x="8" y="8"/>
                  </a:cubicBezTo>
                  <a:cubicBezTo>
                    <a:pt x="10" y="5"/>
                    <a:pt x="7" y="0"/>
                    <a:pt x="3"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8" name="Freeform 140"/>
            <p:cNvSpPr>
              <a:spLocks noChangeArrowheads="1"/>
            </p:cNvSpPr>
            <p:nvPr/>
          </p:nvSpPr>
          <p:spPr bwMode="auto">
            <a:xfrm>
              <a:off x="6830951" y="3143211"/>
              <a:ext cx="26616" cy="11308"/>
            </a:xfrm>
            <a:custGeom>
              <a:avLst/>
              <a:gdLst>
                <a:gd name="T0" fmla="*/ 15274170 w 18"/>
                <a:gd name="T1" fmla="*/ 11987893 h 8"/>
                <a:gd name="T2" fmla="*/ 32457957 w 18"/>
                <a:gd name="T3" fmla="*/ 11987893 h 8"/>
                <a:gd name="T4" fmla="*/ 3819234 w 18"/>
                <a:gd name="T5" fmla="*/ 0 h 8"/>
                <a:gd name="T6" fmla="*/ 15274170 w 18"/>
                <a:gd name="T7" fmla="*/ 11987893 h 8"/>
                <a:gd name="T8" fmla="*/ 0 60000 65536"/>
                <a:gd name="T9" fmla="*/ 0 60000 65536"/>
                <a:gd name="T10" fmla="*/ 0 60000 65536"/>
                <a:gd name="T11" fmla="*/ 0 60000 65536"/>
                <a:gd name="T12" fmla="*/ 0 w 18"/>
                <a:gd name="T13" fmla="*/ 0 h 8"/>
                <a:gd name="T14" fmla="*/ 18 w 18"/>
                <a:gd name="T15" fmla="*/ 8 h 8"/>
              </a:gdLst>
              <a:ahLst/>
              <a:cxnLst>
                <a:cxn ang="T8">
                  <a:pos x="T0" y="T1"/>
                </a:cxn>
                <a:cxn ang="T9">
                  <a:pos x="T2" y="T3"/>
                </a:cxn>
                <a:cxn ang="T10">
                  <a:pos x="T4" y="T5"/>
                </a:cxn>
                <a:cxn ang="T11">
                  <a:pos x="T6" y="T7"/>
                </a:cxn>
              </a:cxnLst>
              <a:rect l="T12" t="T13" r="T14" b="T15"/>
              <a:pathLst>
                <a:path w="18" h="8">
                  <a:moveTo>
                    <a:pt x="8" y="6"/>
                  </a:moveTo>
                  <a:cubicBezTo>
                    <a:pt x="11" y="8"/>
                    <a:pt x="16" y="7"/>
                    <a:pt x="17" y="6"/>
                  </a:cubicBezTo>
                  <a:cubicBezTo>
                    <a:pt x="18" y="3"/>
                    <a:pt x="4" y="0"/>
                    <a:pt x="2" y="0"/>
                  </a:cubicBezTo>
                  <a:cubicBezTo>
                    <a:pt x="0" y="1"/>
                    <a:pt x="4" y="4"/>
                    <a:pt x="8"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9" name="Freeform 141"/>
            <p:cNvSpPr>
              <a:spLocks noChangeArrowheads="1"/>
            </p:cNvSpPr>
            <p:nvPr/>
          </p:nvSpPr>
          <p:spPr bwMode="auto">
            <a:xfrm>
              <a:off x="6876925" y="3162435"/>
              <a:ext cx="15727" cy="7915"/>
            </a:xfrm>
            <a:custGeom>
              <a:avLst/>
              <a:gdLst>
                <a:gd name="T0" fmla="*/ 1785017 w 11"/>
                <a:gd name="T1" fmla="*/ 5011778 h 5"/>
                <a:gd name="T2" fmla="*/ 17851510 w 11"/>
                <a:gd name="T3" fmla="*/ 7517667 h 5"/>
                <a:gd name="T4" fmla="*/ 1785017 w 11"/>
                <a:gd name="T5" fmla="*/ 5011778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1" y="2"/>
                  </a:moveTo>
                  <a:cubicBezTo>
                    <a:pt x="1" y="4"/>
                    <a:pt x="10" y="5"/>
                    <a:pt x="10" y="3"/>
                  </a:cubicBezTo>
                  <a:cubicBezTo>
                    <a:pt x="11" y="1"/>
                    <a:pt x="0" y="0"/>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0" name="Freeform 142"/>
            <p:cNvSpPr>
              <a:spLocks noChangeArrowheads="1"/>
            </p:cNvSpPr>
            <p:nvPr/>
          </p:nvSpPr>
          <p:spPr bwMode="auto">
            <a:xfrm>
              <a:off x="6797077" y="3116072"/>
              <a:ext cx="36295" cy="18093"/>
            </a:xfrm>
            <a:custGeom>
              <a:avLst/>
              <a:gdLst>
                <a:gd name="T0" fmla="*/ 12884391 w 25"/>
                <a:gd name="T1" fmla="*/ 0 h 13"/>
                <a:gd name="T2" fmla="*/ 40492826 w 25"/>
                <a:gd name="T3" fmla="*/ 19370644 h 13"/>
                <a:gd name="T4" fmla="*/ 12884391 w 25"/>
                <a:gd name="T5" fmla="*/ 0 h 13"/>
                <a:gd name="T6" fmla="*/ 0 60000 65536"/>
                <a:gd name="T7" fmla="*/ 0 60000 65536"/>
                <a:gd name="T8" fmla="*/ 0 60000 65536"/>
                <a:gd name="T9" fmla="*/ 0 w 25"/>
                <a:gd name="T10" fmla="*/ 0 h 13"/>
                <a:gd name="T11" fmla="*/ 25 w 25"/>
                <a:gd name="T12" fmla="*/ 13 h 13"/>
              </a:gdLst>
              <a:ahLst/>
              <a:cxnLst>
                <a:cxn ang="T6">
                  <a:pos x="T0" y="T1"/>
                </a:cxn>
                <a:cxn ang="T7">
                  <a:pos x="T2" y="T3"/>
                </a:cxn>
                <a:cxn ang="T8">
                  <a:pos x="T4" y="T5"/>
                </a:cxn>
              </a:cxnLst>
              <a:rect l="T9" t="T10" r="T11" b="T12"/>
              <a:pathLst>
                <a:path w="25" h="13">
                  <a:moveTo>
                    <a:pt x="7" y="0"/>
                  </a:moveTo>
                  <a:cubicBezTo>
                    <a:pt x="0" y="0"/>
                    <a:pt x="20" y="13"/>
                    <a:pt x="22" y="10"/>
                  </a:cubicBezTo>
                  <a:cubicBezTo>
                    <a:pt x="25" y="5"/>
                    <a:pt x="13" y="0"/>
                    <a:pt x="7"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1" name="Freeform 143"/>
            <p:cNvSpPr>
              <a:spLocks noChangeArrowheads="1"/>
            </p:cNvSpPr>
            <p:nvPr/>
          </p:nvSpPr>
          <p:spPr bwMode="auto">
            <a:xfrm>
              <a:off x="4446385" y="2463609"/>
              <a:ext cx="10888" cy="5654"/>
            </a:xfrm>
            <a:custGeom>
              <a:avLst/>
              <a:gdLst>
                <a:gd name="T0" fmla="*/ 2113493 w 7"/>
                <a:gd name="T1" fmla="*/ 3995964 h 4"/>
                <a:gd name="T2" fmla="*/ 12676599 w 7"/>
                <a:gd name="T3" fmla="*/ 3995964 h 4"/>
                <a:gd name="T4" fmla="*/ 2113493 w 7"/>
                <a:gd name="T5" fmla="*/ 3995964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1" y="2"/>
                  </a:moveTo>
                  <a:cubicBezTo>
                    <a:pt x="2" y="4"/>
                    <a:pt x="7" y="4"/>
                    <a:pt x="6" y="2"/>
                  </a:cubicBezTo>
                  <a:cubicBezTo>
                    <a:pt x="4" y="0"/>
                    <a:pt x="0" y="0"/>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2" name="Freeform 144"/>
            <p:cNvSpPr>
              <a:spLocks noChangeArrowheads="1"/>
            </p:cNvSpPr>
            <p:nvPr/>
          </p:nvSpPr>
          <p:spPr bwMode="auto">
            <a:xfrm>
              <a:off x="3840261" y="2782491"/>
              <a:ext cx="10888" cy="6785"/>
            </a:xfrm>
            <a:custGeom>
              <a:avLst/>
              <a:gdLst>
                <a:gd name="T0" fmla="*/ 4853474 w 8"/>
                <a:gd name="T1" fmla="*/ 3682898 h 5"/>
                <a:gd name="T2" fmla="*/ 9705676 w 8"/>
                <a:gd name="T3" fmla="*/ 5524346 h 5"/>
                <a:gd name="T4" fmla="*/ 4853474 w 8"/>
                <a:gd name="T5" fmla="*/ 3682898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3" y="2"/>
                  </a:moveTo>
                  <a:cubicBezTo>
                    <a:pt x="0" y="3"/>
                    <a:pt x="5" y="5"/>
                    <a:pt x="6" y="3"/>
                  </a:cubicBezTo>
                  <a:cubicBezTo>
                    <a:pt x="8" y="2"/>
                    <a:pt x="6" y="0"/>
                    <a:pt x="3"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3" name="Freeform 145"/>
            <p:cNvSpPr>
              <a:spLocks noChangeArrowheads="1"/>
            </p:cNvSpPr>
            <p:nvPr/>
          </p:nvSpPr>
          <p:spPr bwMode="auto">
            <a:xfrm>
              <a:off x="4333870" y="2952108"/>
              <a:ext cx="12099" cy="6785"/>
            </a:xfrm>
            <a:custGeom>
              <a:avLst/>
              <a:gdLst>
                <a:gd name="T0" fmla="*/ 11982947 w 8"/>
                <a:gd name="T1" fmla="*/ 7365796 h 5"/>
                <a:gd name="T2" fmla="*/ 7989101 w 8"/>
                <a:gd name="T3" fmla="*/ 1841449 h 5"/>
                <a:gd name="T4" fmla="*/ 11982947 w 8"/>
                <a:gd name="T5" fmla="*/ 7365796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6" y="4"/>
                  </a:moveTo>
                  <a:cubicBezTo>
                    <a:pt x="7" y="3"/>
                    <a:pt x="8" y="0"/>
                    <a:pt x="4" y="1"/>
                  </a:cubicBezTo>
                  <a:cubicBezTo>
                    <a:pt x="0" y="2"/>
                    <a:pt x="5" y="5"/>
                    <a:pt x="6"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4" name="Freeform 146"/>
            <p:cNvSpPr>
              <a:spLocks noChangeArrowheads="1"/>
            </p:cNvSpPr>
            <p:nvPr/>
          </p:nvSpPr>
          <p:spPr bwMode="auto">
            <a:xfrm>
              <a:off x="4307254" y="2992817"/>
              <a:ext cx="7259" cy="5654"/>
            </a:xfrm>
            <a:custGeom>
              <a:avLst/>
              <a:gdLst>
                <a:gd name="T0" fmla="*/ 3680456 w 5"/>
                <a:gd name="T1" fmla="*/ 1998689 h 4"/>
                <a:gd name="T2" fmla="*/ 5521361 w 5"/>
                <a:gd name="T3" fmla="*/ 7991928 h 4"/>
                <a:gd name="T4" fmla="*/ 3680456 w 5"/>
                <a:gd name="T5" fmla="*/ 1998689 h 4"/>
                <a:gd name="T6" fmla="*/ 0 60000 65536"/>
                <a:gd name="T7" fmla="*/ 0 60000 65536"/>
                <a:gd name="T8" fmla="*/ 0 60000 65536"/>
                <a:gd name="T9" fmla="*/ 0 w 5"/>
                <a:gd name="T10" fmla="*/ 0 h 4"/>
                <a:gd name="T11" fmla="*/ 5 w 5"/>
                <a:gd name="T12" fmla="*/ 4 h 4"/>
              </a:gdLst>
              <a:ahLst/>
              <a:cxnLst>
                <a:cxn ang="T6">
                  <a:pos x="T0" y="T1"/>
                </a:cxn>
                <a:cxn ang="T7">
                  <a:pos x="T2" y="T3"/>
                </a:cxn>
                <a:cxn ang="T8">
                  <a:pos x="T4" y="T5"/>
                </a:cxn>
              </a:cxnLst>
              <a:rect l="T9" t="T10" r="T11" b="T12"/>
              <a:pathLst>
                <a:path w="5" h="4">
                  <a:moveTo>
                    <a:pt x="2" y="1"/>
                  </a:moveTo>
                  <a:cubicBezTo>
                    <a:pt x="0" y="3"/>
                    <a:pt x="1" y="4"/>
                    <a:pt x="3" y="4"/>
                  </a:cubicBezTo>
                  <a:cubicBezTo>
                    <a:pt x="5" y="4"/>
                    <a:pt x="3" y="0"/>
                    <a:pt x="2"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5" name="Freeform 147"/>
            <p:cNvSpPr>
              <a:spLocks noChangeArrowheads="1"/>
            </p:cNvSpPr>
            <p:nvPr/>
          </p:nvSpPr>
          <p:spPr bwMode="auto">
            <a:xfrm>
              <a:off x="5100901" y="3061795"/>
              <a:ext cx="12099" cy="7915"/>
            </a:xfrm>
            <a:custGeom>
              <a:avLst/>
              <a:gdLst>
                <a:gd name="T0" fmla="*/ 13981281 w 8"/>
                <a:gd name="T1" fmla="*/ 6961243 h 6"/>
                <a:gd name="T2" fmla="*/ 7989101 w 8"/>
                <a:gd name="T3" fmla="*/ 3479962 h 6"/>
                <a:gd name="T4" fmla="*/ 13981281 w 8"/>
                <a:gd name="T5" fmla="*/ 6961243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7" y="4"/>
                  </a:moveTo>
                  <a:cubicBezTo>
                    <a:pt x="8" y="3"/>
                    <a:pt x="7" y="0"/>
                    <a:pt x="4" y="2"/>
                  </a:cubicBezTo>
                  <a:cubicBezTo>
                    <a:pt x="0" y="3"/>
                    <a:pt x="5" y="6"/>
                    <a:pt x="7"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6" name="Freeform 148"/>
            <p:cNvSpPr>
              <a:spLocks noChangeArrowheads="1"/>
            </p:cNvSpPr>
            <p:nvPr/>
          </p:nvSpPr>
          <p:spPr bwMode="auto">
            <a:xfrm>
              <a:off x="4998065" y="2606088"/>
              <a:ext cx="4839" cy="6785"/>
            </a:xfrm>
            <a:custGeom>
              <a:avLst/>
              <a:gdLst>
                <a:gd name="T0" fmla="*/ 1278595 w 4"/>
                <a:gd name="T1" fmla="*/ 3682898 h 5"/>
                <a:gd name="T2" fmla="*/ 5112121 w 4"/>
                <a:gd name="T3" fmla="*/ 7365796 h 5"/>
                <a:gd name="T4" fmla="*/ 1278595 w 4"/>
                <a:gd name="T5" fmla="*/ 3682898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1" y="2"/>
                  </a:moveTo>
                  <a:cubicBezTo>
                    <a:pt x="0" y="3"/>
                    <a:pt x="3" y="5"/>
                    <a:pt x="4" y="4"/>
                  </a:cubicBezTo>
                  <a:cubicBezTo>
                    <a:pt x="4" y="3"/>
                    <a:pt x="2" y="0"/>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7" name="Freeform 149"/>
            <p:cNvSpPr>
              <a:spLocks noChangeArrowheads="1"/>
            </p:cNvSpPr>
            <p:nvPr/>
          </p:nvSpPr>
          <p:spPr bwMode="auto">
            <a:xfrm>
              <a:off x="4902488" y="3183919"/>
              <a:ext cx="19357" cy="9046"/>
            </a:xfrm>
            <a:custGeom>
              <a:avLst/>
              <a:gdLst>
                <a:gd name="T0" fmla="*/ 9680398 w 13"/>
                <a:gd name="T1" fmla="*/ 0 h 7"/>
                <a:gd name="T2" fmla="*/ 15489751 w 13"/>
                <a:gd name="T3" fmla="*/ 11690018 h 7"/>
                <a:gd name="T4" fmla="*/ 9680398 w 13"/>
                <a:gd name="T5" fmla="*/ 0 h 7"/>
                <a:gd name="T6" fmla="*/ 0 60000 65536"/>
                <a:gd name="T7" fmla="*/ 0 60000 65536"/>
                <a:gd name="T8" fmla="*/ 0 60000 65536"/>
                <a:gd name="T9" fmla="*/ 0 w 13"/>
                <a:gd name="T10" fmla="*/ 0 h 7"/>
                <a:gd name="T11" fmla="*/ 13 w 13"/>
                <a:gd name="T12" fmla="*/ 7 h 7"/>
              </a:gdLst>
              <a:ahLst/>
              <a:cxnLst>
                <a:cxn ang="T6">
                  <a:pos x="T0" y="T1"/>
                </a:cxn>
                <a:cxn ang="T7">
                  <a:pos x="T2" y="T3"/>
                </a:cxn>
                <a:cxn ang="T8">
                  <a:pos x="T4" y="T5"/>
                </a:cxn>
              </a:cxnLst>
              <a:rect l="T9" t="T10" r="T11" b="T12"/>
              <a:pathLst>
                <a:path w="13" h="7">
                  <a:moveTo>
                    <a:pt x="5" y="0"/>
                  </a:moveTo>
                  <a:cubicBezTo>
                    <a:pt x="0" y="0"/>
                    <a:pt x="5" y="7"/>
                    <a:pt x="8" y="7"/>
                  </a:cubicBezTo>
                  <a:cubicBezTo>
                    <a:pt x="13" y="7"/>
                    <a:pt x="10" y="0"/>
                    <a:pt x="5"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8" name="Freeform 150"/>
            <p:cNvSpPr>
              <a:spLocks noChangeArrowheads="1"/>
            </p:cNvSpPr>
            <p:nvPr/>
          </p:nvSpPr>
          <p:spPr bwMode="auto">
            <a:xfrm>
              <a:off x="3241397" y="2840161"/>
              <a:ext cx="13308" cy="13569"/>
            </a:xfrm>
            <a:custGeom>
              <a:avLst/>
              <a:gdLst>
                <a:gd name="T0" fmla="*/ 1909617 w 9"/>
                <a:gd name="T1" fmla="*/ 9206566 h 10"/>
                <a:gd name="T2" fmla="*/ 13364554 w 9"/>
                <a:gd name="T3" fmla="*/ 11046521 h 10"/>
                <a:gd name="T4" fmla="*/ 1909617 w 9"/>
                <a:gd name="T5" fmla="*/ 9206566 h 10"/>
                <a:gd name="T6" fmla="*/ 0 60000 65536"/>
                <a:gd name="T7" fmla="*/ 0 60000 65536"/>
                <a:gd name="T8" fmla="*/ 0 60000 65536"/>
                <a:gd name="T9" fmla="*/ 0 w 9"/>
                <a:gd name="T10" fmla="*/ 0 h 10"/>
                <a:gd name="T11" fmla="*/ 9 w 9"/>
                <a:gd name="T12" fmla="*/ 10 h 10"/>
              </a:gdLst>
              <a:ahLst/>
              <a:cxnLst>
                <a:cxn ang="T6">
                  <a:pos x="T0" y="T1"/>
                </a:cxn>
                <a:cxn ang="T7">
                  <a:pos x="T2" y="T3"/>
                </a:cxn>
                <a:cxn ang="T8">
                  <a:pos x="T4" y="T5"/>
                </a:cxn>
              </a:cxnLst>
              <a:rect l="T9" t="T10" r="T11" b="T12"/>
              <a:pathLst>
                <a:path w="9" h="10">
                  <a:moveTo>
                    <a:pt x="1" y="5"/>
                  </a:moveTo>
                  <a:cubicBezTo>
                    <a:pt x="0" y="10"/>
                    <a:pt x="5" y="9"/>
                    <a:pt x="7" y="6"/>
                  </a:cubicBezTo>
                  <a:cubicBezTo>
                    <a:pt x="9" y="2"/>
                    <a:pt x="3" y="0"/>
                    <a:pt x="1"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9" name="Freeform 151"/>
            <p:cNvSpPr>
              <a:spLocks noChangeArrowheads="1"/>
            </p:cNvSpPr>
            <p:nvPr/>
          </p:nvSpPr>
          <p:spPr bwMode="auto">
            <a:xfrm>
              <a:off x="6365169" y="2324523"/>
              <a:ext cx="15727" cy="12439"/>
            </a:xfrm>
            <a:custGeom>
              <a:avLst/>
              <a:gdLst>
                <a:gd name="T0" fmla="*/ 4319448 w 10"/>
                <a:gd name="T1" fmla="*/ 15282001 h 9"/>
                <a:gd name="T2" fmla="*/ 19439720 w 10"/>
                <a:gd name="T3" fmla="*/ 1910077 h 9"/>
                <a:gd name="T4" fmla="*/ 4319448 w 10"/>
                <a:gd name="T5" fmla="*/ 15282001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2" y="8"/>
                  </a:moveTo>
                  <a:cubicBezTo>
                    <a:pt x="3" y="9"/>
                    <a:pt x="10" y="2"/>
                    <a:pt x="9" y="1"/>
                  </a:cubicBezTo>
                  <a:cubicBezTo>
                    <a:pt x="8" y="0"/>
                    <a:pt x="0" y="7"/>
                    <a:pt x="2"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0" name="Freeform 152"/>
            <p:cNvSpPr>
              <a:spLocks noChangeArrowheads="1"/>
            </p:cNvSpPr>
            <p:nvPr/>
          </p:nvSpPr>
          <p:spPr bwMode="auto">
            <a:xfrm>
              <a:off x="6382106" y="2306430"/>
              <a:ext cx="25407" cy="18093"/>
            </a:xfrm>
            <a:custGeom>
              <a:avLst/>
              <a:gdLst>
                <a:gd name="T0" fmla="*/ 31206761 w 17"/>
                <a:gd name="T1" fmla="*/ 0 h 13"/>
                <a:gd name="T2" fmla="*/ 19504748 w 17"/>
                <a:gd name="T3" fmla="*/ 7747980 h 13"/>
                <a:gd name="T4" fmla="*/ 7801341 w 17"/>
                <a:gd name="T5" fmla="*/ 25181284 h 13"/>
                <a:gd name="T6" fmla="*/ 31206761 w 17"/>
                <a:gd name="T7" fmla="*/ 0 h 13"/>
                <a:gd name="T8" fmla="*/ 0 60000 65536"/>
                <a:gd name="T9" fmla="*/ 0 60000 65536"/>
                <a:gd name="T10" fmla="*/ 0 60000 65536"/>
                <a:gd name="T11" fmla="*/ 0 60000 65536"/>
                <a:gd name="T12" fmla="*/ 0 w 17"/>
                <a:gd name="T13" fmla="*/ 0 h 13"/>
                <a:gd name="T14" fmla="*/ 17 w 17"/>
                <a:gd name="T15" fmla="*/ 13 h 13"/>
              </a:gdLst>
              <a:ahLst/>
              <a:cxnLst>
                <a:cxn ang="T8">
                  <a:pos x="T0" y="T1"/>
                </a:cxn>
                <a:cxn ang="T9">
                  <a:pos x="T2" y="T3"/>
                </a:cxn>
                <a:cxn ang="T10">
                  <a:pos x="T4" y="T5"/>
                </a:cxn>
                <a:cxn ang="T11">
                  <a:pos x="T6" y="T7"/>
                </a:cxn>
              </a:cxnLst>
              <a:rect l="T12" t="T13" r="T14" b="T15"/>
              <a:pathLst>
                <a:path w="17" h="13">
                  <a:moveTo>
                    <a:pt x="16" y="0"/>
                  </a:moveTo>
                  <a:cubicBezTo>
                    <a:pt x="15" y="0"/>
                    <a:pt x="12" y="4"/>
                    <a:pt x="10" y="4"/>
                  </a:cubicBezTo>
                  <a:cubicBezTo>
                    <a:pt x="8" y="4"/>
                    <a:pt x="0" y="10"/>
                    <a:pt x="4" y="13"/>
                  </a:cubicBezTo>
                  <a:cubicBezTo>
                    <a:pt x="5" y="13"/>
                    <a:pt x="17" y="0"/>
                    <a:pt x="16"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1" name="Freeform 153"/>
            <p:cNvSpPr>
              <a:spLocks noChangeArrowheads="1"/>
            </p:cNvSpPr>
            <p:nvPr/>
          </p:nvSpPr>
          <p:spPr bwMode="auto">
            <a:xfrm>
              <a:off x="6413561" y="2291730"/>
              <a:ext cx="13308" cy="12439"/>
            </a:xfrm>
            <a:custGeom>
              <a:avLst/>
              <a:gdLst>
                <a:gd name="T0" fmla="*/ 13364554 w 9"/>
                <a:gd name="T1" fmla="*/ 3820155 h 9"/>
                <a:gd name="T2" fmla="*/ 3819234 w 9"/>
                <a:gd name="T3" fmla="*/ 15282001 h 9"/>
                <a:gd name="T4" fmla="*/ 13364554 w 9"/>
                <a:gd name="T5" fmla="*/ 3820155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7" y="2"/>
                  </a:moveTo>
                  <a:cubicBezTo>
                    <a:pt x="5" y="0"/>
                    <a:pt x="0" y="8"/>
                    <a:pt x="2" y="8"/>
                  </a:cubicBezTo>
                  <a:cubicBezTo>
                    <a:pt x="4" y="9"/>
                    <a:pt x="9" y="4"/>
                    <a:pt x="7"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2" name="Freeform 154"/>
            <p:cNvSpPr>
              <a:spLocks noChangeArrowheads="1"/>
            </p:cNvSpPr>
            <p:nvPr/>
          </p:nvSpPr>
          <p:spPr bwMode="auto">
            <a:xfrm>
              <a:off x="6435338" y="2275899"/>
              <a:ext cx="9678" cy="9046"/>
            </a:xfrm>
            <a:custGeom>
              <a:avLst/>
              <a:gdLst>
                <a:gd name="T0" fmla="*/ 10015584 w 7"/>
                <a:gd name="T1" fmla="*/ 2273561 h 6"/>
                <a:gd name="T2" fmla="*/ 3338528 w 7"/>
                <a:gd name="T3" fmla="*/ 9092738 h 6"/>
                <a:gd name="T4" fmla="*/ 10015584 w 7"/>
                <a:gd name="T5" fmla="*/ 2273561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6" y="1"/>
                  </a:moveTo>
                  <a:cubicBezTo>
                    <a:pt x="4" y="0"/>
                    <a:pt x="0" y="2"/>
                    <a:pt x="2" y="4"/>
                  </a:cubicBezTo>
                  <a:cubicBezTo>
                    <a:pt x="4" y="6"/>
                    <a:pt x="7" y="1"/>
                    <a:pt x="6"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3" name="Freeform 155"/>
            <p:cNvSpPr>
              <a:spLocks noChangeArrowheads="1"/>
            </p:cNvSpPr>
            <p:nvPr/>
          </p:nvSpPr>
          <p:spPr bwMode="auto">
            <a:xfrm>
              <a:off x="6469214" y="2212575"/>
              <a:ext cx="16938" cy="12439"/>
            </a:xfrm>
            <a:custGeom>
              <a:avLst/>
              <a:gdLst>
                <a:gd name="T0" fmla="*/ 18633872 w 11"/>
                <a:gd name="T1" fmla="*/ 1910077 h 9"/>
                <a:gd name="T2" fmla="*/ 6211771 w 11"/>
                <a:gd name="T3" fmla="*/ 7640310 h 9"/>
                <a:gd name="T4" fmla="*/ 6211771 w 11"/>
                <a:gd name="T5" fmla="*/ 17192078 h 9"/>
                <a:gd name="T6" fmla="*/ 18633872 w 11"/>
                <a:gd name="T7" fmla="*/ 1910077 h 9"/>
                <a:gd name="T8" fmla="*/ 0 60000 65536"/>
                <a:gd name="T9" fmla="*/ 0 60000 65536"/>
                <a:gd name="T10" fmla="*/ 0 60000 65536"/>
                <a:gd name="T11" fmla="*/ 0 60000 65536"/>
                <a:gd name="T12" fmla="*/ 0 w 11"/>
                <a:gd name="T13" fmla="*/ 0 h 9"/>
                <a:gd name="T14" fmla="*/ 11 w 11"/>
                <a:gd name="T15" fmla="*/ 9 h 9"/>
              </a:gdLst>
              <a:ahLst/>
              <a:cxnLst>
                <a:cxn ang="T8">
                  <a:pos x="T0" y="T1"/>
                </a:cxn>
                <a:cxn ang="T9">
                  <a:pos x="T2" y="T3"/>
                </a:cxn>
                <a:cxn ang="T10">
                  <a:pos x="T4" y="T5"/>
                </a:cxn>
                <a:cxn ang="T11">
                  <a:pos x="T6" y="T7"/>
                </a:cxn>
              </a:cxnLst>
              <a:rect l="T12" t="T13" r="T14" b="T15"/>
              <a:pathLst>
                <a:path w="11" h="9">
                  <a:moveTo>
                    <a:pt x="9" y="1"/>
                  </a:moveTo>
                  <a:cubicBezTo>
                    <a:pt x="6" y="0"/>
                    <a:pt x="6" y="3"/>
                    <a:pt x="3" y="4"/>
                  </a:cubicBezTo>
                  <a:cubicBezTo>
                    <a:pt x="1" y="4"/>
                    <a:pt x="0" y="8"/>
                    <a:pt x="3" y="9"/>
                  </a:cubicBezTo>
                  <a:cubicBezTo>
                    <a:pt x="5" y="9"/>
                    <a:pt x="11" y="1"/>
                    <a:pt x="9"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4" name="Freeform 156"/>
            <p:cNvSpPr>
              <a:spLocks noChangeArrowheads="1"/>
            </p:cNvSpPr>
            <p:nvPr/>
          </p:nvSpPr>
          <p:spPr bwMode="auto">
            <a:xfrm>
              <a:off x="6461955" y="2245368"/>
              <a:ext cx="4839" cy="3392"/>
            </a:xfrm>
            <a:custGeom>
              <a:avLst/>
              <a:gdLst>
                <a:gd name="T0" fmla="*/ 2271551 w 3"/>
                <a:gd name="T1" fmla="*/ 5752831 h 2"/>
                <a:gd name="T2" fmla="*/ 4544610 w 3"/>
                <a:gd name="T3" fmla="*/ 0 h 2"/>
                <a:gd name="T4" fmla="*/ 2271551 w 3"/>
                <a:gd name="T5" fmla="*/ 5752831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1" y="2"/>
                  </a:moveTo>
                  <a:cubicBezTo>
                    <a:pt x="2" y="2"/>
                    <a:pt x="3" y="0"/>
                    <a:pt x="2" y="0"/>
                  </a:cubicBezTo>
                  <a:cubicBezTo>
                    <a:pt x="0" y="0"/>
                    <a:pt x="0" y="2"/>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5" name="Freeform 157"/>
            <p:cNvSpPr>
              <a:spLocks noChangeArrowheads="1"/>
            </p:cNvSpPr>
            <p:nvPr/>
          </p:nvSpPr>
          <p:spPr bwMode="auto">
            <a:xfrm>
              <a:off x="6112315" y="2641142"/>
              <a:ext cx="3630" cy="2262"/>
            </a:xfrm>
            <a:custGeom>
              <a:avLst/>
              <a:gdLst>
                <a:gd name="T0" fmla="*/ 2876415 w 2"/>
                <a:gd name="T1" fmla="*/ 1279161 h 2"/>
                <a:gd name="T2" fmla="*/ 2876415 w 2"/>
                <a:gd name="T3" fmla="*/ 2558322 h 2"/>
                <a:gd name="T4" fmla="*/ 2876415 w 2"/>
                <a:gd name="T5" fmla="*/ 1279161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1" y="1"/>
                  </a:moveTo>
                  <a:cubicBezTo>
                    <a:pt x="0" y="1"/>
                    <a:pt x="0" y="2"/>
                    <a:pt x="1" y="2"/>
                  </a:cubicBezTo>
                  <a:cubicBezTo>
                    <a:pt x="2" y="2"/>
                    <a:pt x="2" y="0"/>
                    <a:pt x="1"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6" name="Freeform 158"/>
            <p:cNvSpPr>
              <a:spLocks noChangeArrowheads="1"/>
            </p:cNvSpPr>
            <p:nvPr/>
          </p:nvSpPr>
          <p:spPr bwMode="auto">
            <a:xfrm>
              <a:off x="4458482" y="3693904"/>
              <a:ext cx="32665" cy="39577"/>
            </a:xfrm>
            <a:custGeom>
              <a:avLst/>
              <a:gdLst>
                <a:gd name="T0" fmla="*/ 7700625 w 22"/>
                <a:gd name="T1" fmla="*/ 46561667 h 29"/>
                <a:gd name="T2" fmla="*/ 36578661 w 22"/>
                <a:gd name="T3" fmla="*/ 13037212 h 29"/>
                <a:gd name="T4" fmla="*/ 42353434 w 22"/>
                <a:gd name="T5" fmla="*/ 0 h 29"/>
                <a:gd name="T6" fmla="*/ 9626474 w 22"/>
                <a:gd name="T7" fmla="*/ 0 h 29"/>
                <a:gd name="T8" fmla="*/ 7700625 w 22"/>
                <a:gd name="T9" fmla="*/ 4656166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4" y="25"/>
                  </a:moveTo>
                  <a:cubicBezTo>
                    <a:pt x="7" y="29"/>
                    <a:pt x="17" y="11"/>
                    <a:pt x="19" y="7"/>
                  </a:cubicBezTo>
                  <a:cubicBezTo>
                    <a:pt x="20" y="6"/>
                    <a:pt x="21" y="3"/>
                    <a:pt x="22" y="0"/>
                  </a:cubicBezTo>
                  <a:cubicBezTo>
                    <a:pt x="5" y="0"/>
                    <a:pt x="5" y="0"/>
                    <a:pt x="5" y="0"/>
                  </a:cubicBezTo>
                  <a:cubicBezTo>
                    <a:pt x="0" y="7"/>
                    <a:pt x="0" y="19"/>
                    <a:pt x="4" y="2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grpSp>
      <p:sp>
        <p:nvSpPr>
          <p:cNvPr id="159" name="TextBox 158"/>
          <p:cNvSpPr txBox="1"/>
          <p:nvPr/>
        </p:nvSpPr>
        <p:spPr>
          <a:xfrm>
            <a:off x="-389210" y="1439406"/>
            <a:ext cx="5334037" cy="3498330"/>
          </a:xfrm>
          <a:prstGeom prst="rect">
            <a:avLst/>
          </a:prstGeom>
          <a:noFill/>
        </p:spPr>
        <p:txBody>
          <a:bodyPr wrap="square" lIns="91440" tIns="45720" rIns="91440" bIns="45720" rtlCol="0">
            <a:spAutoFit/>
          </a:bodyPr>
          <a:lstStyle/>
          <a:p>
            <a:r>
              <a:rPr lang="en-US" altLang="zh-CN" sz="22135" dirty="0">
                <a:latin typeface="方正静蕾简体" panose="02000000000000000000" pitchFamily="2" charset="-122"/>
                <a:ea typeface="方正静蕾简体" panose="02000000000000000000" pitchFamily="2" charset="-122"/>
              </a:rPr>
              <a:t>“</a:t>
            </a:r>
            <a:endParaRPr lang="zh-CN" altLang="en-US" sz="22135" dirty="0">
              <a:latin typeface="方正静蕾简体" panose="02000000000000000000" pitchFamily="2" charset="-122"/>
              <a:ea typeface="方正静蕾简体" panose="02000000000000000000" pitchFamily="2" charset="-122"/>
            </a:endParaRPr>
          </a:p>
        </p:txBody>
      </p:sp>
      <p:sp>
        <p:nvSpPr>
          <p:cNvPr id="160" name="TextBox 159"/>
          <p:cNvSpPr txBox="1"/>
          <p:nvPr/>
        </p:nvSpPr>
        <p:spPr>
          <a:xfrm>
            <a:off x="9612110" y="3359670"/>
            <a:ext cx="5334037" cy="3498330"/>
          </a:xfrm>
          <a:prstGeom prst="rect">
            <a:avLst/>
          </a:prstGeom>
          <a:noFill/>
        </p:spPr>
        <p:txBody>
          <a:bodyPr wrap="square" lIns="91440" tIns="45720" rIns="91440" bIns="45720" rtlCol="0">
            <a:spAutoFit/>
          </a:bodyPr>
          <a:lstStyle/>
          <a:p>
            <a:r>
              <a:rPr lang="en-US" altLang="zh-CN" sz="22135" dirty="0">
                <a:latin typeface="方正静蕾简体" panose="02000000000000000000" pitchFamily="2" charset="-122"/>
                <a:ea typeface="方正静蕾简体" panose="02000000000000000000" pitchFamily="2" charset="-122"/>
              </a:rPr>
              <a:t>”</a:t>
            </a:r>
            <a:endParaRPr lang="zh-CN" altLang="en-US" sz="22135" dirty="0">
              <a:latin typeface="方正静蕾简体" panose="02000000000000000000" pitchFamily="2" charset="-122"/>
              <a:ea typeface="方正静蕾简体" panose="02000000000000000000" pitchFamily="2" charset="-122"/>
            </a:endParaRPr>
          </a:p>
        </p:txBody>
      </p:sp>
      <p:sp>
        <p:nvSpPr>
          <p:cNvPr id="161" name="TextBox 160"/>
          <p:cNvSpPr txBox="1"/>
          <p:nvPr/>
        </p:nvSpPr>
        <p:spPr>
          <a:xfrm>
            <a:off x="2700674" y="3234751"/>
            <a:ext cx="6858048" cy="748988"/>
          </a:xfrm>
          <a:prstGeom prst="rect">
            <a:avLst/>
          </a:prstGeom>
          <a:noFill/>
        </p:spPr>
        <p:txBody>
          <a:bodyPr wrap="square" lIns="91440" tIns="45720" rIns="91440" bIns="45720" rtlCol="0">
            <a:spAutoFit/>
          </a:bodyPr>
          <a:lstStyle/>
          <a:p>
            <a:pPr algn="dist"/>
            <a:r>
              <a:rPr lang="zh-CN" altLang="en-US" sz="4265" b="1" dirty="0">
                <a:latin typeface="方正静蕾简体" panose="02000000000000000000" pitchFamily="2" charset="-122"/>
                <a:ea typeface="方正静蕾简体" panose="02000000000000000000" pitchFamily="2" charset="-122"/>
              </a:rPr>
              <a:t>请在此处</a:t>
            </a:r>
            <a:r>
              <a:rPr lang="zh-CN" altLang="en-US" sz="4265" b="1" dirty="0" smtClean="0">
                <a:latin typeface="方正静蕾简体" panose="02000000000000000000" pitchFamily="2" charset="-122"/>
                <a:ea typeface="方正静蕾简体" panose="02000000000000000000" pitchFamily="2" charset="-122"/>
              </a:rPr>
              <a:t>添加一个关键句</a:t>
            </a:r>
            <a:endParaRPr lang="zh-CN" altLang="en-US" sz="4265" b="1" dirty="0">
              <a:latin typeface="方正静蕾简体" panose="02000000000000000000" pitchFamily="2" charset="-122"/>
              <a:ea typeface="方正静蕾简体" panose="02000000000000000000" pitchFamily="2" charset="-122"/>
            </a:endParaRPr>
          </a:p>
        </p:txBody>
      </p:sp>
      <p:grpSp>
        <p:nvGrpSpPr>
          <p:cNvPr id="213" name="组合 212"/>
          <p:cNvGrpSpPr/>
          <p:nvPr/>
        </p:nvGrpSpPr>
        <p:grpSpPr>
          <a:xfrm>
            <a:off x="3790496" y="841828"/>
            <a:ext cx="4540704" cy="1074057"/>
            <a:chOff x="3659868" y="841828"/>
            <a:chExt cx="4540704" cy="1074057"/>
          </a:xfrm>
        </p:grpSpPr>
        <p:sp>
          <p:nvSpPr>
            <p:cNvPr id="214" name="任意多边形 21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5" name="组合 214"/>
            <p:cNvGrpSpPr/>
            <p:nvPr/>
          </p:nvGrpSpPr>
          <p:grpSpPr>
            <a:xfrm>
              <a:off x="3659868" y="841828"/>
              <a:ext cx="4540704" cy="1074057"/>
              <a:chOff x="4429125" y="2685143"/>
              <a:chExt cx="4118758" cy="1182009"/>
            </a:xfrm>
          </p:grpSpPr>
          <p:sp>
            <p:nvSpPr>
              <p:cNvPr id="21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8"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6" name="文本框 215"/>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59"/>
                                        </p:tgtEl>
                                        <p:attrNameLst>
                                          <p:attrName>style.visibility</p:attrName>
                                        </p:attrNameLst>
                                      </p:cBhvr>
                                      <p:to>
                                        <p:strVal val="visible"/>
                                      </p:to>
                                    </p:set>
                                    <p:animEffect transition="in" filter="fade">
                                      <p:cBhvr>
                                        <p:cTn id="10" dur="500"/>
                                        <p:tgtEl>
                                          <p:spTgt spid="159"/>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160"/>
                                        </p:tgtEl>
                                        <p:attrNameLst>
                                          <p:attrName>style.visibility</p:attrName>
                                        </p:attrNameLst>
                                      </p:cBhvr>
                                      <p:to>
                                        <p:strVal val="visible"/>
                                      </p:to>
                                    </p:set>
                                    <p:animEffect transition="in" filter="fade">
                                      <p:cBhvr>
                                        <p:cTn id="13" dur="500"/>
                                        <p:tgtEl>
                                          <p:spTgt spid="160"/>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161"/>
                                        </p:tgtEl>
                                        <p:attrNameLst>
                                          <p:attrName>style.visibility</p:attrName>
                                        </p:attrNameLst>
                                      </p:cBhvr>
                                      <p:to>
                                        <p:strVal val="visible"/>
                                      </p:to>
                                    </p:set>
                                    <p:animEffect transition="in" filter="fade">
                                      <p:cBhvr>
                                        <p:cTn id="16" dur="500"/>
                                        <p:tgtEl>
                                          <p:spTgt spid="161"/>
                                        </p:tgtEl>
                                      </p:cBhvr>
                                    </p:animEffect>
                                  </p:childTnLst>
                                </p:cTn>
                              </p:par>
                              <p:par>
                                <p:cTn id="17" presetID="10" presetClass="entr" presetSubtype="0" fill="hold" nodeType="withEffect">
                                  <p:stCondLst>
                                    <p:cond delay="1200"/>
                                  </p:stCondLst>
                                  <p:childTnLst>
                                    <p:set>
                                      <p:cBhvr>
                                        <p:cTn id="18" dur="1" fill="hold">
                                          <p:stCondLst>
                                            <p:cond delay="0"/>
                                          </p:stCondLst>
                                        </p:cTn>
                                        <p:tgtEl>
                                          <p:spTgt spid="213"/>
                                        </p:tgtEl>
                                        <p:attrNameLst>
                                          <p:attrName>style.visibility</p:attrName>
                                        </p:attrNameLst>
                                      </p:cBhvr>
                                      <p:to>
                                        <p:strVal val="visible"/>
                                      </p:to>
                                    </p:set>
                                    <p:animEffect transition="in" filter="fade">
                                      <p:cBhvr>
                                        <p:cTn id="19"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p:bldP spid="160" grpId="0"/>
      <p:bldP spid="16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noEditPoints="1"/>
          </p:cNvSpPr>
          <p:nvPr/>
        </p:nvSpPr>
        <p:spPr bwMode="auto">
          <a:xfrm rot="169628">
            <a:off x="1392127" y="244478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9" name="Freeform 5"/>
          <p:cNvSpPr>
            <a:spLocks noEditPoints="1"/>
          </p:cNvSpPr>
          <p:nvPr/>
        </p:nvSpPr>
        <p:spPr bwMode="auto">
          <a:xfrm rot="169628">
            <a:off x="3969316" y="314663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0" name="Freeform 5"/>
          <p:cNvSpPr>
            <a:spLocks noEditPoints="1"/>
          </p:cNvSpPr>
          <p:nvPr/>
        </p:nvSpPr>
        <p:spPr bwMode="auto">
          <a:xfrm rot="169628">
            <a:off x="6489500" y="268784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1" name="Freeform 5"/>
          <p:cNvSpPr>
            <a:spLocks noEditPoints="1"/>
          </p:cNvSpPr>
          <p:nvPr/>
        </p:nvSpPr>
        <p:spPr bwMode="auto">
          <a:xfrm rot="169628">
            <a:off x="9066690" y="2277871"/>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 name="任意多边形 10"/>
          <p:cNvSpPr/>
          <p:nvPr/>
        </p:nvSpPr>
        <p:spPr>
          <a:xfrm>
            <a:off x="2216570" y="2282614"/>
            <a:ext cx="7750629" cy="901881"/>
          </a:xfrm>
          <a:custGeom>
            <a:avLst/>
            <a:gdLst>
              <a:gd name="connsiteX0" fmla="*/ 0 w 7750629"/>
              <a:gd name="connsiteY0" fmla="*/ 174172 h 901881"/>
              <a:gd name="connsiteX1" fmla="*/ 2627086 w 7750629"/>
              <a:gd name="connsiteY1" fmla="*/ 899886 h 901881"/>
              <a:gd name="connsiteX2" fmla="*/ 5341257 w 7750629"/>
              <a:gd name="connsiteY2" fmla="*/ 377372 h 901881"/>
              <a:gd name="connsiteX3" fmla="*/ 7750629 w 7750629"/>
              <a:gd name="connsiteY3" fmla="*/ 0 h 901881"/>
            </a:gdLst>
            <a:ahLst/>
            <a:cxnLst>
              <a:cxn ang="0">
                <a:pos x="connsiteX0" y="connsiteY0"/>
              </a:cxn>
              <a:cxn ang="0">
                <a:pos x="connsiteX1" y="connsiteY1"/>
              </a:cxn>
              <a:cxn ang="0">
                <a:pos x="connsiteX2" y="connsiteY2"/>
              </a:cxn>
              <a:cxn ang="0">
                <a:pos x="connsiteX3" y="connsiteY3"/>
              </a:cxn>
            </a:cxnLst>
            <a:rect l="l" t="t" r="r" b="b"/>
            <a:pathLst>
              <a:path w="7750629" h="901881">
                <a:moveTo>
                  <a:pt x="0" y="174172"/>
                </a:moveTo>
                <a:cubicBezTo>
                  <a:pt x="868438" y="520095"/>
                  <a:pt x="1736877" y="866019"/>
                  <a:pt x="2627086" y="899886"/>
                </a:cubicBezTo>
                <a:cubicBezTo>
                  <a:pt x="3517295" y="933753"/>
                  <a:pt x="4487333" y="527353"/>
                  <a:pt x="5341257" y="377372"/>
                </a:cubicBezTo>
                <a:cubicBezTo>
                  <a:pt x="6195181" y="227391"/>
                  <a:pt x="7049105" y="152400"/>
                  <a:pt x="7750629"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2" name="文本框 71"/>
          <p:cNvSpPr txBox="1"/>
          <p:nvPr/>
        </p:nvSpPr>
        <p:spPr>
          <a:xfrm>
            <a:off x="1535916" y="2892107"/>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3" name="文本框 72"/>
          <p:cNvSpPr txBox="1"/>
          <p:nvPr/>
        </p:nvSpPr>
        <p:spPr>
          <a:xfrm>
            <a:off x="4151183" y="3650440"/>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4" name="文本框 73"/>
          <p:cNvSpPr txBox="1"/>
          <p:nvPr/>
        </p:nvSpPr>
        <p:spPr>
          <a:xfrm>
            <a:off x="6671367" y="3164940"/>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5" name="文本框 74"/>
          <p:cNvSpPr txBox="1"/>
          <p:nvPr/>
        </p:nvSpPr>
        <p:spPr>
          <a:xfrm>
            <a:off x="9200251" y="2745913"/>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6" name="文本框 75"/>
          <p:cNvSpPr txBox="1"/>
          <p:nvPr/>
        </p:nvSpPr>
        <p:spPr>
          <a:xfrm>
            <a:off x="971742" y="4235215"/>
            <a:ext cx="2107935" cy="1077218"/>
          </a:xfrm>
          <a:prstGeom prst="rect">
            <a:avLst/>
          </a:prstGeom>
          <a:noFill/>
        </p:spPr>
        <p:txBody>
          <a:bodyPr wrap="square" rtlCol="0">
            <a:spAutoFit/>
          </a:bodyPr>
          <a:lstStyle/>
          <a:p>
            <a:pPr algn="ct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endParaRPr lang="en-US" altLang="zh-CN" sz="1600" dirty="0">
              <a:latin typeface="方正静蕾简体" panose="02000000000000000000" pitchFamily="2" charset="-122"/>
              <a:ea typeface="方正静蕾简体" panose="02000000000000000000" pitchFamily="2" charset="-122"/>
            </a:endParaRPr>
          </a:p>
        </p:txBody>
      </p:sp>
      <p:sp>
        <p:nvSpPr>
          <p:cNvPr id="77" name="文本框 76"/>
          <p:cNvSpPr txBox="1"/>
          <p:nvPr/>
        </p:nvSpPr>
        <p:spPr>
          <a:xfrm>
            <a:off x="3563047" y="4819963"/>
            <a:ext cx="2107935" cy="1077218"/>
          </a:xfrm>
          <a:prstGeom prst="rect">
            <a:avLst/>
          </a:prstGeom>
          <a:noFill/>
        </p:spPr>
        <p:txBody>
          <a:bodyPr wrap="square" rtlCol="0">
            <a:spAutoFit/>
          </a:bodyPr>
          <a:lstStyle/>
          <a:p>
            <a:pPr algn="ct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endParaRPr lang="en-US" altLang="zh-CN" sz="1600" dirty="0">
              <a:latin typeface="方正静蕾简体" panose="02000000000000000000" pitchFamily="2" charset="-122"/>
              <a:ea typeface="方正静蕾简体" panose="02000000000000000000" pitchFamily="2" charset="-122"/>
            </a:endParaRPr>
          </a:p>
        </p:txBody>
      </p:sp>
      <p:sp>
        <p:nvSpPr>
          <p:cNvPr id="81" name="文本框 80"/>
          <p:cNvSpPr txBox="1"/>
          <p:nvPr/>
        </p:nvSpPr>
        <p:spPr>
          <a:xfrm>
            <a:off x="6172374" y="4301013"/>
            <a:ext cx="2107935" cy="1077218"/>
          </a:xfrm>
          <a:prstGeom prst="rect">
            <a:avLst/>
          </a:prstGeom>
          <a:noFill/>
        </p:spPr>
        <p:txBody>
          <a:bodyPr wrap="square" rtlCol="0">
            <a:spAutoFit/>
          </a:bodyPr>
          <a:lstStyle/>
          <a:p>
            <a:pPr algn="ct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endParaRPr lang="en-US" altLang="zh-CN" sz="1600" dirty="0">
              <a:latin typeface="方正静蕾简体" panose="02000000000000000000" pitchFamily="2" charset="-122"/>
              <a:ea typeface="方正静蕾简体" panose="02000000000000000000" pitchFamily="2" charset="-122"/>
            </a:endParaRPr>
          </a:p>
        </p:txBody>
      </p:sp>
      <p:sp>
        <p:nvSpPr>
          <p:cNvPr id="82" name="文本框 81"/>
          <p:cNvSpPr txBox="1"/>
          <p:nvPr/>
        </p:nvSpPr>
        <p:spPr>
          <a:xfrm>
            <a:off x="8743425" y="4004796"/>
            <a:ext cx="2107935" cy="1077218"/>
          </a:xfrm>
          <a:prstGeom prst="rect">
            <a:avLst/>
          </a:prstGeom>
          <a:noFill/>
        </p:spPr>
        <p:txBody>
          <a:bodyPr wrap="square" rtlCol="0">
            <a:spAutoFit/>
          </a:bodyPr>
          <a:lstStyle/>
          <a:p>
            <a:pPr algn="ct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endParaRPr lang="en-US" altLang="zh-CN" sz="1600" dirty="0">
              <a:latin typeface="方正静蕾简体" panose="02000000000000000000" pitchFamily="2" charset="-122"/>
              <a:ea typeface="方正静蕾简体" panose="02000000000000000000" pitchFamily="2" charset="-122"/>
            </a:endParaRPr>
          </a:p>
        </p:txBody>
      </p:sp>
      <p:grpSp>
        <p:nvGrpSpPr>
          <p:cNvPr id="23" name="组合 22"/>
          <p:cNvGrpSpPr/>
          <p:nvPr/>
        </p:nvGrpSpPr>
        <p:grpSpPr>
          <a:xfrm>
            <a:off x="3790496" y="841828"/>
            <a:ext cx="4540704" cy="1074057"/>
            <a:chOff x="3659868" y="841828"/>
            <a:chExt cx="4540704" cy="1074057"/>
          </a:xfrm>
        </p:grpSpPr>
        <p:sp>
          <p:nvSpPr>
            <p:cNvPr id="24" name="任意多边形 2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3659868" y="841828"/>
              <a:ext cx="4540704" cy="1074057"/>
              <a:chOff x="4429125" y="2685143"/>
              <a:chExt cx="4118758" cy="1182009"/>
            </a:xfrm>
          </p:grpSpPr>
          <p:sp>
            <p:nvSpPr>
              <p:cNvPr id="2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 name="文本框 25"/>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9"/>
                                        </p:tgtEl>
                                        <p:attrNameLst>
                                          <p:attrName>style.visibility</p:attrName>
                                        </p:attrNameLst>
                                      </p:cBhvr>
                                      <p:to>
                                        <p:strVal val="visible"/>
                                      </p:to>
                                    </p:set>
                                    <p:animEffect transition="in" filter="fade">
                                      <p:cBhvr>
                                        <p:cTn id="10" dur="500"/>
                                        <p:tgtEl>
                                          <p:spTgt spid="69"/>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0"/>
                                        </p:tgtEl>
                                        <p:attrNameLst>
                                          <p:attrName>style.visibility</p:attrName>
                                        </p:attrNameLst>
                                      </p:cBhvr>
                                      <p:to>
                                        <p:strVal val="visible"/>
                                      </p:to>
                                    </p:set>
                                    <p:animEffect transition="in" filter="fade">
                                      <p:cBhvr>
                                        <p:cTn id="13" dur="500"/>
                                        <p:tgtEl>
                                          <p:spTgt spid="70"/>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500"/>
                                        <p:tgtEl>
                                          <p:spTgt spid="71"/>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72"/>
                                        </p:tgtEl>
                                        <p:attrNameLst>
                                          <p:attrName>style.visibility</p:attrName>
                                        </p:attrNameLst>
                                      </p:cBhvr>
                                      <p:to>
                                        <p:strVal val="visible"/>
                                      </p:to>
                                    </p:set>
                                    <p:animEffect transition="in" filter="fade">
                                      <p:cBhvr>
                                        <p:cTn id="22" dur="500"/>
                                        <p:tgtEl>
                                          <p:spTgt spid="72"/>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500"/>
                                        <p:tgtEl>
                                          <p:spTgt spid="73"/>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74"/>
                                        </p:tgtEl>
                                        <p:attrNameLst>
                                          <p:attrName>style.visibility</p:attrName>
                                        </p:attrNameLst>
                                      </p:cBhvr>
                                      <p:to>
                                        <p:strVal val="visible"/>
                                      </p:to>
                                    </p:set>
                                    <p:animEffect transition="in" filter="fade">
                                      <p:cBhvr>
                                        <p:cTn id="28" dur="500"/>
                                        <p:tgtEl>
                                          <p:spTgt spid="74"/>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75"/>
                                        </p:tgtEl>
                                        <p:attrNameLst>
                                          <p:attrName>style.visibility</p:attrName>
                                        </p:attrNameLst>
                                      </p:cBhvr>
                                      <p:to>
                                        <p:strVal val="visible"/>
                                      </p:to>
                                    </p:set>
                                    <p:animEffect transition="in" filter="fade">
                                      <p:cBhvr>
                                        <p:cTn id="31" dur="500"/>
                                        <p:tgtEl>
                                          <p:spTgt spid="75"/>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500"/>
                                        <p:tgtEl>
                                          <p:spTgt spid="76"/>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77"/>
                                        </p:tgtEl>
                                        <p:attrNameLst>
                                          <p:attrName>style.visibility</p:attrName>
                                        </p:attrNameLst>
                                      </p:cBhvr>
                                      <p:to>
                                        <p:strVal val="visible"/>
                                      </p:to>
                                    </p:set>
                                    <p:animEffect transition="in" filter="fade">
                                      <p:cBhvr>
                                        <p:cTn id="37" dur="500"/>
                                        <p:tgtEl>
                                          <p:spTgt spid="77"/>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81"/>
                                        </p:tgtEl>
                                        <p:attrNameLst>
                                          <p:attrName>style.visibility</p:attrName>
                                        </p:attrNameLst>
                                      </p:cBhvr>
                                      <p:to>
                                        <p:strVal val="visible"/>
                                      </p:to>
                                    </p:set>
                                    <p:animEffect transition="in" filter="fade">
                                      <p:cBhvr>
                                        <p:cTn id="40" dur="500"/>
                                        <p:tgtEl>
                                          <p:spTgt spid="81"/>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82"/>
                                        </p:tgtEl>
                                        <p:attrNameLst>
                                          <p:attrName>style.visibility</p:attrName>
                                        </p:attrNameLst>
                                      </p:cBhvr>
                                      <p:to>
                                        <p:strVal val="visible"/>
                                      </p:to>
                                    </p:set>
                                    <p:animEffect transition="in" filter="fade">
                                      <p:cBhvr>
                                        <p:cTn id="43" dur="500"/>
                                        <p:tgtEl>
                                          <p:spTgt spid="82"/>
                                        </p:tgtEl>
                                      </p:cBhvr>
                                    </p:animEffect>
                                  </p:childTnLst>
                                </p:cTn>
                              </p:par>
                              <p:par>
                                <p:cTn id="44" presetID="10" presetClass="entr" presetSubtype="0" fill="hold" nodeType="withEffect">
                                  <p:stCondLst>
                                    <p:cond delay="390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69" grpId="0" animBg="1"/>
      <p:bldP spid="70" grpId="0" animBg="1"/>
      <p:bldP spid="71" grpId="0" animBg="1"/>
      <p:bldP spid="11" grpId="0" animBg="1"/>
      <p:bldP spid="72" grpId="0"/>
      <p:bldP spid="73" grpId="0"/>
      <p:bldP spid="74" grpId="0"/>
      <p:bldP spid="75" grpId="0"/>
      <p:bldP spid="76" grpId="0"/>
      <p:bldP spid="77" grpId="0"/>
      <p:bldP spid="81" grpId="0"/>
      <p:bldP spid="8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340986"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84" name="文本框 83"/>
          <p:cNvSpPr txBox="1"/>
          <p:nvPr/>
        </p:nvSpPr>
        <p:spPr>
          <a:xfrm>
            <a:off x="996636" y="1872260"/>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01</a:t>
            </a:r>
            <a:endParaRPr lang="zh-CN" altLang="en-US" sz="3600" b="1" spc="300" dirty="0">
              <a:latin typeface="方正静蕾简体" panose="02000000000000000000" pitchFamily="2" charset="-122"/>
              <a:ea typeface="方正静蕾简体" panose="02000000000000000000" pitchFamily="2" charset="-122"/>
            </a:endParaRPr>
          </a:p>
        </p:txBody>
      </p:sp>
      <p:sp>
        <p:nvSpPr>
          <p:cNvPr id="88" name="矩形 87"/>
          <p:cNvSpPr/>
          <p:nvPr/>
        </p:nvSpPr>
        <p:spPr>
          <a:xfrm>
            <a:off x="1537190" y="2362217"/>
            <a:ext cx="2412203" cy="1509692"/>
          </a:xfrm>
          <a:prstGeom prst="rect">
            <a:avLst/>
          </a:prstGeom>
          <a:blipFill>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005790"/>
              </a:solidFill>
            </a:endParaRPr>
          </a:p>
        </p:txBody>
      </p:sp>
      <p:sp>
        <p:nvSpPr>
          <p:cNvPr id="91" name="任意多边形 90"/>
          <p:cNvSpPr/>
          <p:nvPr/>
        </p:nvSpPr>
        <p:spPr>
          <a:xfrm>
            <a:off x="4733812"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94" name="文本框 93"/>
          <p:cNvSpPr txBox="1"/>
          <p:nvPr/>
        </p:nvSpPr>
        <p:spPr>
          <a:xfrm>
            <a:off x="4389462" y="1872260"/>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02</a:t>
            </a:r>
            <a:endParaRPr lang="zh-CN" altLang="en-US" sz="3600" b="1" spc="300" dirty="0">
              <a:latin typeface="方正静蕾简体" panose="02000000000000000000" pitchFamily="2" charset="-122"/>
              <a:ea typeface="方正静蕾简体" panose="02000000000000000000" pitchFamily="2" charset="-122"/>
            </a:endParaRPr>
          </a:p>
        </p:txBody>
      </p:sp>
      <p:sp>
        <p:nvSpPr>
          <p:cNvPr id="97" name="任意多边形 96"/>
          <p:cNvSpPr/>
          <p:nvPr/>
        </p:nvSpPr>
        <p:spPr>
          <a:xfrm>
            <a:off x="8126637"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100" name="文本框 99"/>
          <p:cNvSpPr txBox="1"/>
          <p:nvPr/>
        </p:nvSpPr>
        <p:spPr>
          <a:xfrm>
            <a:off x="7782287" y="1872260"/>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03</a:t>
            </a:r>
            <a:endParaRPr lang="zh-CN" altLang="en-US" sz="3600" b="1" spc="300" dirty="0">
              <a:latin typeface="方正静蕾简体" panose="02000000000000000000" pitchFamily="2" charset="-122"/>
              <a:ea typeface="方正静蕾简体" panose="02000000000000000000" pitchFamily="2" charset="-122"/>
            </a:endParaRPr>
          </a:p>
        </p:txBody>
      </p:sp>
      <p:sp>
        <p:nvSpPr>
          <p:cNvPr id="89" name="矩形 88"/>
          <p:cNvSpPr/>
          <p:nvPr/>
        </p:nvSpPr>
        <p:spPr>
          <a:xfrm>
            <a:off x="4941050" y="2358050"/>
            <a:ext cx="2390135" cy="1513859"/>
          </a:xfrm>
          <a:prstGeom prst="rect">
            <a:avLst/>
          </a:prstGeom>
          <a:blipFill>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005790"/>
              </a:solidFill>
            </a:endParaRPr>
          </a:p>
        </p:txBody>
      </p:sp>
      <p:sp>
        <p:nvSpPr>
          <p:cNvPr id="61" name="矩形 41"/>
          <p:cNvSpPr>
            <a:spLocks noChangeArrowheads="1"/>
          </p:cNvSpPr>
          <p:nvPr/>
        </p:nvSpPr>
        <p:spPr bwMode="auto">
          <a:xfrm>
            <a:off x="1306744" y="4284244"/>
            <a:ext cx="2873093" cy="1754326"/>
          </a:xfrm>
          <a:prstGeom prst="rect">
            <a:avLst/>
          </a:prstGeom>
          <a:noFill/>
          <a:ln w="9525">
            <a:noFill/>
            <a:miter lim="800000"/>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a:t>
            </a:r>
            <a:r>
              <a:rPr lang="en-US" altLang="zh-CN" dirty="0" smtClean="0">
                <a:latin typeface="方正静蕾简体" panose="02000000000000000000" pitchFamily="2" charset="-122"/>
                <a:ea typeface="方正静蕾简体" panose="02000000000000000000" pitchFamily="2" charset="-122"/>
              </a:rPr>
              <a:t>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anose="02000000000000000000" pitchFamily="2" charset="-122"/>
              <a:ea typeface="方正静蕾简体" panose="02000000000000000000" pitchFamily="2" charset="-122"/>
            </a:endParaRPr>
          </a:p>
        </p:txBody>
      </p:sp>
      <p:sp>
        <p:nvSpPr>
          <p:cNvPr id="62" name="矩形 41"/>
          <p:cNvSpPr>
            <a:spLocks noChangeArrowheads="1"/>
          </p:cNvSpPr>
          <p:nvPr/>
        </p:nvSpPr>
        <p:spPr bwMode="auto">
          <a:xfrm>
            <a:off x="4733812" y="4284244"/>
            <a:ext cx="2873093" cy="1754326"/>
          </a:xfrm>
          <a:prstGeom prst="rect">
            <a:avLst/>
          </a:prstGeom>
          <a:noFill/>
          <a:ln w="9525">
            <a:noFill/>
            <a:miter lim="800000"/>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a:t>
            </a:r>
            <a:r>
              <a:rPr lang="en-US" altLang="zh-CN" dirty="0" smtClean="0">
                <a:latin typeface="方正静蕾简体" panose="02000000000000000000" pitchFamily="2" charset="-122"/>
                <a:ea typeface="方正静蕾简体" panose="02000000000000000000" pitchFamily="2" charset="-122"/>
              </a:rPr>
              <a:t>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anose="02000000000000000000" pitchFamily="2" charset="-122"/>
              <a:ea typeface="方正静蕾简体" panose="02000000000000000000" pitchFamily="2" charset="-122"/>
            </a:endParaRPr>
          </a:p>
        </p:txBody>
      </p:sp>
      <p:sp>
        <p:nvSpPr>
          <p:cNvPr id="63" name="矩形 41"/>
          <p:cNvSpPr>
            <a:spLocks noChangeArrowheads="1"/>
          </p:cNvSpPr>
          <p:nvPr/>
        </p:nvSpPr>
        <p:spPr bwMode="auto">
          <a:xfrm>
            <a:off x="8065344" y="4299102"/>
            <a:ext cx="2873093" cy="1754326"/>
          </a:xfrm>
          <a:prstGeom prst="rect">
            <a:avLst/>
          </a:prstGeom>
          <a:noFill/>
          <a:ln w="9525">
            <a:noFill/>
            <a:miter lim="800000"/>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a:t>
            </a:r>
            <a:r>
              <a:rPr lang="en-US" altLang="zh-CN" dirty="0" smtClean="0">
                <a:latin typeface="方正静蕾简体" panose="02000000000000000000" pitchFamily="2" charset="-122"/>
                <a:ea typeface="方正静蕾简体" panose="02000000000000000000" pitchFamily="2" charset="-122"/>
              </a:rPr>
              <a:t>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anose="02000000000000000000" pitchFamily="2" charset="-122"/>
              <a:ea typeface="方正静蕾简体" panose="02000000000000000000" pitchFamily="2" charset="-122"/>
            </a:endParaRPr>
          </a:p>
        </p:txBody>
      </p:sp>
      <p:sp>
        <p:nvSpPr>
          <p:cNvPr id="66" name="矩形 65"/>
          <p:cNvSpPr/>
          <p:nvPr/>
        </p:nvSpPr>
        <p:spPr>
          <a:xfrm>
            <a:off x="8349026" y="2358049"/>
            <a:ext cx="2390135" cy="1513859"/>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005790"/>
              </a:solidFill>
            </a:endParaRPr>
          </a:p>
        </p:txBody>
      </p:sp>
      <p:grpSp>
        <p:nvGrpSpPr>
          <p:cNvPr id="17" name="组合 16"/>
          <p:cNvGrpSpPr/>
          <p:nvPr/>
        </p:nvGrpSpPr>
        <p:grpSpPr>
          <a:xfrm>
            <a:off x="3790496" y="841828"/>
            <a:ext cx="4540704" cy="1074057"/>
            <a:chOff x="3659868" y="841828"/>
            <a:chExt cx="4540704" cy="1074057"/>
          </a:xfrm>
        </p:grpSpPr>
        <p:sp>
          <p:nvSpPr>
            <p:cNvPr id="18" name="任意多边形 1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3659868" y="841828"/>
              <a:ext cx="4540704" cy="1074057"/>
              <a:chOff x="4429125" y="2685143"/>
              <a:chExt cx="4118758" cy="1182009"/>
            </a:xfrm>
          </p:grpSpPr>
          <p:sp>
            <p:nvSpPr>
              <p:cNvPr id="2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 name="文本框 1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84"/>
                                        </p:tgtEl>
                                        <p:attrNameLst>
                                          <p:attrName>style.visibility</p:attrName>
                                        </p:attrNameLst>
                                      </p:cBhvr>
                                      <p:to>
                                        <p:strVal val="visible"/>
                                      </p:to>
                                    </p:set>
                                    <p:animEffect transition="in" filter="fade">
                                      <p:cBhvr>
                                        <p:cTn id="10" dur="500"/>
                                        <p:tgtEl>
                                          <p:spTgt spid="84"/>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88"/>
                                        </p:tgtEl>
                                        <p:attrNameLst>
                                          <p:attrName>style.visibility</p:attrName>
                                        </p:attrNameLst>
                                      </p:cBhvr>
                                      <p:to>
                                        <p:strVal val="visible"/>
                                      </p:to>
                                    </p:set>
                                    <p:animEffect transition="in" filter="fade">
                                      <p:cBhvr>
                                        <p:cTn id="13" dur="500"/>
                                        <p:tgtEl>
                                          <p:spTgt spid="88"/>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91"/>
                                        </p:tgtEl>
                                        <p:attrNameLst>
                                          <p:attrName>style.visibility</p:attrName>
                                        </p:attrNameLst>
                                      </p:cBhvr>
                                      <p:to>
                                        <p:strVal val="visible"/>
                                      </p:to>
                                    </p:set>
                                    <p:animEffect transition="in" filter="fade">
                                      <p:cBhvr>
                                        <p:cTn id="16" dur="500"/>
                                        <p:tgtEl>
                                          <p:spTgt spid="91"/>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4"/>
                                        </p:tgtEl>
                                        <p:attrNameLst>
                                          <p:attrName>style.visibility</p:attrName>
                                        </p:attrNameLst>
                                      </p:cBhvr>
                                      <p:to>
                                        <p:strVal val="visible"/>
                                      </p:to>
                                    </p:set>
                                    <p:animEffect transition="in" filter="fade">
                                      <p:cBhvr>
                                        <p:cTn id="19" dur="500"/>
                                        <p:tgtEl>
                                          <p:spTgt spid="94"/>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97"/>
                                        </p:tgtEl>
                                        <p:attrNameLst>
                                          <p:attrName>style.visibility</p:attrName>
                                        </p:attrNameLst>
                                      </p:cBhvr>
                                      <p:to>
                                        <p:strVal val="visible"/>
                                      </p:to>
                                    </p:set>
                                    <p:animEffect transition="in" filter="fade">
                                      <p:cBhvr>
                                        <p:cTn id="22" dur="500"/>
                                        <p:tgtEl>
                                          <p:spTgt spid="97"/>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100"/>
                                        </p:tgtEl>
                                        <p:attrNameLst>
                                          <p:attrName>style.visibility</p:attrName>
                                        </p:attrNameLst>
                                      </p:cBhvr>
                                      <p:to>
                                        <p:strVal val="visible"/>
                                      </p:to>
                                    </p:set>
                                    <p:animEffect transition="in" filter="fade">
                                      <p:cBhvr>
                                        <p:cTn id="25" dur="500"/>
                                        <p:tgtEl>
                                          <p:spTgt spid="100"/>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500"/>
                                        <p:tgtEl>
                                          <p:spTgt spid="89"/>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500"/>
                                        <p:tgtEl>
                                          <p:spTgt spid="61"/>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62"/>
                                        </p:tgtEl>
                                        <p:attrNameLst>
                                          <p:attrName>style.visibility</p:attrName>
                                        </p:attrNameLst>
                                      </p:cBhvr>
                                      <p:to>
                                        <p:strVal val="visible"/>
                                      </p:to>
                                    </p:set>
                                    <p:animEffect transition="in" filter="fade">
                                      <p:cBhvr>
                                        <p:cTn id="34" dur="500"/>
                                        <p:tgtEl>
                                          <p:spTgt spid="62"/>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63"/>
                                        </p:tgtEl>
                                        <p:attrNameLst>
                                          <p:attrName>style.visibility</p:attrName>
                                        </p:attrNameLst>
                                      </p:cBhvr>
                                      <p:to>
                                        <p:strVal val="visible"/>
                                      </p:to>
                                    </p:set>
                                    <p:animEffect transition="in" filter="fade">
                                      <p:cBhvr>
                                        <p:cTn id="37" dur="500"/>
                                        <p:tgtEl>
                                          <p:spTgt spid="63"/>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par>
                                <p:cTn id="41" presetID="10" presetClass="entr" presetSubtype="0" fill="hold" nodeType="withEffect">
                                  <p:stCondLst>
                                    <p:cond delay="360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4" grpId="0"/>
      <p:bldP spid="88" grpId="0" animBg="1"/>
      <p:bldP spid="91" grpId="0" animBg="1"/>
      <p:bldP spid="94" grpId="0"/>
      <p:bldP spid="97" grpId="0" animBg="1"/>
      <p:bldP spid="100" grpId="0"/>
      <p:bldP spid="89" grpId="0" animBg="1"/>
      <p:bldP spid="61" grpId="0"/>
      <p:bldP spid="62" grpId="0"/>
      <p:bldP spid="63" grpId="0"/>
      <p:bldP spid="6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4864349" y="5172860"/>
            <a:ext cx="2259163" cy="971669"/>
            <a:chOff x="3491880" y="3612802"/>
            <a:chExt cx="1943880" cy="855526"/>
          </a:xfrm>
        </p:grpSpPr>
        <p:sp>
          <p:nvSpPr>
            <p:cNvPr id="38" name="TextBox 29"/>
            <p:cNvSpPr txBox="1"/>
            <p:nvPr/>
          </p:nvSpPr>
          <p:spPr>
            <a:xfrm>
              <a:off x="3645761" y="3612802"/>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anose="020F0704030504030204" pitchFamily="34" charset="0"/>
                </a:defRPr>
              </a:lvl1pPr>
            </a:lstStyle>
            <a:p>
              <a:pPr algn="dist"/>
              <a:r>
                <a:rPr lang="en-US" altLang="zh-CN" sz="1865" b="1" dirty="0">
                  <a:solidFill>
                    <a:schemeClr val="tx1"/>
                  </a:solidFill>
                  <a:latin typeface="华文细黑" panose="02010600040101010101" pitchFamily="2" charset="-122"/>
                  <a:ea typeface="华文细黑" panose="02010600040101010101" pitchFamily="2" charset="-122"/>
                </a:rPr>
                <a:t>ADD TITLE HERE</a:t>
              </a:r>
              <a:endParaRPr lang="zh-CN" altLang="en-US" sz="1865" b="1" dirty="0">
                <a:solidFill>
                  <a:schemeClr val="tx1"/>
                </a:solidFill>
                <a:latin typeface="华文细黑" panose="02010600040101010101" pitchFamily="2" charset="-122"/>
                <a:ea typeface="华文细黑" panose="02010600040101010101" pitchFamily="2" charset="-122"/>
              </a:endParaRPr>
            </a:p>
          </p:txBody>
        </p:sp>
        <p:sp>
          <p:nvSpPr>
            <p:cNvPr id="39"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1" name="组合 40"/>
          <p:cNvGrpSpPr/>
          <p:nvPr/>
        </p:nvGrpSpPr>
        <p:grpSpPr>
          <a:xfrm>
            <a:off x="7897368" y="4815532"/>
            <a:ext cx="2259163" cy="932781"/>
            <a:chOff x="3491880" y="3647042"/>
            <a:chExt cx="1943880" cy="821286"/>
          </a:xfrm>
        </p:grpSpPr>
        <p:sp>
          <p:nvSpPr>
            <p:cNvPr id="42" name="TextBox 29"/>
            <p:cNvSpPr txBox="1"/>
            <p:nvPr/>
          </p:nvSpPr>
          <p:spPr>
            <a:xfrm>
              <a:off x="3645761" y="3647042"/>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anose="020F0704030504030204" pitchFamily="34" charset="0"/>
                </a:defRPr>
              </a:lvl1pPr>
            </a:lstStyle>
            <a:p>
              <a:pPr algn="dist"/>
              <a:r>
                <a:rPr lang="en-US" altLang="zh-CN" sz="1865" b="1" dirty="0">
                  <a:solidFill>
                    <a:schemeClr val="tx1"/>
                  </a:solidFill>
                  <a:latin typeface="华文细黑" panose="02010600040101010101" pitchFamily="2" charset="-122"/>
                  <a:ea typeface="华文细黑" panose="02010600040101010101" pitchFamily="2" charset="-122"/>
                </a:rPr>
                <a:t>ADD TITLE HERE</a:t>
              </a:r>
              <a:endParaRPr lang="zh-CN" altLang="en-US" sz="1865" b="1" dirty="0">
                <a:solidFill>
                  <a:schemeClr val="tx1"/>
                </a:solidFill>
                <a:latin typeface="华文细黑" panose="02010600040101010101" pitchFamily="2" charset="-122"/>
                <a:ea typeface="华文细黑" panose="02010600040101010101" pitchFamily="2" charset="-122"/>
              </a:endParaRPr>
            </a:p>
          </p:txBody>
        </p:sp>
        <p:sp>
          <p:nvSpPr>
            <p:cNvPr id="43"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4" name="组合 43"/>
          <p:cNvGrpSpPr/>
          <p:nvPr/>
        </p:nvGrpSpPr>
        <p:grpSpPr>
          <a:xfrm>
            <a:off x="1733422" y="4815534"/>
            <a:ext cx="2259163" cy="932783"/>
            <a:chOff x="3491880" y="3647041"/>
            <a:chExt cx="1943880" cy="821287"/>
          </a:xfrm>
        </p:grpSpPr>
        <p:sp>
          <p:nvSpPr>
            <p:cNvPr id="45" name="TextBox 29"/>
            <p:cNvSpPr txBox="1"/>
            <p:nvPr/>
          </p:nvSpPr>
          <p:spPr>
            <a:xfrm>
              <a:off x="3645761" y="3647041"/>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anose="020F0704030504030204" pitchFamily="34" charset="0"/>
                </a:defRPr>
              </a:lvl1pPr>
            </a:lstStyle>
            <a:p>
              <a:pPr algn="dist"/>
              <a:r>
                <a:rPr lang="en-US" altLang="zh-CN" sz="1865" b="1" dirty="0">
                  <a:solidFill>
                    <a:schemeClr val="tx1"/>
                  </a:solidFill>
                  <a:latin typeface="华文细黑" panose="02010600040101010101" pitchFamily="2" charset="-122"/>
                  <a:ea typeface="华文细黑" panose="02010600040101010101" pitchFamily="2" charset="-122"/>
                </a:rPr>
                <a:t>ADD TITLE HERE</a:t>
              </a:r>
              <a:endParaRPr lang="zh-CN" altLang="en-US" sz="1865" b="1" dirty="0">
                <a:solidFill>
                  <a:schemeClr val="tx1"/>
                </a:solidFill>
                <a:latin typeface="华文细黑" panose="02010600040101010101" pitchFamily="2" charset="-122"/>
                <a:ea typeface="华文细黑" panose="02010600040101010101" pitchFamily="2" charset="-122"/>
              </a:endParaRPr>
            </a:p>
          </p:txBody>
        </p:sp>
        <p:sp>
          <p:nvSpPr>
            <p:cNvPr id="46"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7" name="组合 46"/>
          <p:cNvGrpSpPr/>
          <p:nvPr/>
        </p:nvGrpSpPr>
        <p:grpSpPr>
          <a:xfrm>
            <a:off x="1941289" y="2568205"/>
            <a:ext cx="1935041" cy="2192475"/>
            <a:chOff x="4427538" y="954088"/>
            <a:chExt cx="3333750" cy="3729038"/>
          </a:xfrm>
        </p:grpSpPr>
        <p:sp>
          <p:nvSpPr>
            <p:cNvPr id="4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1"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2"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3"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9"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1"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2"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5"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6"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0"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1"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2"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3"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4"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a:off x="8044913" y="2539512"/>
            <a:ext cx="1935041" cy="2192475"/>
            <a:chOff x="4427538" y="954088"/>
            <a:chExt cx="3333750" cy="3729038"/>
          </a:xfrm>
        </p:grpSpPr>
        <p:sp>
          <p:nvSpPr>
            <p:cNvPr id="99"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5"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8"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9"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3"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4"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5"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6"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7"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1" name="组合 140"/>
          <p:cNvGrpSpPr/>
          <p:nvPr/>
        </p:nvGrpSpPr>
        <p:grpSpPr>
          <a:xfrm>
            <a:off x="4605190" y="1933596"/>
            <a:ext cx="2797628" cy="3040743"/>
            <a:chOff x="4427538" y="954088"/>
            <a:chExt cx="3333750" cy="3729038"/>
          </a:xfrm>
        </p:grpSpPr>
        <p:sp>
          <p:nvSpPr>
            <p:cNvPr id="142"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5"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6"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7"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8"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9"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0"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1"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5"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6"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7"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8"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1"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2"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6"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7"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8"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9"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4" name="组合 183"/>
          <p:cNvGrpSpPr/>
          <p:nvPr/>
        </p:nvGrpSpPr>
        <p:grpSpPr>
          <a:xfrm>
            <a:off x="3790496" y="754743"/>
            <a:ext cx="4540704" cy="1074057"/>
            <a:chOff x="3659868" y="841828"/>
            <a:chExt cx="4540704" cy="1074057"/>
          </a:xfrm>
        </p:grpSpPr>
        <p:sp>
          <p:nvSpPr>
            <p:cNvPr id="185" name="任意多边形 18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6" name="组合 185"/>
            <p:cNvGrpSpPr/>
            <p:nvPr/>
          </p:nvGrpSpPr>
          <p:grpSpPr>
            <a:xfrm>
              <a:off x="3659868" y="841828"/>
              <a:ext cx="4540704" cy="1074057"/>
              <a:chOff x="4429125" y="2685143"/>
              <a:chExt cx="4118758" cy="1182009"/>
            </a:xfrm>
          </p:grpSpPr>
          <p:sp>
            <p:nvSpPr>
              <p:cNvPr id="18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9"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7" name="文本框 18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nodeType="withEffect">
                                  <p:stCondLst>
                                    <p:cond delay="30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par>
                                <p:cTn id="11" presetID="10" presetClass="entr" presetSubtype="0" fill="hold" nodeType="withEffect">
                                  <p:stCondLst>
                                    <p:cond delay="6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500"/>
                                        <p:tgtEl>
                                          <p:spTgt spid="44"/>
                                        </p:tgtEl>
                                      </p:cBhvr>
                                    </p:animEffect>
                                  </p:childTnLst>
                                </p:cTn>
                              </p:par>
                              <p:par>
                                <p:cTn id="14" presetID="10" presetClass="entr" presetSubtype="0" fill="hold" nodeType="withEffect">
                                  <p:stCondLst>
                                    <p:cond delay="90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500"/>
                                        <p:tgtEl>
                                          <p:spTgt spid="47"/>
                                        </p:tgtEl>
                                      </p:cBhvr>
                                    </p:animEffect>
                                  </p:childTnLst>
                                </p:cTn>
                              </p:par>
                              <p:par>
                                <p:cTn id="17" presetID="10" presetClass="entr" presetSubtype="0" fill="hold" nodeType="withEffect">
                                  <p:stCondLst>
                                    <p:cond delay="1200"/>
                                  </p:stCondLst>
                                  <p:childTnLst>
                                    <p:set>
                                      <p:cBhvr>
                                        <p:cTn id="18" dur="1" fill="hold">
                                          <p:stCondLst>
                                            <p:cond delay="0"/>
                                          </p:stCondLst>
                                        </p:cTn>
                                        <p:tgtEl>
                                          <p:spTgt spid="98"/>
                                        </p:tgtEl>
                                        <p:attrNameLst>
                                          <p:attrName>style.visibility</p:attrName>
                                        </p:attrNameLst>
                                      </p:cBhvr>
                                      <p:to>
                                        <p:strVal val="visible"/>
                                      </p:to>
                                    </p:set>
                                    <p:animEffect transition="in" filter="fade">
                                      <p:cBhvr>
                                        <p:cTn id="19" dur="500"/>
                                        <p:tgtEl>
                                          <p:spTgt spid="98"/>
                                        </p:tgtEl>
                                      </p:cBhvr>
                                    </p:animEffect>
                                  </p:childTnLst>
                                </p:cTn>
                              </p:par>
                              <p:par>
                                <p:cTn id="20" presetID="10" presetClass="entr" presetSubtype="0" fill="hold" nodeType="withEffect">
                                  <p:stCondLst>
                                    <p:cond delay="1500"/>
                                  </p:stCondLst>
                                  <p:childTnLst>
                                    <p:set>
                                      <p:cBhvr>
                                        <p:cTn id="21" dur="1" fill="hold">
                                          <p:stCondLst>
                                            <p:cond delay="0"/>
                                          </p:stCondLst>
                                        </p:cTn>
                                        <p:tgtEl>
                                          <p:spTgt spid="141"/>
                                        </p:tgtEl>
                                        <p:attrNameLst>
                                          <p:attrName>style.visibility</p:attrName>
                                        </p:attrNameLst>
                                      </p:cBhvr>
                                      <p:to>
                                        <p:strVal val="visible"/>
                                      </p:to>
                                    </p:set>
                                    <p:animEffect transition="in" filter="fade">
                                      <p:cBhvr>
                                        <p:cTn id="22" dur="500"/>
                                        <p:tgtEl>
                                          <p:spTgt spid="141"/>
                                        </p:tgtEl>
                                      </p:cBhvr>
                                    </p:animEffect>
                                  </p:childTnLst>
                                </p:cTn>
                              </p:par>
                              <p:par>
                                <p:cTn id="23" presetID="10" presetClass="entr" presetSubtype="0" fill="hold" nodeType="withEffect">
                                  <p:stCondLst>
                                    <p:cond delay="1800"/>
                                  </p:stCondLst>
                                  <p:childTnLst>
                                    <p:set>
                                      <p:cBhvr>
                                        <p:cTn id="24" dur="1" fill="hold">
                                          <p:stCondLst>
                                            <p:cond delay="0"/>
                                          </p:stCondLst>
                                        </p:cTn>
                                        <p:tgtEl>
                                          <p:spTgt spid="184"/>
                                        </p:tgtEl>
                                        <p:attrNameLst>
                                          <p:attrName>style.visibility</p:attrName>
                                        </p:attrNameLst>
                                      </p:cBhvr>
                                      <p:to>
                                        <p:strVal val="visible"/>
                                      </p:to>
                                    </p:set>
                                    <p:animEffect transition="in" filter="fade">
                                      <p:cBhvr>
                                        <p:cTn id="25" dur="500"/>
                                        <p:tgtEl>
                                          <p:spTgt spid="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文本框 61"/>
          <p:cNvSpPr txBox="1"/>
          <p:nvPr/>
        </p:nvSpPr>
        <p:spPr>
          <a:xfrm>
            <a:off x="7410954" y="2965298"/>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8" name="文本框 87"/>
          <p:cNvSpPr txBox="1"/>
          <p:nvPr/>
        </p:nvSpPr>
        <p:spPr>
          <a:xfrm>
            <a:off x="7410954" y="3817037"/>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9" name="文本框 88"/>
          <p:cNvSpPr txBox="1"/>
          <p:nvPr/>
        </p:nvSpPr>
        <p:spPr>
          <a:xfrm>
            <a:off x="7410954" y="4668775"/>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37" name="矩形 45"/>
          <p:cNvSpPr>
            <a:spLocks noChangeArrowheads="1"/>
          </p:cNvSpPr>
          <p:nvPr/>
        </p:nvSpPr>
        <p:spPr bwMode="auto">
          <a:xfrm>
            <a:off x="7325622" y="2214140"/>
            <a:ext cx="1826141" cy="584775"/>
          </a:xfrm>
          <a:prstGeom prst="rect">
            <a:avLst/>
          </a:prstGeom>
          <a:noFill/>
          <a:ln w="9525">
            <a:noFill/>
            <a:miter lim="800000"/>
          </a:ln>
        </p:spPr>
        <p:txBody>
          <a:bodyPr wrap="none">
            <a:spAutoFit/>
          </a:bodyPr>
          <a:lstStyle/>
          <a:p>
            <a:pPr algn="dist"/>
            <a:r>
              <a:rPr lang="zh-CN" altLang="en-US" sz="3200" dirty="0" smtClean="0">
                <a:latin typeface="方正静蕾简体" panose="02000000000000000000" pitchFamily="2" charset="-122"/>
                <a:ea typeface="方正静蕾简体" panose="02000000000000000000" pitchFamily="2" charset="-122"/>
                <a:sym typeface="宋体" panose="02010600030101010101" pitchFamily="2" charset="-122"/>
              </a:rPr>
              <a:t>本章小结</a:t>
            </a:r>
            <a:endParaRPr lang="zh-CN" altLang="en-US" sz="3200" dirty="0">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2" name="文本框 1"/>
          <p:cNvSpPr txBox="1"/>
          <p:nvPr/>
        </p:nvSpPr>
        <p:spPr>
          <a:xfrm>
            <a:off x="1520173" y="2341299"/>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9" name="文本框 8"/>
          <p:cNvSpPr txBox="1"/>
          <p:nvPr/>
        </p:nvSpPr>
        <p:spPr>
          <a:xfrm>
            <a:off x="6057547" y="2330603"/>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0" name="文本框 9"/>
          <p:cNvSpPr txBox="1"/>
          <p:nvPr/>
        </p:nvSpPr>
        <p:spPr>
          <a:xfrm>
            <a:off x="1520173" y="3255482"/>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1" name="文本框 10"/>
          <p:cNvSpPr txBox="1"/>
          <p:nvPr/>
        </p:nvSpPr>
        <p:spPr>
          <a:xfrm>
            <a:off x="5438569" y="3244786"/>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2" name="文本框 11"/>
          <p:cNvSpPr txBox="1"/>
          <p:nvPr/>
        </p:nvSpPr>
        <p:spPr>
          <a:xfrm>
            <a:off x="1520173" y="4098157"/>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3" name="文本框 12"/>
          <p:cNvSpPr txBox="1"/>
          <p:nvPr/>
        </p:nvSpPr>
        <p:spPr>
          <a:xfrm>
            <a:off x="4819596" y="4117305"/>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4" name="文本框 13"/>
          <p:cNvSpPr txBox="1"/>
          <p:nvPr/>
        </p:nvSpPr>
        <p:spPr>
          <a:xfrm>
            <a:off x="1520173" y="4977319"/>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5" name="文本框 14"/>
          <p:cNvSpPr txBox="1"/>
          <p:nvPr/>
        </p:nvSpPr>
        <p:spPr>
          <a:xfrm>
            <a:off x="5956491" y="4990947"/>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92" name="Freeform 30"/>
          <p:cNvSpPr>
            <a:spLocks noEditPoints="1"/>
          </p:cNvSpPr>
          <p:nvPr/>
        </p:nvSpPr>
        <p:spPr bwMode="auto">
          <a:xfrm>
            <a:off x="2426686"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3" name="Freeform 30"/>
          <p:cNvSpPr>
            <a:spLocks noEditPoints="1"/>
          </p:cNvSpPr>
          <p:nvPr/>
        </p:nvSpPr>
        <p:spPr bwMode="auto">
          <a:xfrm>
            <a:off x="2917327"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4" name="Freeform 30"/>
          <p:cNvSpPr>
            <a:spLocks noEditPoints="1"/>
          </p:cNvSpPr>
          <p:nvPr/>
        </p:nvSpPr>
        <p:spPr bwMode="auto">
          <a:xfrm>
            <a:off x="3416844"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5" name="Freeform 30"/>
          <p:cNvSpPr>
            <a:spLocks noEditPoints="1"/>
          </p:cNvSpPr>
          <p:nvPr/>
        </p:nvSpPr>
        <p:spPr bwMode="auto">
          <a:xfrm>
            <a:off x="3875969"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6" name="Freeform 30"/>
          <p:cNvSpPr>
            <a:spLocks noEditPoints="1"/>
          </p:cNvSpPr>
          <p:nvPr/>
        </p:nvSpPr>
        <p:spPr bwMode="auto">
          <a:xfrm>
            <a:off x="4366610"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7" name="Freeform 30"/>
          <p:cNvSpPr>
            <a:spLocks noEditPoints="1"/>
          </p:cNvSpPr>
          <p:nvPr/>
        </p:nvSpPr>
        <p:spPr bwMode="auto">
          <a:xfrm>
            <a:off x="4866127"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8" name="Freeform 30"/>
          <p:cNvSpPr>
            <a:spLocks noEditPoints="1"/>
          </p:cNvSpPr>
          <p:nvPr/>
        </p:nvSpPr>
        <p:spPr bwMode="auto">
          <a:xfrm>
            <a:off x="5378326" y="2366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1" name="Freeform 30"/>
          <p:cNvSpPr>
            <a:spLocks noEditPoints="1"/>
          </p:cNvSpPr>
          <p:nvPr/>
        </p:nvSpPr>
        <p:spPr bwMode="auto">
          <a:xfrm>
            <a:off x="2426686"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2" name="Freeform 30"/>
          <p:cNvSpPr>
            <a:spLocks noEditPoints="1"/>
          </p:cNvSpPr>
          <p:nvPr/>
        </p:nvSpPr>
        <p:spPr bwMode="auto">
          <a:xfrm>
            <a:off x="2917327"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3" name="Freeform 30"/>
          <p:cNvSpPr>
            <a:spLocks noEditPoints="1"/>
          </p:cNvSpPr>
          <p:nvPr/>
        </p:nvSpPr>
        <p:spPr bwMode="auto">
          <a:xfrm>
            <a:off x="3416844"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4" name="Freeform 30"/>
          <p:cNvSpPr>
            <a:spLocks noEditPoints="1"/>
          </p:cNvSpPr>
          <p:nvPr/>
        </p:nvSpPr>
        <p:spPr bwMode="auto">
          <a:xfrm>
            <a:off x="3875969"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5" name="Freeform 30"/>
          <p:cNvSpPr>
            <a:spLocks noEditPoints="1"/>
          </p:cNvSpPr>
          <p:nvPr/>
        </p:nvSpPr>
        <p:spPr bwMode="auto">
          <a:xfrm>
            <a:off x="4366610"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6" name="Freeform 30"/>
          <p:cNvSpPr>
            <a:spLocks noEditPoints="1"/>
          </p:cNvSpPr>
          <p:nvPr/>
        </p:nvSpPr>
        <p:spPr bwMode="auto">
          <a:xfrm>
            <a:off x="4866127"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7" name="Freeform 30"/>
          <p:cNvSpPr>
            <a:spLocks noEditPoints="1"/>
          </p:cNvSpPr>
          <p:nvPr/>
        </p:nvSpPr>
        <p:spPr bwMode="auto">
          <a:xfrm>
            <a:off x="2426686"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8" name="Freeform 30"/>
          <p:cNvSpPr>
            <a:spLocks noEditPoints="1"/>
          </p:cNvSpPr>
          <p:nvPr/>
        </p:nvSpPr>
        <p:spPr bwMode="auto">
          <a:xfrm>
            <a:off x="2917327"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9" name="Freeform 30"/>
          <p:cNvSpPr>
            <a:spLocks noEditPoints="1"/>
          </p:cNvSpPr>
          <p:nvPr/>
        </p:nvSpPr>
        <p:spPr bwMode="auto">
          <a:xfrm>
            <a:off x="3416844"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0" name="Freeform 30"/>
          <p:cNvSpPr>
            <a:spLocks noEditPoints="1"/>
          </p:cNvSpPr>
          <p:nvPr/>
        </p:nvSpPr>
        <p:spPr bwMode="auto">
          <a:xfrm>
            <a:off x="3875969" y="412101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1" name="Freeform 30"/>
          <p:cNvSpPr>
            <a:spLocks noEditPoints="1"/>
          </p:cNvSpPr>
          <p:nvPr/>
        </p:nvSpPr>
        <p:spPr bwMode="auto">
          <a:xfrm>
            <a:off x="4366610" y="412101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3" name="Freeform 30"/>
          <p:cNvSpPr>
            <a:spLocks noEditPoints="1"/>
          </p:cNvSpPr>
          <p:nvPr/>
        </p:nvSpPr>
        <p:spPr bwMode="auto">
          <a:xfrm>
            <a:off x="2454724"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4" name="Freeform 30"/>
          <p:cNvSpPr>
            <a:spLocks noEditPoints="1"/>
          </p:cNvSpPr>
          <p:nvPr/>
        </p:nvSpPr>
        <p:spPr bwMode="auto">
          <a:xfrm>
            <a:off x="2945365"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5" name="Freeform 30"/>
          <p:cNvSpPr>
            <a:spLocks noEditPoints="1"/>
          </p:cNvSpPr>
          <p:nvPr/>
        </p:nvSpPr>
        <p:spPr bwMode="auto">
          <a:xfrm>
            <a:off x="3444882"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6" name="Freeform 30"/>
          <p:cNvSpPr>
            <a:spLocks noEditPoints="1"/>
          </p:cNvSpPr>
          <p:nvPr/>
        </p:nvSpPr>
        <p:spPr bwMode="auto">
          <a:xfrm>
            <a:off x="3904007"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7" name="Freeform 30"/>
          <p:cNvSpPr>
            <a:spLocks noEditPoints="1"/>
          </p:cNvSpPr>
          <p:nvPr/>
        </p:nvSpPr>
        <p:spPr bwMode="auto">
          <a:xfrm>
            <a:off x="4394648"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8" name="Freeform 30"/>
          <p:cNvSpPr>
            <a:spLocks noEditPoints="1"/>
          </p:cNvSpPr>
          <p:nvPr/>
        </p:nvSpPr>
        <p:spPr bwMode="auto">
          <a:xfrm>
            <a:off x="4894165"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9" name="Freeform 30"/>
          <p:cNvSpPr>
            <a:spLocks noEditPoints="1"/>
          </p:cNvSpPr>
          <p:nvPr/>
        </p:nvSpPr>
        <p:spPr bwMode="auto">
          <a:xfrm>
            <a:off x="5393682"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69" name="Freeform 5"/>
          <p:cNvSpPr/>
          <p:nvPr/>
        </p:nvSpPr>
        <p:spPr bwMode="auto">
          <a:xfrm>
            <a:off x="7101346" y="2766792"/>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sp>
        <p:nvSpPr>
          <p:cNvPr id="170" name="Freeform 5"/>
          <p:cNvSpPr/>
          <p:nvPr/>
        </p:nvSpPr>
        <p:spPr bwMode="auto">
          <a:xfrm rot="5400000">
            <a:off x="5644907" y="3888841"/>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grpSp>
        <p:nvGrpSpPr>
          <p:cNvPr id="44" name="组合 43"/>
          <p:cNvGrpSpPr/>
          <p:nvPr/>
        </p:nvGrpSpPr>
        <p:grpSpPr>
          <a:xfrm>
            <a:off x="3790496" y="841828"/>
            <a:ext cx="4540704" cy="1074057"/>
            <a:chOff x="3659868" y="841828"/>
            <a:chExt cx="4540704" cy="1074057"/>
          </a:xfrm>
        </p:grpSpPr>
        <p:sp>
          <p:nvSpPr>
            <p:cNvPr id="45" name="任意多边形 4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88"/>
                                        </p:tgtEl>
                                        <p:attrNameLst>
                                          <p:attrName>style.visibility</p:attrName>
                                        </p:attrNameLst>
                                      </p:cBhvr>
                                      <p:to>
                                        <p:strVal val="visible"/>
                                      </p:to>
                                    </p:set>
                                    <p:animEffect transition="in" filter="fade">
                                      <p:cBhvr>
                                        <p:cTn id="10" dur="500"/>
                                        <p:tgtEl>
                                          <p:spTgt spid="88"/>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89"/>
                                        </p:tgtEl>
                                        <p:attrNameLst>
                                          <p:attrName>style.visibility</p:attrName>
                                        </p:attrNameLst>
                                      </p:cBhvr>
                                      <p:to>
                                        <p:strVal val="visible"/>
                                      </p:to>
                                    </p:set>
                                    <p:animEffect transition="in" filter="fade">
                                      <p:cBhvr>
                                        <p:cTn id="13" dur="500"/>
                                        <p:tgtEl>
                                          <p:spTgt spid="89"/>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500"/>
                                        <p:tgtEl>
                                          <p:spTgt spid="14"/>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500"/>
                                        <p:tgtEl>
                                          <p:spTgt spid="15"/>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92"/>
                                        </p:tgtEl>
                                        <p:attrNameLst>
                                          <p:attrName>style.visibility</p:attrName>
                                        </p:attrNameLst>
                                      </p:cBhvr>
                                      <p:to>
                                        <p:strVal val="visible"/>
                                      </p:to>
                                    </p:set>
                                    <p:animEffect transition="in" filter="fade">
                                      <p:cBhvr>
                                        <p:cTn id="43" dur="500"/>
                                        <p:tgtEl>
                                          <p:spTgt spid="92"/>
                                        </p:tgtEl>
                                      </p:cBhvr>
                                    </p:animEffect>
                                  </p:childTnLst>
                                </p:cTn>
                              </p:par>
                              <p:par>
                                <p:cTn id="44" presetID="10" presetClass="entr" presetSubtype="0" fill="hold" grpId="0" nodeType="withEffect">
                                  <p:stCondLst>
                                    <p:cond delay="3900"/>
                                  </p:stCondLst>
                                  <p:childTnLst>
                                    <p:set>
                                      <p:cBhvr>
                                        <p:cTn id="45" dur="1" fill="hold">
                                          <p:stCondLst>
                                            <p:cond delay="0"/>
                                          </p:stCondLst>
                                        </p:cTn>
                                        <p:tgtEl>
                                          <p:spTgt spid="93"/>
                                        </p:tgtEl>
                                        <p:attrNameLst>
                                          <p:attrName>style.visibility</p:attrName>
                                        </p:attrNameLst>
                                      </p:cBhvr>
                                      <p:to>
                                        <p:strVal val="visible"/>
                                      </p:to>
                                    </p:set>
                                    <p:animEffect transition="in" filter="fade">
                                      <p:cBhvr>
                                        <p:cTn id="46" dur="500"/>
                                        <p:tgtEl>
                                          <p:spTgt spid="93"/>
                                        </p:tgtEl>
                                      </p:cBhvr>
                                    </p:animEffect>
                                  </p:childTnLst>
                                </p:cTn>
                              </p:par>
                              <p:par>
                                <p:cTn id="47" presetID="10" presetClass="entr" presetSubtype="0" fill="hold" grpId="0" nodeType="withEffect">
                                  <p:stCondLst>
                                    <p:cond delay="4200"/>
                                  </p:stCondLst>
                                  <p:childTnLst>
                                    <p:set>
                                      <p:cBhvr>
                                        <p:cTn id="48" dur="1" fill="hold">
                                          <p:stCondLst>
                                            <p:cond delay="0"/>
                                          </p:stCondLst>
                                        </p:cTn>
                                        <p:tgtEl>
                                          <p:spTgt spid="94"/>
                                        </p:tgtEl>
                                        <p:attrNameLst>
                                          <p:attrName>style.visibility</p:attrName>
                                        </p:attrNameLst>
                                      </p:cBhvr>
                                      <p:to>
                                        <p:strVal val="visible"/>
                                      </p:to>
                                    </p:set>
                                    <p:animEffect transition="in" filter="fade">
                                      <p:cBhvr>
                                        <p:cTn id="49" dur="500"/>
                                        <p:tgtEl>
                                          <p:spTgt spid="94"/>
                                        </p:tgtEl>
                                      </p:cBhvr>
                                    </p:animEffect>
                                  </p:childTnLst>
                                </p:cTn>
                              </p:par>
                              <p:par>
                                <p:cTn id="50" presetID="10" presetClass="entr" presetSubtype="0" fill="hold" grpId="0" nodeType="withEffect">
                                  <p:stCondLst>
                                    <p:cond delay="45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500"/>
                                        <p:tgtEl>
                                          <p:spTgt spid="95"/>
                                        </p:tgtEl>
                                      </p:cBhvr>
                                    </p:animEffect>
                                  </p:childTnLst>
                                </p:cTn>
                              </p:par>
                              <p:par>
                                <p:cTn id="53" presetID="10" presetClass="entr" presetSubtype="0" fill="hold" grpId="0" nodeType="withEffect">
                                  <p:stCondLst>
                                    <p:cond delay="4800"/>
                                  </p:stCondLst>
                                  <p:childTnLst>
                                    <p:set>
                                      <p:cBhvr>
                                        <p:cTn id="54" dur="1" fill="hold">
                                          <p:stCondLst>
                                            <p:cond delay="0"/>
                                          </p:stCondLst>
                                        </p:cTn>
                                        <p:tgtEl>
                                          <p:spTgt spid="96"/>
                                        </p:tgtEl>
                                        <p:attrNameLst>
                                          <p:attrName>style.visibility</p:attrName>
                                        </p:attrNameLst>
                                      </p:cBhvr>
                                      <p:to>
                                        <p:strVal val="visible"/>
                                      </p:to>
                                    </p:set>
                                    <p:animEffect transition="in" filter="fade">
                                      <p:cBhvr>
                                        <p:cTn id="55" dur="500"/>
                                        <p:tgtEl>
                                          <p:spTgt spid="96"/>
                                        </p:tgtEl>
                                      </p:cBhvr>
                                    </p:animEffect>
                                  </p:childTnLst>
                                </p:cTn>
                              </p:par>
                              <p:par>
                                <p:cTn id="56" presetID="10" presetClass="entr" presetSubtype="0" fill="hold" grpId="0" nodeType="withEffect">
                                  <p:stCondLst>
                                    <p:cond delay="510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500"/>
                                        <p:tgtEl>
                                          <p:spTgt spid="97"/>
                                        </p:tgtEl>
                                      </p:cBhvr>
                                    </p:animEffect>
                                  </p:childTnLst>
                                </p:cTn>
                              </p:par>
                              <p:par>
                                <p:cTn id="59" presetID="10" presetClass="entr" presetSubtype="0" fill="hold" grpId="0" nodeType="withEffect">
                                  <p:stCondLst>
                                    <p:cond delay="5400"/>
                                  </p:stCondLst>
                                  <p:childTnLst>
                                    <p:set>
                                      <p:cBhvr>
                                        <p:cTn id="60" dur="1" fill="hold">
                                          <p:stCondLst>
                                            <p:cond delay="0"/>
                                          </p:stCondLst>
                                        </p:cTn>
                                        <p:tgtEl>
                                          <p:spTgt spid="98"/>
                                        </p:tgtEl>
                                        <p:attrNameLst>
                                          <p:attrName>style.visibility</p:attrName>
                                        </p:attrNameLst>
                                      </p:cBhvr>
                                      <p:to>
                                        <p:strVal val="visible"/>
                                      </p:to>
                                    </p:set>
                                    <p:animEffect transition="in" filter="fade">
                                      <p:cBhvr>
                                        <p:cTn id="61" dur="500"/>
                                        <p:tgtEl>
                                          <p:spTgt spid="98"/>
                                        </p:tgtEl>
                                      </p:cBhvr>
                                    </p:animEffect>
                                  </p:childTnLst>
                                </p:cTn>
                              </p:par>
                              <p:par>
                                <p:cTn id="62" presetID="10" presetClass="entr" presetSubtype="0" fill="hold" grpId="0" nodeType="withEffect">
                                  <p:stCondLst>
                                    <p:cond delay="5700"/>
                                  </p:stCondLst>
                                  <p:childTnLst>
                                    <p:set>
                                      <p:cBhvr>
                                        <p:cTn id="63" dur="1" fill="hold">
                                          <p:stCondLst>
                                            <p:cond delay="0"/>
                                          </p:stCondLst>
                                        </p:cTn>
                                        <p:tgtEl>
                                          <p:spTgt spid="101"/>
                                        </p:tgtEl>
                                        <p:attrNameLst>
                                          <p:attrName>style.visibility</p:attrName>
                                        </p:attrNameLst>
                                      </p:cBhvr>
                                      <p:to>
                                        <p:strVal val="visible"/>
                                      </p:to>
                                    </p:set>
                                    <p:animEffect transition="in" filter="fade">
                                      <p:cBhvr>
                                        <p:cTn id="64" dur="500"/>
                                        <p:tgtEl>
                                          <p:spTgt spid="101"/>
                                        </p:tgtEl>
                                      </p:cBhvr>
                                    </p:animEffect>
                                  </p:childTnLst>
                                </p:cTn>
                              </p:par>
                              <p:par>
                                <p:cTn id="65" presetID="10" presetClass="entr" presetSubtype="0" fill="hold" grpId="0" nodeType="withEffect">
                                  <p:stCondLst>
                                    <p:cond delay="6000"/>
                                  </p:stCondLst>
                                  <p:childTnLst>
                                    <p:set>
                                      <p:cBhvr>
                                        <p:cTn id="66" dur="1" fill="hold">
                                          <p:stCondLst>
                                            <p:cond delay="0"/>
                                          </p:stCondLst>
                                        </p:cTn>
                                        <p:tgtEl>
                                          <p:spTgt spid="102"/>
                                        </p:tgtEl>
                                        <p:attrNameLst>
                                          <p:attrName>style.visibility</p:attrName>
                                        </p:attrNameLst>
                                      </p:cBhvr>
                                      <p:to>
                                        <p:strVal val="visible"/>
                                      </p:to>
                                    </p:set>
                                    <p:animEffect transition="in" filter="fade">
                                      <p:cBhvr>
                                        <p:cTn id="67" dur="500"/>
                                        <p:tgtEl>
                                          <p:spTgt spid="102"/>
                                        </p:tgtEl>
                                      </p:cBhvr>
                                    </p:animEffect>
                                  </p:childTnLst>
                                </p:cTn>
                              </p:par>
                              <p:par>
                                <p:cTn id="68" presetID="10" presetClass="entr" presetSubtype="0" fill="hold" grpId="0" nodeType="withEffect">
                                  <p:stCondLst>
                                    <p:cond delay="6300"/>
                                  </p:stCondLst>
                                  <p:childTnLst>
                                    <p:set>
                                      <p:cBhvr>
                                        <p:cTn id="69" dur="1" fill="hold">
                                          <p:stCondLst>
                                            <p:cond delay="0"/>
                                          </p:stCondLst>
                                        </p:cTn>
                                        <p:tgtEl>
                                          <p:spTgt spid="103"/>
                                        </p:tgtEl>
                                        <p:attrNameLst>
                                          <p:attrName>style.visibility</p:attrName>
                                        </p:attrNameLst>
                                      </p:cBhvr>
                                      <p:to>
                                        <p:strVal val="visible"/>
                                      </p:to>
                                    </p:set>
                                    <p:animEffect transition="in" filter="fade">
                                      <p:cBhvr>
                                        <p:cTn id="70" dur="500"/>
                                        <p:tgtEl>
                                          <p:spTgt spid="103"/>
                                        </p:tgtEl>
                                      </p:cBhvr>
                                    </p:animEffect>
                                  </p:childTnLst>
                                </p:cTn>
                              </p:par>
                              <p:par>
                                <p:cTn id="71" presetID="10" presetClass="entr" presetSubtype="0" fill="hold" grpId="0" nodeType="withEffect">
                                  <p:stCondLst>
                                    <p:cond delay="6600"/>
                                  </p:stCondLst>
                                  <p:childTnLst>
                                    <p:set>
                                      <p:cBhvr>
                                        <p:cTn id="72" dur="1" fill="hold">
                                          <p:stCondLst>
                                            <p:cond delay="0"/>
                                          </p:stCondLst>
                                        </p:cTn>
                                        <p:tgtEl>
                                          <p:spTgt spid="104"/>
                                        </p:tgtEl>
                                        <p:attrNameLst>
                                          <p:attrName>style.visibility</p:attrName>
                                        </p:attrNameLst>
                                      </p:cBhvr>
                                      <p:to>
                                        <p:strVal val="visible"/>
                                      </p:to>
                                    </p:set>
                                    <p:animEffect transition="in" filter="fade">
                                      <p:cBhvr>
                                        <p:cTn id="73" dur="500"/>
                                        <p:tgtEl>
                                          <p:spTgt spid="104"/>
                                        </p:tgtEl>
                                      </p:cBhvr>
                                    </p:animEffect>
                                  </p:childTnLst>
                                </p:cTn>
                              </p:par>
                              <p:par>
                                <p:cTn id="74" presetID="10" presetClass="entr" presetSubtype="0" fill="hold" grpId="0" nodeType="withEffect">
                                  <p:stCondLst>
                                    <p:cond delay="6900"/>
                                  </p:stCondLst>
                                  <p:childTnLst>
                                    <p:set>
                                      <p:cBhvr>
                                        <p:cTn id="75" dur="1" fill="hold">
                                          <p:stCondLst>
                                            <p:cond delay="0"/>
                                          </p:stCondLst>
                                        </p:cTn>
                                        <p:tgtEl>
                                          <p:spTgt spid="105"/>
                                        </p:tgtEl>
                                        <p:attrNameLst>
                                          <p:attrName>style.visibility</p:attrName>
                                        </p:attrNameLst>
                                      </p:cBhvr>
                                      <p:to>
                                        <p:strVal val="visible"/>
                                      </p:to>
                                    </p:set>
                                    <p:animEffect transition="in" filter="fade">
                                      <p:cBhvr>
                                        <p:cTn id="76" dur="500"/>
                                        <p:tgtEl>
                                          <p:spTgt spid="105"/>
                                        </p:tgtEl>
                                      </p:cBhvr>
                                    </p:animEffect>
                                  </p:childTnLst>
                                </p:cTn>
                              </p:par>
                              <p:par>
                                <p:cTn id="77" presetID="10" presetClass="entr" presetSubtype="0" fill="hold" grpId="0" nodeType="withEffect">
                                  <p:stCondLst>
                                    <p:cond delay="7200"/>
                                  </p:stCondLst>
                                  <p:childTnLst>
                                    <p:set>
                                      <p:cBhvr>
                                        <p:cTn id="78" dur="1" fill="hold">
                                          <p:stCondLst>
                                            <p:cond delay="0"/>
                                          </p:stCondLst>
                                        </p:cTn>
                                        <p:tgtEl>
                                          <p:spTgt spid="106"/>
                                        </p:tgtEl>
                                        <p:attrNameLst>
                                          <p:attrName>style.visibility</p:attrName>
                                        </p:attrNameLst>
                                      </p:cBhvr>
                                      <p:to>
                                        <p:strVal val="visible"/>
                                      </p:to>
                                    </p:set>
                                    <p:animEffect transition="in" filter="fade">
                                      <p:cBhvr>
                                        <p:cTn id="79" dur="500"/>
                                        <p:tgtEl>
                                          <p:spTgt spid="106"/>
                                        </p:tgtEl>
                                      </p:cBhvr>
                                    </p:animEffect>
                                  </p:childTnLst>
                                </p:cTn>
                              </p:par>
                              <p:par>
                                <p:cTn id="80" presetID="10" presetClass="entr" presetSubtype="0" fill="hold" grpId="0" nodeType="withEffect">
                                  <p:stCondLst>
                                    <p:cond delay="7500"/>
                                  </p:stCondLst>
                                  <p:childTnLst>
                                    <p:set>
                                      <p:cBhvr>
                                        <p:cTn id="81" dur="1" fill="hold">
                                          <p:stCondLst>
                                            <p:cond delay="0"/>
                                          </p:stCondLst>
                                        </p:cTn>
                                        <p:tgtEl>
                                          <p:spTgt spid="107"/>
                                        </p:tgtEl>
                                        <p:attrNameLst>
                                          <p:attrName>style.visibility</p:attrName>
                                        </p:attrNameLst>
                                      </p:cBhvr>
                                      <p:to>
                                        <p:strVal val="visible"/>
                                      </p:to>
                                    </p:set>
                                    <p:animEffect transition="in" filter="fade">
                                      <p:cBhvr>
                                        <p:cTn id="82" dur="500"/>
                                        <p:tgtEl>
                                          <p:spTgt spid="107"/>
                                        </p:tgtEl>
                                      </p:cBhvr>
                                    </p:animEffect>
                                  </p:childTnLst>
                                </p:cTn>
                              </p:par>
                              <p:par>
                                <p:cTn id="83" presetID="10" presetClass="entr" presetSubtype="0" fill="hold" grpId="0" nodeType="withEffect">
                                  <p:stCondLst>
                                    <p:cond delay="7800"/>
                                  </p:stCondLst>
                                  <p:childTnLst>
                                    <p:set>
                                      <p:cBhvr>
                                        <p:cTn id="84" dur="1" fill="hold">
                                          <p:stCondLst>
                                            <p:cond delay="0"/>
                                          </p:stCondLst>
                                        </p:cTn>
                                        <p:tgtEl>
                                          <p:spTgt spid="108"/>
                                        </p:tgtEl>
                                        <p:attrNameLst>
                                          <p:attrName>style.visibility</p:attrName>
                                        </p:attrNameLst>
                                      </p:cBhvr>
                                      <p:to>
                                        <p:strVal val="visible"/>
                                      </p:to>
                                    </p:set>
                                    <p:animEffect transition="in" filter="fade">
                                      <p:cBhvr>
                                        <p:cTn id="85" dur="500"/>
                                        <p:tgtEl>
                                          <p:spTgt spid="108"/>
                                        </p:tgtEl>
                                      </p:cBhvr>
                                    </p:animEffect>
                                  </p:childTnLst>
                                </p:cTn>
                              </p:par>
                              <p:par>
                                <p:cTn id="86" presetID="10" presetClass="entr" presetSubtype="0" fill="hold" grpId="0" nodeType="withEffect">
                                  <p:stCondLst>
                                    <p:cond delay="810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500"/>
                                        <p:tgtEl>
                                          <p:spTgt spid="109"/>
                                        </p:tgtEl>
                                      </p:cBhvr>
                                    </p:animEffect>
                                  </p:childTnLst>
                                </p:cTn>
                              </p:par>
                              <p:par>
                                <p:cTn id="89" presetID="10" presetClass="entr" presetSubtype="0" fill="hold" grpId="0" nodeType="withEffect">
                                  <p:stCondLst>
                                    <p:cond delay="8400"/>
                                  </p:stCondLst>
                                  <p:childTnLst>
                                    <p:set>
                                      <p:cBhvr>
                                        <p:cTn id="90" dur="1" fill="hold">
                                          <p:stCondLst>
                                            <p:cond delay="0"/>
                                          </p:stCondLst>
                                        </p:cTn>
                                        <p:tgtEl>
                                          <p:spTgt spid="110"/>
                                        </p:tgtEl>
                                        <p:attrNameLst>
                                          <p:attrName>style.visibility</p:attrName>
                                        </p:attrNameLst>
                                      </p:cBhvr>
                                      <p:to>
                                        <p:strVal val="visible"/>
                                      </p:to>
                                    </p:set>
                                    <p:animEffect transition="in" filter="fade">
                                      <p:cBhvr>
                                        <p:cTn id="91" dur="500"/>
                                        <p:tgtEl>
                                          <p:spTgt spid="110"/>
                                        </p:tgtEl>
                                      </p:cBhvr>
                                    </p:animEffect>
                                  </p:childTnLst>
                                </p:cTn>
                              </p:par>
                              <p:par>
                                <p:cTn id="92" presetID="10" presetClass="entr" presetSubtype="0" fill="hold" grpId="0" nodeType="withEffect">
                                  <p:stCondLst>
                                    <p:cond delay="8700"/>
                                  </p:stCondLst>
                                  <p:childTnLst>
                                    <p:set>
                                      <p:cBhvr>
                                        <p:cTn id="93" dur="1" fill="hold">
                                          <p:stCondLst>
                                            <p:cond delay="0"/>
                                          </p:stCondLst>
                                        </p:cTn>
                                        <p:tgtEl>
                                          <p:spTgt spid="111"/>
                                        </p:tgtEl>
                                        <p:attrNameLst>
                                          <p:attrName>style.visibility</p:attrName>
                                        </p:attrNameLst>
                                      </p:cBhvr>
                                      <p:to>
                                        <p:strVal val="visible"/>
                                      </p:to>
                                    </p:set>
                                    <p:animEffect transition="in" filter="fade">
                                      <p:cBhvr>
                                        <p:cTn id="94" dur="500"/>
                                        <p:tgtEl>
                                          <p:spTgt spid="111"/>
                                        </p:tgtEl>
                                      </p:cBhvr>
                                    </p:animEffect>
                                  </p:childTnLst>
                                </p:cTn>
                              </p:par>
                              <p:par>
                                <p:cTn id="95" presetID="10" presetClass="entr" presetSubtype="0" fill="hold" grpId="0" nodeType="withEffect">
                                  <p:stCondLst>
                                    <p:cond delay="9000"/>
                                  </p:stCondLst>
                                  <p:childTnLst>
                                    <p:set>
                                      <p:cBhvr>
                                        <p:cTn id="96" dur="1" fill="hold">
                                          <p:stCondLst>
                                            <p:cond delay="0"/>
                                          </p:stCondLst>
                                        </p:cTn>
                                        <p:tgtEl>
                                          <p:spTgt spid="113"/>
                                        </p:tgtEl>
                                        <p:attrNameLst>
                                          <p:attrName>style.visibility</p:attrName>
                                        </p:attrNameLst>
                                      </p:cBhvr>
                                      <p:to>
                                        <p:strVal val="visible"/>
                                      </p:to>
                                    </p:set>
                                    <p:animEffect transition="in" filter="fade">
                                      <p:cBhvr>
                                        <p:cTn id="97" dur="500"/>
                                        <p:tgtEl>
                                          <p:spTgt spid="113"/>
                                        </p:tgtEl>
                                      </p:cBhvr>
                                    </p:animEffect>
                                  </p:childTnLst>
                                </p:cTn>
                              </p:par>
                              <p:par>
                                <p:cTn id="98" presetID="10" presetClass="entr" presetSubtype="0" fill="hold" grpId="0" nodeType="withEffect">
                                  <p:stCondLst>
                                    <p:cond delay="9300"/>
                                  </p:stCondLst>
                                  <p:childTnLst>
                                    <p:set>
                                      <p:cBhvr>
                                        <p:cTn id="99" dur="1" fill="hold">
                                          <p:stCondLst>
                                            <p:cond delay="0"/>
                                          </p:stCondLst>
                                        </p:cTn>
                                        <p:tgtEl>
                                          <p:spTgt spid="114"/>
                                        </p:tgtEl>
                                        <p:attrNameLst>
                                          <p:attrName>style.visibility</p:attrName>
                                        </p:attrNameLst>
                                      </p:cBhvr>
                                      <p:to>
                                        <p:strVal val="visible"/>
                                      </p:to>
                                    </p:set>
                                    <p:animEffect transition="in" filter="fade">
                                      <p:cBhvr>
                                        <p:cTn id="100" dur="500"/>
                                        <p:tgtEl>
                                          <p:spTgt spid="114"/>
                                        </p:tgtEl>
                                      </p:cBhvr>
                                    </p:animEffect>
                                  </p:childTnLst>
                                </p:cTn>
                              </p:par>
                              <p:par>
                                <p:cTn id="101" presetID="10" presetClass="entr" presetSubtype="0" fill="hold" grpId="0" nodeType="withEffect">
                                  <p:stCondLst>
                                    <p:cond delay="9600"/>
                                  </p:stCondLst>
                                  <p:childTnLst>
                                    <p:set>
                                      <p:cBhvr>
                                        <p:cTn id="102" dur="1" fill="hold">
                                          <p:stCondLst>
                                            <p:cond delay="0"/>
                                          </p:stCondLst>
                                        </p:cTn>
                                        <p:tgtEl>
                                          <p:spTgt spid="115"/>
                                        </p:tgtEl>
                                        <p:attrNameLst>
                                          <p:attrName>style.visibility</p:attrName>
                                        </p:attrNameLst>
                                      </p:cBhvr>
                                      <p:to>
                                        <p:strVal val="visible"/>
                                      </p:to>
                                    </p:set>
                                    <p:animEffect transition="in" filter="fade">
                                      <p:cBhvr>
                                        <p:cTn id="103" dur="500"/>
                                        <p:tgtEl>
                                          <p:spTgt spid="115"/>
                                        </p:tgtEl>
                                      </p:cBhvr>
                                    </p:animEffect>
                                  </p:childTnLst>
                                </p:cTn>
                              </p:par>
                              <p:par>
                                <p:cTn id="104" presetID="10" presetClass="entr" presetSubtype="0" fill="hold" grpId="0" nodeType="withEffect">
                                  <p:stCondLst>
                                    <p:cond delay="9900"/>
                                  </p:stCondLst>
                                  <p:childTnLst>
                                    <p:set>
                                      <p:cBhvr>
                                        <p:cTn id="105" dur="1" fill="hold">
                                          <p:stCondLst>
                                            <p:cond delay="0"/>
                                          </p:stCondLst>
                                        </p:cTn>
                                        <p:tgtEl>
                                          <p:spTgt spid="116"/>
                                        </p:tgtEl>
                                        <p:attrNameLst>
                                          <p:attrName>style.visibility</p:attrName>
                                        </p:attrNameLst>
                                      </p:cBhvr>
                                      <p:to>
                                        <p:strVal val="visible"/>
                                      </p:to>
                                    </p:set>
                                    <p:animEffect transition="in" filter="fade">
                                      <p:cBhvr>
                                        <p:cTn id="106" dur="500"/>
                                        <p:tgtEl>
                                          <p:spTgt spid="116"/>
                                        </p:tgtEl>
                                      </p:cBhvr>
                                    </p:animEffect>
                                  </p:childTnLst>
                                </p:cTn>
                              </p:par>
                              <p:par>
                                <p:cTn id="107" presetID="10" presetClass="entr" presetSubtype="0" fill="hold" grpId="0" nodeType="withEffect">
                                  <p:stCondLst>
                                    <p:cond delay="10200"/>
                                  </p:stCondLst>
                                  <p:childTnLst>
                                    <p:set>
                                      <p:cBhvr>
                                        <p:cTn id="108" dur="1" fill="hold">
                                          <p:stCondLst>
                                            <p:cond delay="0"/>
                                          </p:stCondLst>
                                        </p:cTn>
                                        <p:tgtEl>
                                          <p:spTgt spid="117"/>
                                        </p:tgtEl>
                                        <p:attrNameLst>
                                          <p:attrName>style.visibility</p:attrName>
                                        </p:attrNameLst>
                                      </p:cBhvr>
                                      <p:to>
                                        <p:strVal val="visible"/>
                                      </p:to>
                                    </p:set>
                                    <p:animEffect transition="in" filter="fade">
                                      <p:cBhvr>
                                        <p:cTn id="109" dur="500"/>
                                        <p:tgtEl>
                                          <p:spTgt spid="117"/>
                                        </p:tgtEl>
                                      </p:cBhvr>
                                    </p:animEffect>
                                  </p:childTnLst>
                                </p:cTn>
                              </p:par>
                              <p:par>
                                <p:cTn id="110" presetID="10" presetClass="entr" presetSubtype="0" fill="hold" grpId="0" nodeType="withEffect">
                                  <p:stCondLst>
                                    <p:cond delay="10500"/>
                                  </p:stCondLst>
                                  <p:childTnLst>
                                    <p:set>
                                      <p:cBhvr>
                                        <p:cTn id="111" dur="1" fill="hold">
                                          <p:stCondLst>
                                            <p:cond delay="0"/>
                                          </p:stCondLst>
                                        </p:cTn>
                                        <p:tgtEl>
                                          <p:spTgt spid="118"/>
                                        </p:tgtEl>
                                        <p:attrNameLst>
                                          <p:attrName>style.visibility</p:attrName>
                                        </p:attrNameLst>
                                      </p:cBhvr>
                                      <p:to>
                                        <p:strVal val="visible"/>
                                      </p:to>
                                    </p:set>
                                    <p:animEffect transition="in" filter="fade">
                                      <p:cBhvr>
                                        <p:cTn id="112" dur="500"/>
                                        <p:tgtEl>
                                          <p:spTgt spid="118"/>
                                        </p:tgtEl>
                                      </p:cBhvr>
                                    </p:animEffect>
                                  </p:childTnLst>
                                </p:cTn>
                              </p:par>
                              <p:par>
                                <p:cTn id="113" presetID="10" presetClass="entr" presetSubtype="0" fill="hold" grpId="0" nodeType="withEffect">
                                  <p:stCondLst>
                                    <p:cond delay="10800"/>
                                  </p:stCondLst>
                                  <p:childTnLst>
                                    <p:set>
                                      <p:cBhvr>
                                        <p:cTn id="114" dur="1" fill="hold">
                                          <p:stCondLst>
                                            <p:cond delay="0"/>
                                          </p:stCondLst>
                                        </p:cTn>
                                        <p:tgtEl>
                                          <p:spTgt spid="119"/>
                                        </p:tgtEl>
                                        <p:attrNameLst>
                                          <p:attrName>style.visibility</p:attrName>
                                        </p:attrNameLst>
                                      </p:cBhvr>
                                      <p:to>
                                        <p:strVal val="visible"/>
                                      </p:to>
                                    </p:set>
                                    <p:animEffect transition="in" filter="fade">
                                      <p:cBhvr>
                                        <p:cTn id="115" dur="500"/>
                                        <p:tgtEl>
                                          <p:spTgt spid="119"/>
                                        </p:tgtEl>
                                      </p:cBhvr>
                                    </p:animEffect>
                                  </p:childTnLst>
                                </p:cTn>
                              </p:par>
                              <p:par>
                                <p:cTn id="116" presetID="10" presetClass="entr" presetSubtype="0" fill="hold" grpId="0" nodeType="withEffect">
                                  <p:stCondLst>
                                    <p:cond delay="11100"/>
                                  </p:stCondLst>
                                  <p:childTnLst>
                                    <p:set>
                                      <p:cBhvr>
                                        <p:cTn id="117" dur="1" fill="hold">
                                          <p:stCondLst>
                                            <p:cond delay="0"/>
                                          </p:stCondLst>
                                        </p:cTn>
                                        <p:tgtEl>
                                          <p:spTgt spid="169"/>
                                        </p:tgtEl>
                                        <p:attrNameLst>
                                          <p:attrName>style.visibility</p:attrName>
                                        </p:attrNameLst>
                                      </p:cBhvr>
                                      <p:to>
                                        <p:strVal val="visible"/>
                                      </p:to>
                                    </p:set>
                                    <p:animEffect transition="in" filter="fade">
                                      <p:cBhvr>
                                        <p:cTn id="118" dur="500"/>
                                        <p:tgtEl>
                                          <p:spTgt spid="169"/>
                                        </p:tgtEl>
                                      </p:cBhvr>
                                    </p:animEffect>
                                  </p:childTnLst>
                                </p:cTn>
                              </p:par>
                              <p:par>
                                <p:cTn id="119" presetID="10" presetClass="entr" presetSubtype="0" fill="hold" grpId="0" nodeType="withEffect">
                                  <p:stCondLst>
                                    <p:cond delay="11400"/>
                                  </p:stCondLst>
                                  <p:childTnLst>
                                    <p:set>
                                      <p:cBhvr>
                                        <p:cTn id="120" dur="1" fill="hold">
                                          <p:stCondLst>
                                            <p:cond delay="0"/>
                                          </p:stCondLst>
                                        </p:cTn>
                                        <p:tgtEl>
                                          <p:spTgt spid="170"/>
                                        </p:tgtEl>
                                        <p:attrNameLst>
                                          <p:attrName>style.visibility</p:attrName>
                                        </p:attrNameLst>
                                      </p:cBhvr>
                                      <p:to>
                                        <p:strVal val="visible"/>
                                      </p:to>
                                    </p:set>
                                    <p:animEffect transition="in" filter="fade">
                                      <p:cBhvr>
                                        <p:cTn id="121" dur="500"/>
                                        <p:tgtEl>
                                          <p:spTgt spid="170"/>
                                        </p:tgtEl>
                                      </p:cBhvr>
                                    </p:animEffect>
                                  </p:childTnLst>
                                </p:cTn>
                              </p:par>
                              <p:par>
                                <p:cTn id="122" presetID="10" presetClass="entr" presetSubtype="0" fill="hold" nodeType="withEffect">
                                  <p:stCondLst>
                                    <p:cond delay="11700"/>
                                  </p:stCondLst>
                                  <p:childTnLst>
                                    <p:set>
                                      <p:cBhvr>
                                        <p:cTn id="123" dur="1" fill="hold">
                                          <p:stCondLst>
                                            <p:cond delay="0"/>
                                          </p:stCondLst>
                                        </p:cTn>
                                        <p:tgtEl>
                                          <p:spTgt spid="44"/>
                                        </p:tgtEl>
                                        <p:attrNameLst>
                                          <p:attrName>style.visibility</p:attrName>
                                        </p:attrNameLst>
                                      </p:cBhvr>
                                      <p:to>
                                        <p:strVal val="visible"/>
                                      </p:to>
                                    </p:set>
                                    <p:animEffect transition="in" filter="fade">
                                      <p:cBhvr>
                                        <p:cTn id="12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8" grpId="0"/>
      <p:bldP spid="89" grpId="0"/>
      <p:bldP spid="37" grpId="0"/>
      <p:bldP spid="2" grpId="0"/>
      <p:bldP spid="9" grpId="0"/>
      <p:bldP spid="10" grpId="0"/>
      <p:bldP spid="11" grpId="0"/>
      <p:bldP spid="12" grpId="0"/>
      <p:bldP spid="13" grpId="0"/>
      <p:bldP spid="14" grpId="0"/>
      <p:bldP spid="15" grpId="0"/>
      <p:bldP spid="92" grpId="0" animBg="1"/>
      <p:bldP spid="93" grpId="0" animBg="1"/>
      <p:bldP spid="94" grpId="0" animBg="1"/>
      <p:bldP spid="95" grpId="0" animBg="1"/>
      <p:bldP spid="96" grpId="0" animBg="1"/>
      <p:bldP spid="97" grpId="0" animBg="1"/>
      <p:bldP spid="98"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3" grpId="0" animBg="1"/>
      <p:bldP spid="114" grpId="0" animBg="1"/>
      <p:bldP spid="115" grpId="0" animBg="1"/>
      <p:bldP spid="116" grpId="0" animBg="1"/>
      <p:bldP spid="117" grpId="0" animBg="1"/>
      <p:bldP spid="118" grpId="0" animBg="1"/>
      <p:bldP spid="119" grpId="0" animBg="1"/>
      <p:bldP spid="169" grpId="0" animBg="1"/>
      <p:bldP spid="17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03</a:t>
            </a:r>
            <a:endParaRPr lang="zh-CN" altLang="en-US" sz="8000" spc="300" dirty="0">
              <a:latin typeface="新蒂黑板报" panose="03000600000000000000" pitchFamily="66" charset="-122"/>
              <a:ea typeface="新蒂黑板报" panose="03000600000000000000" pitchFamily="66" charset="-122"/>
            </a:endParaRPr>
          </a:p>
        </p:txBody>
      </p:sp>
      <p:sp>
        <p:nvSpPr>
          <p:cNvPr id="68" name="文本框 67"/>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nodeType="withEffect">
                                  <p:stCondLst>
                                    <p:cond delay="30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nodeType="withEffect">
                                  <p:stCondLst>
                                    <p:cond delay="90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5"/>
                                        </p:tgtEl>
                                        <p:attrNameLst>
                                          <p:attrName>style.visibility</p:attrName>
                                        </p:attrNameLst>
                                      </p:cBhvr>
                                      <p:to>
                                        <p:strVal val="visible"/>
                                      </p:to>
                                    </p:set>
                                    <p:animEffect transition="in" filter="fade">
                                      <p:cBhvr>
                                        <p:cTn id="19" dur="500"/>
                                        <p:tgtEl>
                                          <p:spTgt spid="9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 grpId="0" animBg="1"/>
      <p:bldP spid="95" grpId="0"/>
      <p:bldP spid="6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4"/>
          <p:cNvGrpSpPr>
            <a:grpSpLocks noChangeAspect="1"/>
          </p:cNvGrpSpPr>
          <p:nvPr/>
        </p:nvGrpSpPr>
        <p:grpSpPr bwMode="auto">
          <a:xfrm>
            <a:off x="943429" y="2225810"/>
            <a:ext cx="4349264" cy="3604607"/>
            <a:chOff x="4405" y="1302"/>
            <a:chExt cx="2359" cy="2115"/>
          </a:xfrm>
          <a:solidFill>
            <a:schemeClr val="tx1"/>
          </a:solidFill>
        </p:grpSpPr>
        <p:sp>
          <p:nvSpPr>
            <p:cNvPr id="71" name="Freeform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方正静蕾简体" panose="02000000000000000000" pitchFamily="2" charset="-122"/>
                <a:ea typeface="方正静蕾简体" panose="02000000000000000000" pitchFamily="2" charset="-122"/>
              </a:endParaRPr>
            </a:p>
          </p:txBody>
        </p:sp>
        <p:sp>
          <p:nvSpPr>
            <p:cNvPr id="72" name="Freeform 6"/>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方正静蕾简体" panose="02000000000000000000" pitchFamily="2" charset="-122"/>
                <a:ea typeface="方正静蕾简体" panose="02000000000000000000" pitchFamily="2" charset="-122"/>
              </a:endParaRPr>
            </a:p>
          </p:txBody>
        </p:sp>
        <p:sp>
          <p:nvSpPr>
            <p:cNvPr id="73" name="Freeform 7"/>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方正静蕾简体" panose="02000000000000000000" pitchFamily="2" charset="-122"/>
                <a:ea typeface="方正静蕾简体" panose="02000000000000000000" pitchFamily="2" charset="-122"/>
              </a:endParaRPr>
            </a:p>
          </p:txBody>
        </p:sp>
      </p:grpSp>
      <p:sp>
        <p:nvSpPr>
          <p:cNvPr id="74" name="文本框 73"/>
          <p:cNvSpPr txBox="1"/>
          <p:nvPr/>
        </p:nvSpPr>
        <p:spPr>
          <a:xfrm>
            <a:off x="7215692" y="2575182"/>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75" name="文本框 74"/>
          <p:cNvSpPr txBox="1"/>
          <p:nvPr/>
        </p:nvSpPr>
        <p:spPr>
          <a:xfrm>
            <a:off x="5452387" y="2532369"/>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01</a:t>
            </a:r>
            <a:endParaRPr lang="zh-CN" altLang="en-US" sz="2800" b="1" spc="300" dirty="0">
              <a:latin typeface="方正静蕾简体" panose="02000000000000000000" pitchFamily="2" charset="-122"/>
              <a:ea typeface="方正静蕾简体" panose="02000000000000000000" pitchFamily="2" charset="-122"/>
            </a:endParaRPr>
          </a:p>
        </p:txBody>
      </p:sp>
      <p:sp>
        <p:nvSpPr>
          <p:cNvPr id="76" name="任意多边形 75"/>
          <p:cNvSpPr/>
          <p:nvPr/>
        </p:nvSpPr>
        <p:spPr>
          <a:xfrm>
            <a:off x="7360413" y="3006461"/>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7" name="椭圆 31"/>
          <p:cNvSpPr/>
          <p:nvPr/>
        </p:nvSpPr>
        <p:spPr>
          <a:xfrm>
            <a:off x="6151541" y="2598034"/>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一季度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81" name="文本框 80"/>
          <p:cNvSpPr txBox="1"/>
          <p:nvPr/>
        </p:nvSpPr>
        <p:spPr>
          <a:xfrm>
            <a:off x="7215692" y="3450186"/>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82" name="文本框 81"/>
          <p:cNvSpPr txBox="1"/>
          <p:nvPr/>
        </p:nvSpPr>
        <p:spPr>
          <a:xfrm>
            <a:off x="5452387" y="3407373"/>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02</a:t>
            </a:r>
            <a:endParaRPr lang="zh-CN" altLang="en-US" sz="2800" b="1" spc="300" dirty="0">
              <a:latin typeface="方正静蕾简体" panose="02000000000000000000" pitchFamily="2" charset="-122"/>
              <a:ea typeface="方正静蕾简体" panose="02000000000000000000" pitchFamily="2" charset="-122"/>
            </a:endParaRPr>
          </a:p>
        </p:txBody>
      </p:sp>
      <p:sp>
        <p:nvSpPr>
          <p:cNvPr id="83" name="任意多边形 82"/>
          <p:cNvSpPr/>
          <p:nvPr/>
        </p:nvSpPr>
        <p:spPr>
          <a:xfrm>
            <a:off x="7360413" y="3881465"/>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4" name="椭圆 31"/>
          <p:cNvSpPr/>
          <p:nvPr/>
        </p:nvSpPr>
        <p:spPr>
          <a:xfrm>
            <a:off x="6151541" y="3473038"/>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二季度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7215692" y="4339489"/>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86" name="文本框 85"/>
          <p:cNvSpPr txBox="1"/>
          <p:nvPr/>
        </p:nvSpPr>
        <p:spPr>
          <a:xfrm>
            <a:off x="5452387" y="4296676"/>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03</a:t>
            </a:r>
            <a:endParaRPr lang="zh-CN" altLang="en-US" sz="2800" b="1" spc="300" dirty="0">
              <a:latin typeface="方正静蕾简体" panose="02000000000000000000" pitchFamily="2" charset="-122"/>
              <a:ea typeface="方正静蕾简体" panose="02000000000000000000" pitchFamily="2" charset="-122"/>
            </a:endParaRPr>
          </a:p>
        </p:txBody>
      </p:sp>
      <p:sp>
        <p:nvSpPr>
          <p:cNvPr id="87" name="任意多边形 86"/>
          <p:cNvSpPr/>
          <p:nvPr/>
        </p:nvSpPr>
        <p:spPr>
          <a:xfrm>
            <a:off x="7360413" y="4770768"/>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8" name="椭圆 31"/>
          <p:cNvSpPr/>
          <p:nvPr/>
        </p:nvSpPr>
        <p:spPr>
          <a:xfrm>
            <a:off x="6151541" y="4362341"/>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a:solidFill>
                  <a:schemeClr val="tx1"/>
                </a:solidFill>
                <a:latin typeface="方正静蕾简体" panose="02000000000000000000" pitchFamily="2" charset="-122"/>
                <a:ea typeface="方正静蕾简体" panose="02000000000000000000" pitchFamily="2" charset="-122"/>
              </a:rPr>
              <a:t>三季度</a:t>
            </a:r>
          </a:p>
        </p:txBody>
      </p:sp>
      <p:sp>
        <p:nvSpPr>
          <p:cNvPr id="89" name="文本框 88"/>
          <p:cNvSpPr txBox="1"/>
          <p:nvPr/>
        </p:nvSpPr>
        <p:spPr>
          <a:xfrm>
            <a:off x="7215692" y="5251838"/>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5452387" y="5209025"/>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04</a:t>
            </a:r>
            <a:endParaRPr lang="zh-CN" altLang="en-US" sz="2800" b="1" spc="300" dirty="0">
              <a:latin typeface="方正静蕾简体" panose="02000000000000000000" pitchFamily="2" charset="-122"/>
              <a:ea typeface="方正静蕾简体" panose="02000000000000000000" pitchFamily="2" charset="-122"/>
            </a:endParaRPr>
          </a:p>
        </p:txBody>
      </p:sp>
      <p:sp>
        <p:nvSpPr>
          <p:cNvPr id="91" name="任意多边形 90"/>
          <p:cNvSpPr/>
          <p:nvPr/>
        </p:nvSpPr>
        <p:spPr>
          <a:xfrm>
            <a:off x="7360413" y="5683117"/>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2" name="椭圆 31"/>
          <p:cNvSpPr/>
          <p:nvPr/>
        </p:nvSpPr>
        <p:spPr>
          <a:xfrm>
            <a:off x="6151541" y="5274690"/>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四季度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grpSp>
        <p:nvGrpSpPr>
          <p:cNvPr id="69" name="组合 68"/>
          <p:cNvGrpSpPr/>
          <p:nvPr/>
        </p:nvGrpSpPr>
        <p:grpSpPr>
          <a:xfrm>
            <a:off x="3790496" y="841828"/>
            <a:ext cx="4540704" cy="1074057"/>
            <a:chOff x="3659868" y="841828"/>
            <a:chExt cx="4540704" cy="1074057"/>
          </a:xfrm>
        </p:grpSpPr>
        <p:sp>
          <p:nvSpPr>
            <p:cNvPr id="78" name="任意多边形 7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p:cNvGrpSpPr/>
            <p:nvPr/>
          </p:nvGrpSpPr>
          <p:grpSpPr>
            <a:xfrm>
              <a:off x="3659868" y="841828"/>
              <a:ext cx="4540704" cy="1074057"/>
              <a:chOff x="4429125" y="2685143"/>
              <a:chExt cx="4118758" cy="1182009"/>
            </a:xfrm>
          </p:grpSpPr>
          <p:sp>
            <p:nvSpPr>
              <p:cNvPr id="9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0" name="文本框 7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500"/>
                                        <p:tgtEl>
                                          <p:spTgt spid="7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74"/>
                                        </p:tgtEl>
                                        <p:attrNameLst>
                                          <p:attrName>style.visibility</p:attrName>
                                        </p:attrNameLst>
                                      </p:cBhvr>
                                      <p:to>
                                        <p:strVal val="visible"/>
                                      </p:to>
                                    </p:set>
                                    <p:animEffect transition="in" filter="fade">
                                      <p:cBhvr>
                                        <p:cTn id="10" dur="500"/>
                                        <p:tgtEl>
                                          <p:spTgt spid="74"/>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5"/>
                                        </p:tgtEl>
                                        <p:attrNameLst>
                                          <p:attrName>style.visibility</p:attrName>
                                        </p:attrNameLst>
                                      </p:cBhvr>
                                      <p:to>
                                        <p:strVal val="visible"/>
                                      </p:to>
                                    </p:set>
                                    <p:animEffect transition="in" filter="fade">
                                      <p:cBhvr>
                                        <p:cTn id="13" dur="500"/>
                                        <p:tgtEl>
                                          <p:spTgt spid="75"/>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76"/>
                                        </p:tgtEl>
                                        <p:attrNameLst>
                                          <p:attrName>style.visibility</p:attrName>
                                        </p:attrNameLst>
                                      </p:cBhvr>
                                      <p:to>
                                        <p:strVal val="visible"/>
                                      </p:to>
                                    </p:set>
                                    <p:animEffect transition="in" filter="fade">
                                      <p:cBhvr>
                                        <p:cTn id="16" dur="500"/>
                                        <p:tgtEl>
                                          <p:spTgt spid="76"/>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77"/>
                                        </p:tgtEl>
                                        <p:attrNameLst>
                                          <p:attrName>style.visibility</p:attrName>
                                        </p:attrNameLst>
                                      </p:cBhvr>
                                      <p:to>
                                        <p:strVal val="visible"/>
                                      </p:to>
                                    </p:set>
                                    <p:animEffect transition="in" filter="fade">
                                      <p:cBhvr>
                                        <p:cTn id="19" dur="500"/>
                                        <p:tgtEl>
                                          <p:spTgt spid="77"/>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81"/>
                                        </p:tgtEl>
                                        <p:attrNameLst>
                                          <p:attrName>style.visibility</p:attrName>
                                        </p:attrNameLst>
                                      </p:cBhvr>
                                      <p:to>
                                        <p:strVal val="visible"/>
                                      </p:to>
                                    </p:set>
                                    <p:animEffect transition="in" filter="fade">
                                      <p:cBhvr>
                                        <p:cTn id="22" dur="500"/>
                                        <p:tgtEl>
                                          <p:spTgt spid="81"/>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82"/>
                                        </p:tgtEl>
                                        <p:attrNameLst>
                                          <p:attrName>style.visibility</p:attrName>
                                        </p:attrNameLst>
                                      </p:cBhvr>
                                      <p:to>
                                        <p:strVal val="visible"/>
                                      </p:to>
                                    </p:set>
                                    <p:animEffect transition="in" filter="fade">
                                      <p:cBhvr>
                                        <p:cTn id="25" dur="500"/>
                                        <p:tgtEl>
                                          <p:spTgt spid="82"/>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500"/>
                                        <p:tgtEl>
                                          <p:spTgt spid="83"/>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85"/>
                                        </p:tgtEl>
                                        <p:attrNameLst>
                                          <p:attrName>style.visibility</p:attrName>
                                        </p:attrNameLst>
                                      </p:cBhvr>
                                      <p:to>
                                        <p:strVal val="visible"/>
                                      </p:to>
                                    </p:set>
                                    <p:animEffect transition="in" filter="fade">
                                      <p:cBhvr>
                                        <p:cTn id="34" dur="500"/>
                                        <p:tgtEl>
                                          <p:spTgt spid="85"/>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87"/>
                                        </p:tgtEl>
                                        <p:attrNameLst>
                                          <p:attrName>style.visibility</p:attrName>
                                        </p:attrNameLst>
                                      </p:cBhvr>
                                      <p:to>
                                        <p:strVal val="visible"/>
                                      </p:to>
                                    </p:set>
                                    <p:animEffect transition="in" filter="fade">
                                      <p:cBhvr>
                                        <p:cTn id="40" dur="500"/>
                                        <p:tgtEl>
                                          <p:spTgt spid="87"/>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88"/>
                                        </p:tgtEl>
                                        <p:attrNameLst>
                                          <p:attrName>style.visibility</p:attrName>
                                        </p:attrNameLst>
                                      </p:cBhvr>
                                      <p:to>
                                        <p:strVal val="visible"/>
                                      </p:to>
                                    </p:set>
                                    <p:animEffect transition="in" filter="fade">
                                      <p:cBhvr>
                                        <p:cTn id="43" dur="500"/>
                                        <p:tgtEl>
                                          <p:spTgt spid="88"/>
                                        </p:tgtEl>
                                      </p:cBhvr>
                                    </p:animEffect>
                                  </p:childTnLst>
                                </p:cTn>
                              </p:par>
                              <p:par>
                                <p:cTn id="44" presetID="10" presetClass="entr" presetSubtype="0" fill="hold" grpId="0" nodeType="withEffect">
                                  <p:stCondLst>
                                    <p:cond delay="3900"/>
                                  </p:stCondLst>
                                  <p:childTnLst>
                                    <p:set>
                                      <p:cBhvr>
                                        <p:cTn id="45" dur="1" fill="hold">
                                          <p:stCondLst>
                                            <p:cond delay="0"/>
                                          </p:stCondLst>
                                        </p:cTn>
                                        <p:tgtEl>
                                          <p:spTgt spid="89"/>
                                        </p:tgtEl>
                                        <p:attrNameLst>
                                          <p:attrName>style.visibility</p:attrName>
                                        </p:attrNameLst>
                                      </p:cBhvr>
                                      <p:to>
                                        <p:strVal val="visible"/>
                                      </p:to>
                                    </p:set>
                                    <p:animEffect transition="in" filter="fade">
                                      <p:cBhvr>
                                        <p:cTn id="46" dur="500"/>
                                        <p:tgtEl>
                                          <p:spTgt spid="89"/>
                                        </p:tgtEl>
                                      </p:cBhvr>
                                    </p:animEffect>
                                  </p:childTnLst>
                                </p:cTn>
                              </p:par>
                              <p:par>
                                <p:cTn id="47" presetID="10" presetClass="entr" presetSubtype="0" fill="hold" grpId="0" nodeType="withEffect">
                                  <p:stCondLst>
                                    <p:cond delay="4200"/>
                                  </p:stCondLst>
                                  <p:childTnLst>
                                    <p:set>
                                      <p:cBhvr>
                                        <p:cTn id="48" dur="1" fill="hold">
                                          <p:stCondLst>
                                            <p:cond delay="0"/>
                                          </p:stCondLst>
                                        </p:cTn>
                                        <p:tgtEl>
                                          <p:spTgt spid="90"/>
                                        </p:tgtEl>
                                        <p:attrNameLst>
                                          <p:attrName>style.visibility</p:attrName>
                                        </p:attrNameLst>
                                      </p:cBhvr>
                                      <p:to>
                                        <p:strVal val="visible"/>
                                      </p:to>
                                    </p:set>
                                    <p:animEffect transition="in" filter="fade">
                                      <p:cBhvr>
                                        <p:cTn id="49" dur="500"/>
                                        <p:tgtEl>
                                          <p:spTgt spid="90"/>
                                        </p:tgtEl>
                                      </p:cBhvr>
                                    </p:animEffect>
                                  </p:childTnLst>
                                </p:cTn>
                              </p:par>
                              <p:par>
                                <p:cTn id="50" presetID="10" presetClass="entr" presetSubtype="0" fill="hold" grpId="0" nodeType="withEffect">
                                  <p:stCondLst>
                                    <p:cond delay="4500"/>
                                  </p:stCondLst>
                                  <p:childTnLst>
                                    <p:set>
                                      <p:cBhvr>
                                        <p:cTn id="51" dur="1" fill="hold">
                                          <p:stCondLst>
                                            <p:cond delay="0"/>
                                          </p:stCondLst>
                                        </p:cTn>
                                        <p:tgtEl>
                                          <p:spTgt spid="91"/>
                                        </p:tgtEl>
                                        <p:attrNameLst>
                                          <p:attrName>style.visibility</p:attrName>
                                        </p:attrNameLst>
                                      </p:cBhvr>
                                      <p:to>
                                        <p:strVal val="visible"/>
                                      </p:to>
                                    </p:set>
                                    <p:animEffect transition="in" filter="fade">
                                      <p:cBhvr>
                                        <p:cTn id="52" dur="500"/>
                                        <p:tgtEl>
                                          <p:spTgt spid="91"/>
                                        </p:tgtEl>
                                      </p:cBhvr>
                                    </p:animEffect>
                                  </p:childTnLst>
                                </p:cTn>
                              </p:par>
                              <p:par>
                                <p:cTn id="53" presetID="10" presetClass="entr" presetSubtype="0" fill="hold" grpId="0" nodeType="withEffect">
                                  <p:stCondLst>
                                    <p:cond delay="4800"/>
                                  </p:stCondLst>
                                  <p:childTnLst>
                                    <p:set>
                                      <p:cBhvr>
                                        <p:cTn id="54" dur="1" fill="hold">
                                          <p:stCondLst>
                                            <p:cond delay="0"/>
                                          </p:stCondLst>
                                        </p:cTn>
                                        <p:tgtEl>
                                          <p:spTgt spid="92"/>
                                        </p:tgtEl>
                                        <p:attrNameLst>
                                          <p:attrName>style.visibility</p:attrName>
                                        </p:attrNameLst>
                                      </p:cBhvr>
                                      <p:to>
                                        <p:strVal val="visible"/>
                                      </p:to>
                                    </p:set>
                                    <p:animEffect transition="in" filter="fade">
                                      <p:cBhvr>
                                        <p:cTn id="55" dur="500"/>
                                        <p:tgtEl>
                                          <p:spTgt spid="92"/>
                                        </p:tgtEl>
                                      </p:cBhvr>
                                    </p:animEffect>
                                  </p:childTnLst>
                                </p:cTn>
                              </p:par>
                              <p:par>
                                <p:cTn id="56" presetID="10" presetClass="entr" presetSubtype="0" fill="hold" nodeType="withEffect">
                                  <p:stCondLst>
                                    <p:cond delay="5100"/>
                                  </p:stCondLst>
                                  <p:childTnLst>
                                    <p:set>
                                      <p:cBhvr>
                                        <p:cTn id="57" dur="1" fill="hold">
                                          <p:stCondLst>
                                            <p:cond delay="0"/>
                                          </p:stCondLst>
                                        </p:cTn>
                                        <p:tgtEl>
                                          <p:spTgt spid="69"/>
                                        </p:tgtEl>
                                        <p:attrNameLst>
                                          <p:attrName>style.visibility</p:attrName>
                                        </p:attrNameLst>
                                      </p:cBhvr>
                                      <p:to>
                                        <p:strVal val="visible"/>
                                      </p:to>
                                    </p:set>
                                    <p:animEffect transition="in" filter="fade">
                                      <p:cBhvr>
                                        <p:cTn id="5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75" grpId="0"/>
      <p:bldP spid="76" grpId="0" animBg="1"/>
      <p:bldP spid="77" grpId="0" animBg="1"/>
      <p:bldP spid="81" grpId="0"/>
      <p:bldP spid="82" grpId="0"/>
      <p:bldP spid="83" grpId="0" animBg="1"/>
      <p:bldP spid="84" grpId="0" animBg="1"/>
      <p:bldP spid="85" grpId="0"/>
      <p:bldP spid="86" grpId="0"/>
      <p:bldP spid="87" grpId="0" animBg="1"/>
      <p:bldP spid="88" grpId="0" animBg="1"/>
      <p:bldP spid="89" grpId="0"/>
      <p:bldP spid="90" grpId="0"/>
      <p:bldP spid="91" grpId="0" animBg="1"/>
      <p:bldP spid="9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43"/>
          <p:cNvGrpSpPr/>
          <p:nvPr/>
        </p:nvGrpSpPr>
        <p:grpSpPr bwMode="auto">
          <a:xfrm>
            <a:off x="2813771" y="2190606"/>
            <a:ext cx="3801281" cy="1062504"/>
            <a:chOff x="400884" y="1202286"/>
            <a:chExt cx="2850961" cy="797001"/>
          </a:xfrm>
        </p:grpSpPr>
        <p:sp>
          <p:nvSpPr>
            <p:cNvPr id="7" name="TextBox 19"/>
            <p:cNvSpPr>
              <a:spLocks noChangeArrowheads="1"/>
            </p:cNvSpPr>
            <p:nvPr/>
          </p:nvSpPr>
          <p:spPr bwMode="auto">
            <a:xfrm>
              <a:off x="400884" y="1514464"/>
              <a:ext cx="2836028"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 name="矩形 42"/>
            <p:cNvSpPr>
              <a:spLocks noChangeArrowheads="1"/>
            </p:cNvSpPr>
            <p:nvPr/>
          </p:nvSpPr>
          <p:spPr bwMode="auto">
            <a:xfrm>
              <a:off x="1705507" y="1202286"/>
              <a:ext cx="1546338"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9" name="组合 43"/>
          <p:cNvGrpSpPr/>
          <p:nvPr/>
        </p:nvGrpSpPr>
        <p:grpSpPr bwMode="auto">
          <a:xfrm>
            <a:off x="612854" y="3209723"/>
            <a:ext cx="3675797" cy="1062504"/>
            <a:chOff x="494997" y="1202286"/>
            <a:chExt cx="2756848" cy="797001"/>
          </a:xfrm>
        </p:grpSpPr>
        <p:sp>
          <p:nvSpPr>
            <p:cNvPr id="10" name="TextBox 19"/>
            <p:cNvSpPr>
              <a:spLocks noChangeArrowheads="1"/>
            </p:cNvSpPr>
            <p:nvPr/>
          </p:nvSpPr>
          <p:spPr bwMode="auto">
            <a:xfrm>
              <a:off x="494997"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1" name="矩形 42"/>
            <p:cNvSpPr>
              <a:spLocks noChangeArrowheads="1"/>
            </p:cNvSpPr>
            <p:nvPr/>
          </p:nvSpPr>
          <p:spPr bwMode="auto">
            <a:xfrm>
              <a:off x="1705507" y="1202286"/>
              <a:ext cx="1546338"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12" name="组合 43"/>
          <p:cNvGrpSpPr/>
          <p:nvPr/>
        </p:nvGrpSpPr>
        <p:grpSpPr bwMode="auto">
          <a:xfrm>
            <a:off x="5754137" y="4933858"/>
            <a:ext cx="3669201" cy="1062504"/>
            <a:chOff x="694240" y="1202286"/>
            <a:chExt cx="2751901" cy="797001"/>
          </a:xfrm>
        </p:grpSpPr>
        <p:sp>
          <p:nvSpPr>
            <p:cNvPr id="13" name="TextBox 19"/>
            <p:cNvSpPr>
              <a:spLocks noChangeArrowheads="1"/>
            </p:cNvSpPr>
            <p:nvPr/>
          </p:nvSpPr>
          <p:spPr bwMode="auto">
            <a:xfrm>
              <a:off x="704226"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4" name="矩形 42"/>
            <p:cNvSpPr>
              <a:spLocks noChangeArrowheads="1"/>
            </p:cNvSpPr>
            <p:nvPr/>
          </p:nvSpPr>
          <p:spPr bwMode="auto">
            <a:xfrm>
              <a:off x="694240" y="1202286"/>
              <a:ext cx="1546337"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15" name="组合 43"/>
          <p:cNvGrpSpPr/>
          <p:nvPr/>
        </p:nvGrpSpPr>
        <p:grpSpPr bwMode="auto">
          <a:xfrm>
            <a:off x="7864501" y="3824059"/>
            <a:ext cx="3669201" cy="1062504"/>
            <a:chOff x="694240" y="1202286"/>
            <a:chExt cx="2751901" cy="797001"/>
          </a:xfrm>
        </p:grpSpPr>
        <p:sp>
          <p:nvSpPr>
            <p:cNvPr id="16" name="TextBox 19"/>
            <p:cNvSpPr>
              <a:spLocks noChangeArrowheads="1"/>
            </p:cNvSpPr>
            <p:nvPr/>
          </p:nvSpPr>
          <p:spPr bwMode="auto">
            <a:xfrm>
              <a:off x="704226"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7" name="矩形 42"/>
            <p:cNvSpPr>
              <a:spLocks noChangeArrowheads="1"/>
            </p:cNvSpPr>
            <p:nvPr/>
          </p:nvSpPr>
          <p:spPr bwMode="auto">
            <a:xfrm>
              <a:off x="694240" y="1202286"/>
              <a:ext cx="1546337"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sp>
        <p:nvSpPr>
          <p:cNvPr id="29" name="AutoShape 3"/>
          <p:cNvSpPr>
            <a:spLocks noChangeAspect="1" noChangeArrowheads="1" noTextEdit="1"/>
          </p:cNvSpPr>
          <p:nvPr/>
        </p:nvSpPr>
        <p:spPr bwMode="auto">
          <a:xfrm>
            <a:off x="6684088" y="2159743"/>
            <a:ext cx="1628911" cy="1020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 name="Freeform 5"/>
          <p:cNvSpPr>
            <a:spLocks noEditPoints="1"/>
          </p:cNvSpPr>
          <p:nvPr/>
        </p:nvSpPr>
        <p:spPr bwMode="auto">
          <a:xfrm>
            <a:off x="6648534" y="2166274"/>
            <a:ext cx="1672366" cy="1021421"/>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 name="AutoShape 3"/>
          <p:cNvSpPr>
            <a:spLocks noChangeAspect="1" noChangeArrowheads="1" noTextEdit="1"/>
          </p:cNvSpPr>
          <p:nvPr/>
        </p:nvSpPr>
        <p:spPr bwMode="auto">
          <a:xfrm>
            <a:off x="4833323" y="3784968"/>
            <a:ext cx="1146312" cy="71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 name="Freeform 5"/>
          <p:cNvSpPr>
            <a:spLocks noEditPoints="1"/>
          </p:cNvSpPr>
          <p:nvPr/>
        </p:nvSpPr>
        <p:spPr bwMode="auto">
          <a:xfrm>
            <a:off x="4317966" y="3392280"/>
            <a:ext cx="1176893" cy="697391"/>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3" name="AutoShape 3"/>
          <p:cNvSpPr>
            <a:spLocks noChangeAspect="1" noChangeArrowheads="1" noTextEdit="1"/>
          </p:cNvSpPr>
          <p:nvPr/>
        </p:nvSpPr>
        <p:spPr bwMode="auto">
          <a:xfrm>
            <a:off x="5582231" y="3443308"/>
            <a:ext cx="2320834" cy="1453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Freeform 5"/>
          <p:cNvSpPr>
            <a:spLocks noEditPoints="1"/>
          </p:cNvSpPr>
          <p:nvPr/>
        </p:nvSpPr>
        <p:spPr bwMode="auto">
          <a:xfrm>
            <a:off x="5546676" y="3449283"/>
            <a:ext cx="2268517" cy="145529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5" name="AutoShape 3"/>
          <p:cNvSpPr>
            <a:spLocks noChangeAspect="1" noChangeArrowheads="1" noTextEdit="1"/>
          </p:cNvSpPr>
          <p:nvPr/>
        </p:nvSpPr>
        <p:spPr bwMode="auto">
          <a:xfrm>
            <a:off x="3680543" y="4698460"/>
            <a:ext cx="2059463" cy="1289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 name="Freeform 5"/>
          <p:cNvSpPr>
            <a:spLocks noEditPoints="1"/>
          </p:cNvSpPr>
          <p:nvPr/>
        </p:nvSpPr>
        <p:spPr bwMode="auto">
          <a:xfrm>
            <a:off x="3644988" y="4704647"/>
            <a:ext cx="1996871" cy="12914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3" name="文本框 42"/>
          <p:cNvSpPr txBox="1"/>
          <p:nvPr/>
        </p:nvSpPr>
        <p:spPr>
          <a:xfrm>
            <a:off x="6861511" y="2280795"/>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22</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4" name="文本框 43"/>
          <p:cNvSpPr txBox="1"/>
          <p:nvPr/>
        </p:nvSpPr>
        <p:spPr>
          <a:xfrm>
            <a:off x="5969734" y="3798450"/>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46</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5" name="文本框 44"/>
          <p:cNvSpPr txBox="1"/>
          <p:nvPr/>
        </p:nvSpPr>
        <p:spPr>
          <a:xfrm>
            <a:off x="4372338" y="3385317"/>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11</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6" name="文本框 45"/>
          <p:cNvSpPr txBox="1"/>
          <p:nvPr/>
        </p:nvSpPr>
        <p:spPr>
          <a:xfrm>
            <a:off x="3946783" y="4967876"/>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38</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grpSp>
        <p:nvGrpSpPr>
          <p:cNvPr id="37" name="组合 36"/>
          <p:cNvGrpSpPr/>
          <p:nvPr/>
        </p:nvGrpSpPr>
        <p:grpSpPr>
          <a:xfrm>
            <a:off x="3790496" y="841828"/>
            <a:ext cx="4540704" cy="1074057"/>
            <a:chOff x="3659868" y="841828"/>
            <a:chExt cx="4540704" cy="1074057"/>
          </a:xfrm>
        </p:grpSpPr>
        <p:sp>
          <p:nvSpPr>
            <p:cNvPr id="38" name="任意多边形 3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9"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3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nodeType="withEffect">
                                  <p:stCondLst>
                                    <p:cond delay="60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par>
                                <p:cTn id="14" presetID="10" presetClass="entr" presetSubtype="0" fill="hold" nodeType="withEffect">
                                  <p:stCondLst>
                                    <p:cond delay="90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10" presetClass="entr" presetSubtype="0" fill="hold" grpId="0" nodeType="withEffect" nodePh="1">
                                  <p:stCondLst>
                                    <p:cond delay="1200"/>
                                  </p:stCondLst>
                                  <p:endCondLst>
                                    <p:cond evt="begin" delay="0">
                                      <p:tn val="17"/>
                                    </p:cond>
                                  </p:end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par>
                                <p:cTn id="23" presetID="10" presetClass="entr" presetSubtype="0" fill="hold" grpId="0" nodeType="withEffect" nodePh="1">
                                  <p:stCondLst>
                                    <p:cond delay="1800"/>
                                  </p:stCondLst>
                                  <p:endCondLst>
                                    <p:cond evt="begin" delay="0">
                                      <p:tn val="23"/>
                                    </p:cond>
                                  </p:end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32"/>
                                        </p:tgtEl>
                                        <p:attrNameLst>
                                          <p:attrName>style.visibility</p:attrName>
                                        </p:attrNameLst>
                                      </p:cBhvr>
                                      <p:to>
                                        <p:strVal val="visible"/>
                                      </p:to>
                                    </p:set>
                                    <p:animEffect transition="in" filter="fade">
                                      <p:cBhvr>
                                        <p:cTn id="28" dur="500"/>
                                        <p:tgtEl>
                                          <p:spTgt spid="32"/>
                                        </p:tgtEl>
                                      </p:cBhvr>
                                    </p:animEffect>
                                  </p:childTnLst>
                                </p:cTn>
                              </p:par>
                              <p:par>
                                <p:cTn id="29" presetID="10" presetClass="entr" presetSubtype="0" fill="hold" grpId="0" nodeType="withEffect" nodePh="1">
                                  <p:stCondLst>
                                    <p:cond delay="2400"/>
                                  </p:stCondLst>
                                  <p:endCondLst>
                                    <p:cond evt="begin" delay="0">
                                      <p:tn val="29"/>
                                    </p:cond>
                                  </p:end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par>
                                <p:cTn id="35" presetID="10" presetClass="entr" presetSubtype="0" fill="hold" grpId="0" nodeType="withEffect" nodePh="1">
                                  <p:stCondLst>
                                    <p:cond delay="3000"/>
                                  </p:stCondLst>
                                  <p:endCondLst>
                                    <p:cond evt="begin" delay="0">
                                      <p:tn val="35"/>
                                    </p:cond>
                                  </p:endCondLst>
                                  <p:childTnLst>
                                    <p:set>
                                      <p:cBhvr>
                                        <p:cTn id="36" dur="1" fill="hold">
                                          <p:stCondLst>
                                            <p:cond delay="0"/>
                                          </p:stCondLst>
                                        </p:cTn>
                                        <p:tgtEl>
                                          <p:spTgt spid="35"/>
                                        </p:tgtEl>
                                        <p:attrNameLst>
                                          <p:attrName>style.visibility</p:attrName>
                                        </p:attrNameLst>
                                      </p:cBhvr>
                                      <p:to>
                                        <p:strVal val="visible"/>
                                      </p:to>
                                    </p:set>
                                    <p:animEffect transition="in" filter="fade">
                                      <p:cBhvr>
                                        <p:cTn id="37" dur="500"/>
                                        <p:tgtEl>
                                          <p:spTgt spid="35"/>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500"/>
                                        <p:tgtEl>
                                          <p:spTgt spid="43"/>
                                        </p:tgtEl>
                                      </p:cBhvr>
                                    </p:animEffect>
                                  </p:childTnLst>
                                </p:cTn>
                              </p:par>
                              <p:par>
                                <p:cTn id="44" presetID="10" presetClass="entr" presetSubtype="0" fill="hold" grpId="0" nodeType="withEffect">
                                  <p:stCondLst>
                                    <p:cond delay="3900"/>
                                  </p:stCondLst>
                                  <p:childTnLst>
                                    <p:set>
                                      <p:cBhvr>
                                        <p:cTn id="45" dur="1" fill="hold">
                                          <p:stCondLst>
                                            <p:cond delay="0"/>
                                          </p:stCondLst>
                                        </p:cTn>
                                        <p:tgtEl>
                                          <p:spTgt spid="44"/>
                                        </p:tgtEl>
                                        <p:attrNameLst>
                                          <p:attrName>style.visibility</p:attrName>
                                        </p:attrNameLst>
                                      </p:cBhvr>
                                      <p:to>
                                        <p:strVal val="visible"/>
                                      </p:to>
                                    </p:set>
                                    <p:animEffect transition="in" filter="fade">
                                      <p:cBhvr>
                                        <p:cTn id="46" dur="500"/>
                                        <p:tgtEl>
                                          <p:spTgt spid="44"/>
                                        </p:tgtEl>
                                      </p:cBhvr>
                                    </p:animEffect>
                                  </p:childTnLst>
                                </p:cTn>
                              </p:par>
                              <p:par>
                                <p:cTn id="47" presetID="10" presetClass="entr" presetSubtype="0" fill="hold" grpId="0" nodeType="withEffect">
                                  <p:stCondLst>
                                    <p:cond delay="420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500"/>
                                        <p:tgtEl>
                                          <p:spTgt spid="45"/>
                                        </p:tgtEl>
                                      </p:cBhvr>
                                    </p:animEffect>
                                  </p:childTnLst>
                                </p:cTn>
                              </p:par>
                              <p:par>
                                <p:cTn id="50" presetID="10" presetClass="entr" presetSubtype="0" fill="hold" grpId="0" nodeType="withEffect">
                                  <p:stCondLst>
                                    <p:cond delay="4500"/>
                                  </p:stCondLst>
                                  <p:childTnLst>
                                    <p:set>
                                      <p:cBhvr>
                                        <p:cTn id="51" dur="1" fill="hold">
                                          <p:stCondLst>
                                            <p:cond delay="0"/>
                                          </p:stCondLst>
                                        </p:cTn>
                                        <p:tgtEl>
                                          <p:spTgt spid="46"/>
                                        </p:tgtEl>
                                        <p:attrNameLst>
                                          <p:attrName>style.visibility</p:attrName>
                                        </p:attrNameLst>
                                      </p:cBhvr>
                                      <p:to>
                                        <p:strVal val="visible"/>
                                      </p:to>
                                    </p:set>
                                    <p:animEffect transition="in" filter="fade">
                                      <p:cBhvr>
                                        <p:cTn id="52" dur="500"/>
                                        <p:tgtEl>
                                          <p:spTgt spid="46"/>
                                        </p:tgtEl>
                                      </p:cBhvr>
                                    </p:animEffect>
                                  </p:childTnLst>
                                </p:cTn>
                              </p:par>
                              <p:par>
                                <p:cTn id="53" presetID="10" presetClass="entr" presetSubtype="0" fill="hold" nodeType="withEffect">
                                  <p:stCondLst>
                                    <p:cond delay="480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animBg="1"/>
      <p:bldP spid="31" grpId="0"/>
      <p:bldP spid="32" grpId="0" animBg="1"/>
      <p:bldP spid="33" grpId="0"/>
      <p:bldP spid="34" grpId="0" animBg="1"/>
      <p:bldP spid="35" grpId="0"/>
      <p:bldP spid="36" grpId="0" animBg="1"/>
      <p:bldP spid="43" grpId="0"/>
      <p:bldP spid="44" grpId="0"/>
      <p:bldP spid="45" grpId="0"/>
      <p:bldP spid="4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任意多边形 5"/>
          <p:cNvSpPr/>
          <p:nvPr/>
        </p:nvSpPr>
        <p:spPr>
          <a:xfrm>
            <a:off x="1628775" y="2353022"/>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2"/>
            <a:srcRect/>
            <a:stretch>
              <a:fillRect l="-13000" r="-3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3" name="任意多边形 62"/>
          <p:cNvSpPr/>
          <p:nvPr/>
        </p:nvSpPr>
        <p:spPr>
          <a:xfrm>
            <a:off x="1318699" y="2129811"/>
            <a:ext cx="4233329" cy="3227560"/>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solidFill>
            <a:schemeClr val="bg1"/>
          </a:solidFill>
          <a:ln w="2857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任意多边形 2"/>
          <p:cNvSpPr/>
          <p:nvPr/>
        </p:nvSpPr>
        <p:spPr>
          <a:xfrm>
            <a:off x="2458055" y="5336035"/>
            <a:ext cx="1920382" cy="472541"/>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1" name="文本框 70"/>
          <p:cNvSpPr txBox="1"/>
          <p:nvPr/>
        </p:nvSpPr>
        <p:spPr>
          <a:xfrm>
            <a:off x="7155421" y="2252775"/>
            <a:ext cx="1157689" cy="523220"/>
          </a:xfrm>
          <a:prstGeom prst="rect">
            <a:avLst/>
          </a:prstGeom>
          <a:noFill/>
        </p:spPr>
        <p:txBody>
          <a:bodyPr wrap="none" rtlCol="0">
            <a:spAutoFit/>
          </a:bodyPr>
          <a:lstStyle/>
          <a:p>
            <a:r>
              <a:rPr lang="zh-CN" altLang="en-US" sz="2800" spc="-300" dirty="0" smtClean="0">
                <a:latin typeface="方正静蕾简体" panose="02000000000000000000" pitchFamily="2" charset="-122"/>
                <a:ea typeface="方正静蕾简体" panose="02000000000000000000" pitchFamily="2" charset="-122"/>
              </a:rPr>
              <a:t>小标题</a:t>
            </a:r>
            <a:endParaRPr lang="zh-CN" altLang="en-US" sz="2800" spc="-300" dirty="0">
              <a:latin typeface="方正静蕾简体" panose="02000000000000000000" pitchFamily="2" charset="-122"/>
              <a:ea typeface="方正静蕾简体" panose="02000000000000000000" pitchFamily="2" charset="-122"/>
            </a:endParaRPr>
          </a:p>
        </p:txBody>
      </p:sp>
      <p:sp>
        <p:nvSpPr>
          <p:cNvPr id="72" name="文本框 71"/>
          <p:cNvSpPr txBox="1"/>
          <p:nvPr/>
        </p:nvSpPr>
        <p:spPr>
          <a:xfrm>
            <a:off x="6682021" y="2785739"/>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dist"/>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a:t>
            </a:r>
          </a:p>
        </p:txBody>
      </p:sp>
      <p:sp>
        <p:nvSpPr>
          <p:cNvPr id="81" name="文本框 80"/>
          <p:cNvSpPr txBox="1"/>
          <p:nvPr/>
        </p:nvSpPr>
        <p:spPr>
          <a:xfrm>
            <a:off x="7155421" y="4078204"/>
            <a:ext cx="1157689" cy="523220"/>
          </a:xfrm>
          <a:prstGeom prst="rect">
            <a:avLst/>
          </a:prstGeom>
          <a:noFill/>
        </p:spPr>
        <p:txBody>
          <a:bodyPr wrap="none" rtlCol="0">
            <a:spAutoFit/>
          </a:bodyPr>
          <a:lstStyle/>
          <a:p>
            <a:r>
              <a:rPr lang="zh-CN" altLang="en-US" sz="2800" spc="-300" dirty="0" smtClean="0">
                <a:latin typeface="方正静蕾简体" panose="02000000000000000000" pitchFamily="2" charset="-122"/>
                <a:ea typeface="方正静蕾简体" panose="02000000000000000000" pitchFamily="2" charset="-122"/>
              </a:rPr>
              <a:t>小标题</a:t>
            </a:r>
            <a:endParaRPr lang="zh-CN" altLang="en-US" sz="2800" spc="-300" dirty="0">
              <a:latin typeface="方正静蕾简体" panose="02000000000000000000" pitchFamily="2" charset="-122"/>
              <a:ea typeface="方正静蕾简体" panose="02000000000000000000" pitchFamily="2" charset="-122"/>
            </a:endParaRPr>
          </a:p>
        </p:txBody>
      </p:sp>
      <p:sp>
        <p:nvSpPr>
          <p:cNvPr id="83" name="文本框 82"/>
          <p:cNvSpPr txBox="1"/>
          <p:nvPr/>
        </p:nvSpPr>
        <p:spPr>
          <a:xfrm>
            <a:off x="6682021" y="4611168"/>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dist"/>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a:t>
            </a:r>
          </a:p>
        </p:txBody>
      </p:sp>
      <p:sp>
        <p:nvSpPr>
          <p:cNvPr id="59" name="Freeform 30"/>
          <p:cNvSpPr>
            <a:spLocks noEditPoints="1"/>
          </p:cNvSpPr>
          <p:nvPr/>
        </p:nvSpPr>
        <p:spPr bwMode="auto">
          <a:xfrm>
            <a:off x="6832618" y="231793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sp>
        <p:nvSpPr>
          <p:cNvPr id="60" name="Freeform 30"/>
          <p:cNvSpPr>
            <a:spLocks noEditPoints="1"/>
          </p:cNvSpPr>
          <p:nvPr/>
        </p:nvSpPr>
        <p:spPr bwMode="auto">
          <a:xfrm>
            <a:off x="6832618" y="4177411"/>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14" name="组合 13"/>
          <p:cNvGrpSpPr/>
          <p:nvPr/>
        </p:nvGrpSpPr>
        <p:grpSpPr>
          <a:xfrm>
            <a:off x="3790496" y="841828"/>
            <a:ext cx="4540704" cy="1074057"/>
            <a:chOff x="3659868" y="841828"/>
            <a:chExt cx="4540704" cy="1074057"/>
          </a:xfrm>
        </p:grpSpPr>
        <p:sp>
          <p:nvSpPr>
            <p:cNvPr id="15" name="任意多边形 1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 name="组合 15"/>
            <p:cNvGrpSpPr/>
            <p:nvPr/>
          </p:nvGrpSpPr>
          <p:grpSpPr>
            <a:xfrm>
              <a:off x="3659868" y="841828"/>
              <a:ext cx="4540704" cy="1074057"/>
              <a:chOff x="4429125" y="2685143"/>
              <a:chExt cx="4118758" cy="1182009"/>
            </a:xfrm>
          </p:grpSpPr>
          <p:sp>
            <p:nvSpPr>
              <p:cNvPr id="1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 name="文本框 1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3"/>
                                        </p:tgtEl>
                                        <p:attrNameLst>
                                          <p:attrName>style.visibility</p:attrName>
                                        </p:attrNameLst>
                                      </p:cBhvr>
                                      <p:to>
                                        <p:strVal val="visible"/>
                                      </p:to>
                                    </p:set>
                                    <p:animEffect transition="in" filter="fade">
                                      <p:cBhvr>
                                        <p:cTn id="10" dur="500"/>
                                        <p:tgtEl>
                                          <p:spTgt spid="63"/>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500"/>
                                        <p:tgtEl>
                                          <p:spTgt spid="71"/>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72"/>
                                        </p:tgtEl>
                                        <p:attrNameLst>
                                          <p:attrName>style.visibility</p:attrName>
                                        </p:attrNameLst>
                                      </p:cBhvr>
                                      <p:to>
                                        <p:strVal val="visible"/>
                                      </p:to>
                                    </p:set>
                                    <p:animEffect transition="in" filter="fade">
                                      <p:cBhvr>
                                        <p:cTn id="19" dur="500"/>
                                        <p:tgtEl>
                                          <p:spTgt spid="72"/>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81"/>
                                        </p:tgtEl>
                                        <p:attrNameLst>
                                          <p:attrName>style.visibility</p:attrName>
                                        </p:attrNameLst>
                                      </p:cBhvr>
                                      <p:to>
                                        <p:strVal val="visible"/>
                                      </p:to>
                                    </p:set>
                                    <p:animEffect transition="in" filter="fade">
                                      <p:cBhvr>
                                        <p:cTn id="22" dur="500"/>
                                        <p:tgtEl>
                                          <p:spTgt spid="81"/>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83"/>
                                        </p:tgtEl>
                                        <p:attrNameLst>
                                          <p:attrName>style.visibility</p:attrName>
                                        </p:attrNameLst>
                                      </p:cBhvr>
                                      <p:to>
                                        <p:strVal val="visible"/>
                                      </p:to>
                                    </p:set>
                                    <p:animEffect transition="in" filter="fade">
                                      <p:cBhvr>
                                        <p:cTn id="25" dur="500"/>
                                        <p:tgtEl>
                                          <p:spTgt spid="83"/>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60"/>
                                        </p:tgtEl>
                                        <p:attrNameLst>
                                          <p:attrName>style.visibility</p:attrName>
                                        </p:attrNameLst>
                                      </p:cBhvr>
                                      <p:to>
                                        <p:strVal val="visible"/>
                                      </p:to>
                                    </p:set>
                                    <p:animEffect transition="in" filter="fade">
                                      <p:cBhvr>
                                        <p:cTn id="31" dur="500"/>
                                        <p:tgtEl>
                                          <p:spTgt spid="60"/>
                                        </p:tgtEl>
                                      </p:cBhvr>
                                    </p:animEffect>
                                  </p:childTnLst>
                                </p:cTn>
                              </p:par>
                              <p:par>
                                <p:cTn id="32" presetID="10" presetClass="entr" presetSubtype="0" fill="hold" nodeType="withEffect">
                                  <p:stCondLst>
                                    <p:cond delay="270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3" grpId="0" animBg="1"/>
      <p:bldP spid="3" grpId="0" animBg="1"/>
      <p:bldP spid="71" grpId="0"/>
      <p:bldP spid="72" grpId="0"/>
      <p:bldP spid="81" grpId="0"/>
      <p:bldP spid="83" grpId="0"/>
      <p:bldP spid="59" grpId="0" animBg="1"/>
      <p:bldP spid="6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16"/>
          <p:cNvGrpSpPr>
            <a:grpSpLocks noChangeAspect="1"/>
          </p:cNvGrpSpPr>
          <p:nvPr/>
        </p:nvGrpSpPr>
        <p:grpSpPr bwMode="auto">
          <a:xfrm>
            <a:off x="2252201" y="2048269"/>
            <a:ext cx="1158875" cy="2000249"/>
            <a:chOff x="1449" y="1496"/>
            <a:chExt cx="730" cy="1260"/>
          </a:xfrm>
          <a:solidFill>
            <a:schemeClr val="tx1"/>
          </a:solidFill>
        </p:grpSpPr>
        <p:sp>
          <p:nvSpPr>
            <p:cNvPr id="85" name="Freeform 17"/>
            <p:cNvSpPr>
              <a:spLocks noEditPoints="1"/>
            </p:cNvSpPr>
            <p:nvPr/>
          </p:nvSpPr>
          <p:spPr bwMode="auto">
            <a:xfrm>
              <a:off x="1449" y="1496"/>
              <a:ext cx="730" cy="1260"/>
            </a:xfrm>
            <a:custGeom>
              <a:avLst/>
              <a:gdLst>
                <a:gd name="T0" fmla="*/ 609 w 684"/>
                <a:gd name="T1" fmla="*/ 553 h 1183"/>
                <a:gd name="T2" fmla="*/ 448 w 684"/>
                <a:gd name="T3" fmla="*/ 401 h 1183"/>
                <a:gd name="T4" fmla="*/ 269 w 684"/>
                <a:gd name="T5" fmla="*/ 315 h 1183"/>
                <a:gd name="T6" fmla="*/ 94 w 684"/>
                <a:gd name="T7" fmla="*/ 233 h 1183"/>
                <a:gd name="T8" fmla="*/ 88 w 684"/>
                <a:gd name="T9" fmla="*/ 655 h 1183"/>
                <a:gd name="T10" fmla="*/ 70 w 684"/>
                <a:gd name="T11" fmla="*/ 918 h 1183"/>
                <a:gd name="T12" fmla="*/ 139 w 684"/>
                <a:gd name="T13" fmla="*/ 1167 h 1183"/>
                <a:gd name="T14" fmla="*/ 202 w 684"/>
                <a:gd name="T15" fmla="*/ 975 h 1183"/>
                <a:gd name="T16" fmla="*/ 70 w 684"/>
                <a:gd name="T17" fmla="*/ 734 h 1183"/>
                <a:gd name="T18" fmla="*/ 278 w 684"/>
                <a:gd name="T19" fmla="*/ 562 h 1183"/>
                <a:gd name="T20" fmla="*/ 307 w 684"/>
                <a:gd name="T21" fmla="*/ 754 h 1183"/>
                <a:gd name="T22" fmla="*/ 323 w 684"/>
                <a:gd name="T23" fmla="*/ 769 h 1183"/>
                <a:gd name="T24" fmla="*/ 322 w 684"/>
                <a:gd name="T25" fmla="*/ 948 h 1183"/>
                <a:gd name="T26" fmla="*/ 345 w 684"/>
                <a:gd name="T27" fmla="*/ 765 h 1183"/>
                <a:gd name="T28" fmla="*/ 457 w 684"/>
                <a:gd name="T29" fmla="*/ 753 h 1183"/>
                <a:gd name="T30" fmla="*/ 553 w 684"/>
                <a:gd name="T31" fmla="*/ 815 h 1183"/>
                <a:gd name="T32" fmla="*/ 388 w 684"/>
                <a:gd name="T33" fmla="*/ 1179 h 1183"/>
                <a:gd name="T34" fmla="*/ 445 w 684"/>
                <a:gd name="T35" fmla="*/ 1002 h 1183"/>
                <a:gd name="T36" fmla="*/ 666 w 684"/>
                <a:gd name="T37" fmla="*/ 692 h 1183"/>
                <a:gd name="T38" fmla="*/ 200 w 684"/>
                <a:gd name="T39" fmla="*/ 558 h 1183"/>
                <a:gd name="T40" fmla="*/ 132 w 684"/>
                <a:gd name="T41" fmla="*/ 509 h 1183"/>
                <a:gd name="T42" fmla="*/ 123 w 684"/>
                <a:gd name="T43" fmla="*/ 61 h 1183"/>
                <a:gd name="T44" fmla="*/ 241 w 684"/>
                <a:gd name="T45" fmla="*/ 532 h 1183"/>
                <a:gd name="T46" fmla="*/ 388 w 684"/>
                <a:gd name="T47" fmla="*/ 620 h 1183"/>
                <a:gd name="T48" fmla="*/ 406 w 684"/>
                <a:gd name="T49" fmla="*/ 459 h 1183"/>
                <a:gd name="T50" fmla="*/ 305 w 684"/>
                <a:gd name="T51" fmla="*/ 567 h 1183"/>
                <a:gd name="T52" fmla="*/ 444 w 684"/>
                <a:gd name="T53" fmla="*/ 423 h 1183"/>
                <a:gd name="T54" fmla="*/ 423 w 684"/>
                <a:gd name="T55" fmla="*/ 643 h 1183"/>
                <a:gd name="T56" fmla="*/ 415 w 684"/>
                <a:gd name="T57" fmla="*/ 724 h 1183"/>
                <a:gd name="T58" fmla="*/ 428 w 684"/>
                <a:gd name="T59" fmla="*/ 654 h 1183"/>
                <a:gd name="T60" fmla="*/ 574 w 684"/>
                <a:gd name="T61" fmla="*/ 534 h 1183"/>
                <a:gd name="T62" fmla="*/ 415 w 684"/>
                <a:gd name="T63" fmla="*/ 724 h 1183"/>
                <a:gd name="T64" fmla="*/ 476 w 684"/>
                <a:gd name="T65" fmla="*/ 750 h 1183"/>
                <a:gd name="T66" fmla="*/ 607 w 684"/>
                <a:gd name="T67" fmla="*/ 631 h 1183"/>
                <a:gd name="T68" fmla="*/ 517 w 684"/>
                <a:gd name="T69" fmla="*/ 804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4" h="1183">
                  <a:moveTo>
                    <a:pt x="612" y="606"/>
                  </a:moveTo>
                  <a:cubicBezTo>
                    <a:pt x="615" y="584"/>
                    <a:pt x="613" y="565"/>
                    <a:pt x="609" y="553"/>
                  </a:cubicBezTo>
                  <a:cubicBezTo>
                    <a:pt x="599" y="516"/>
                    <a:pt x="568" y="479"/>
                    <a:pt x="517" y="483"/>
                  </a:cubicBezTo>
                  <a:cubicBezTo>
                    <a:pt x="514" y="445"/>
                    <a:pt x="477" y="404"/>
                    <a:pt x="448" y="401"/>
                  </a:cubicBezTo>
                  <a:cubicBezTo>
                    <a:pt x="329" y="387"/>
                    <a:pt x="263" y="490"/>
                    <a:pt x="263" y="490"/>
                  </a:cubicBezTo>
                  <a:cubicBezTo>
                    <a:pt x="263" y="490"/>
                    <a:pt x="253" y="433"/>
                    <a:pt x="269" y="315"/>
                  </a:cubicBezTo>
                  <a:cubicBezTo>
                    <a:pt x="290" y="158"/>
                    <a:pt x="232" y="0"/>
                    <a:pt x="116" y="36"/>
                  </a:cubicBezTo>
                  <a:cubicBezTo>
                    <a:pt x="0" y="72"/>
                    <a:pt x="71" y="136"/>
                    <a:pt x="94" y="233"/>
                  </a:cubicBezTo>
                  <a:cubicBezTo>
                    <a:pt x="117" y="330"/>
                    <a:pt x="117" y="454"/>
                    <a:pt x="110" y="505"/>
                  </a:cubicBezTo>
                  <a:cubicBezTo>
                    <a:pt x="104" y="546"/>
                    <a:pt x="92" y="624"/>
                    <a:pt x="88" y="655"/>
                  </a:cubicBezTo>
                  <a:cubicBezTo>
                    <a:pt x="69" y="678"/>
                    <a:pt x="57" y="697"/>
                    <a:pt x="54" y="711"/>
                  </a:cubicBezTo>
                  <a:cubicBezTo>
                    <a:pt x="45" y="741"/>
                    <a:pt x="31" y="868"/>
                    <a:pt x="70" y="918"/>
                  </a:cubicBezTo>
                  <a:cubicBezTo>
                    <a:pt x="109" y="969"/>
                    <a:pt x="148" y="980"/>
                    <a:pt x="177" y="979"/>
                  </a:cubicBezTo>
                  <a:cubicBezTo>
                    <a:pt x="203" y="1073"/>
                    <a:pt x="139" y="1167"/>
                    <a:pt x="139" y="1167"/>
                  </a:cubicBezTo>
                  <a:cubicBezTo>
                    <a:pt x="153" y="1174"/>
                    <a:pt x="153" y="1174"/>
                    <a:pt x="153" y="1174"/>
                  </a:cubicBezTo>
                  <a:cubicBezTo>
                    <a:pt x="220" y="1102"/>
                    <a:pt x="207" y="1002"/>
                    <a:pt x="202" y="975"/>
                  </a:cubicBezTo>
                  <a:cubicBezTo>
                    <a:pt x="215" y="971"/>
                    <a:pt x="223" y="966"/>
                    <a:pt x="223" y="966"/>
                  </a:cubicBezTo>
                  <a:cubicBezTo>
                    <a:pt x="50" y="954"/>
                    <a:pt x="64" y="794"/>
                    <a:pt x="70" y="734"/>
                  </a:cubicBezTo>
                  <a:cubicBezTo>
                    <a:pt x="76" y="674"/>
                    <a:pt x="155" y="611"/>
                    <a:pt x="205" y="572"/>
                  </a:cubicBezTo>
                  <a:cubicBezTo>
                    <a:pt x="254" y="533"/>
                    <a:pt x="270" y="550"/>
                    <a:pt x="278" y="562"/>
                  </a:cubicBezTo>
                  <a:cubicBezTo>
                    <a:pt x="326" y="637"/>
                    <a:pt x="384" y="625"/>
                    <a:pt x="408" y="655"/>
                  </a:cubicBezTo>
                  <a:cubicBezTo>
                    <a:pt x="432" y="685"/>
                    <a:pt x="388" y="757"/>
                    <a:pt x="307" y="754"/>
                  </a:cubicBezTo>
                  <a:cubicBezTo>
                    <a:pt x="226" y="751"/>
                    <a:pt x="207" y="675"/>
                    <a:pt x="207" y="675"/>
                  </a:cubicBezTo>
                  <a:cubicBezTo>
                    <a:pt x="216" y="753"/>
                    <a:pt x="271" y="775"/>
                    <a:pt x="323" y="769"/>
                  </a:cubicBezTo>
                  <a:cubicBezTo>
                    <a:pt x="342" y="782"/>
                    <a:pt x="376" y="814"/>
                    <a:pt x="370" y="868"/>
                  </a:cubicBezTo>
                  <a:cubicBezTo>
                    <a:pt x="363" y="933"/>
                    <a:pt x="322" y="948"/>
                    <a:pt x="322" y="948"/>
                  </a:cubicBezTo>
                  <a:cubicBezTo>
                    <a:pt x="322" y="948"/>
                    <a:pt x="390" y="939"/>
                    <a:pt x="390" y="866"/>
                  </a:cubicBezTo>
                  <a:cubicBezTo>
                    <a:pt x="390" y="808"/>
                    <a:pt x="363" y="777"/>
                    <a:pt x="345" y="765"/>
                  </a:cubicBezTo>
                  <a:cubicBezTo>
                    <a:pt x="366" y="759"/>
                    <a:pt x="386" y="749"/>
                    <a:pt x="400" y="738"/>
                  </a:cubicBezTo>
                  <a:cubicBezTo>
                    <a:pt x="409" y="745"/>
                    <a:pt x="427" y="755"/>
                    <a:pt x="457" y="753"/>
                  </a:cubicBezTo>
                  <a:cubicBezTo>
                    <a:pt x="456" y="773"/>
                    <a:pt x="463" y="815"/>
                    <a:pt x="523" y="817"/>
                  </a:cubicBezTo>
                  <a:cubicBezTo>
                    <a:pt x="534" y="817"/>
                    <a:pt x="544" y="816"/>
                    <a:pt x="553" y="815"/>
                  </a:cubicBezTo>
                  <a:cubicBezTo>
                    <a:pt x="559" y="845"/>
                    <a:pt x="569" y="952"/>
                    <a:pt x="418" y="982"/>
                  </a:cubicBezTo>
                  <a:cubicBezTo>
                    <a:pt x="418" y="982"/>
                    <a:pt x="425" y="1121"/>
                    <a:pt x="388" y="1179"/>
                  </a:cubicBezTo>
                  <a:cubicBezTo>
                    <a:pt x="408" y="1183"/>
                    <a:pt x="408" y="1183"/>
                    <a:pt x="408" y="1183"/>
                  </a:cubicBezTo>
                  <a:cubicBezTo>
                    <a:pt x="408" y="1183"/>
                    <a:pt x="446" y="1121"/>
                    <a:pt x="445" y="1002"/>
                  </a:cubicBezTo>
                  <a:cubicBezTo>
                    <a:pt x="445" y="1002"/>
                    <a:pt x="592" y="979"/>
                    <a:pt x="582" y="806"/>
                  </a:cubicBezTo>
                  <a:cubicBezTo>
                    <a:pt x="625" y="787"/>
                    <a:pt x="651" y="744"/>
                    <a:pt x="666" y="692"/>
                  </a:cubicBezTo>
                  <a:cubicBezTo>
                    <a:pt x="684" y="633"/>
                    <a:pt x="636" y="608"/>
                    <a:pt x="612" y="606"/>
                  </a:cubicBezTo>
                  <a:close/>
                  <a:moveTo>
                    <a:pt x="200" y="558"/>
                  </a:moveTo>
                  <a:cubicBezTo>
                    <a:pt x="162" y="583"/>
                    <a:pt x="132" y="608"/>
                    <a:pt x="109" y="632"/>
                  </a:cubicBezTo>
                  <a:cubicBezTo>
                    <a:pt x="111" y="609"/>
                    <a:pt x="122" y="580"/>
                    <a:pt x="132" y="509"/>
                  </a:cubicBezTo>
                  <a:cubicBezTo>
                    <a:pt x="146" y="422"/>
                    <a:pt x="128" y="293"/>
                    <a:pt x="113" y="228"/>
                  </a:cubicBezTo>
                  <a:cubicBezTo>
                    <a:pt x="100" y="171"/>
                    <a:pt x="31" y="75"/>
                    <a:pt x="123" y="61"/>
                  </a:cubicBezTo>
                  <a:cubicBezTo>
                    <a:pt x="254" y="41"/>
                    <a:pt x="256" y="256"/>
                    <a:pt x="250" y="311"/>
                  </a:cubicBezTo>
                  <a:cubicBezTo>
                    <a:pt x="244" y="359"/>
                    <a:pt x="241" y="500"/>
                    <a:pt x="241" y="532"/>
                  </a:cubicBezTo>
                  <a:cubicBezTo>
                    <a:pt x="230" y="538"/>
                    <a:pt x="217" y="546"/>
                    <a:pt x="200" y="558"/>
                  </a:cubicBezTo>
                  <a:close/>
                  <a:moveTo>
                    <a:pt x="388" y="620"/>
                  </a:moveTo>
                  <a:cubicBezTo>
                    <a:pt x="378" y="617"/>
                    <a:pt x="365" y="611"/>
                    <a:pt x="352" y="603"/>
                  </a:cubicBezTo>
                  <a:cubicBezTo>
                    <a:pt x="335" y="522"/>
                    <a:pt x="406" y="459"/>
                    <a:pt x="406" y="459"/>
                  </a:cubicBezTo>
                  <a:cubicBezTo>
                    <a:pt x="324" y="501"/>
                    <a:pt x="330" y="567"/>
                    <a:pt x="336" y="593"/>
                  </a:cubicBezTo>
                  <a:cubicBezTo>
                    <a:pt x="325" y="585"/>
                    <a:pt x="314" y="577"/>
                    <a:pt x="305" y="567"/>
                  </a:cubicBezTo>
                  <a:cubicBezTo>
                    <a:pt x="281" y="542"/>
                    <a:pt x="282" y="520"/>
                    <a:pt x="261" y="524"/>
                  </a:cubicBezTo>
                  <a:cubicBezTo>
                    <a:pt x="287" y="485"/>
                    <a:pt x="396" y="408"/>
                    <a:pt x="444" y="423"/>
                  </a:cubicBezTo>
                  <a:cubicBezTo>
                    <a:pt x="496" y="439"/>
                    <a:pt x="508" y="509"/>
                    <a:pt x="485" y="574"/>
                  </a:cubicBezTo>
                  <a:cubicBezTo>
                    <a:pt x="469" y="620"/>
                    <a:pt x="439" y="637"/>
                    <a:pt x="423" y="643"/>
                  </a:cubicBezTo>
                  <a:cubicBezTo>
                    <a:pt x="414" y="629"/>
                    <a:pt x="400" y="624"/>
                    <a:pt x="388" y="620"/>
                  </a:cubicBezTo>
                  <a:close/>
                  <a:moveTo>
                    <a:pt x="415" y="724"/>
                  </a:moveTo>
                  <a:cubicBezTo>
                    <a:pt x="420" y="717"/>
                    <a:pt x="424" y="710"/>
                    <a:pt x="426" y="703"/>
                  </a:cubicBezTo>
                  <a:cubicBezTo>
                    <a:pt x="431" y="681"/>
                    <a:pt x="431" y="666"/>
                    <a:pt x="428" y="654"/>
                  </a:cubicBezTo>
                  <a:cubicBezTo>
                    <a:pt x="510" y="623"/>
                    <a:pt x="514" y="552"/>
                    <a:pt x="516" y="508"/>
                  </a:cubicBezTo>
                  <a:cubicBezTo>
                    <a:pt x="531" y="508"/>
                    <a:pt x="558" y="512"/>
                    <a:pt x="574" y="534"/>
                  </a:cubicBezTo>
                  <a:cubicBezTo>
                    <a:pt x="597" y="567"/>
                    <a:pt x="601" y="681"/>
                    <a:pt x="508" y="721"/>
                  </a:cubicBezTo>
                  <a:cubicBezTo>
                    <a:pt x="444" y="748"/>
                    <a:pt x="422" y="735"/>
                    <a:pt x="415" y="724"/>
                  </a:cubicBezTo>
                  <a:close/>
                  <a:moveTo>
                    <a:pt x="517" y="804"/>
                  </a:moveTo>
                  <a:cubicBezTo>
                    <a:pt x="469" y="797"/>
                    <a:pt x="471" y="766"/>
                    <a:pt x="476" y="750"/>
                  </a:cubicBezTo>
                  <a:cubicBezTo>
                    <a:pt x="488" y="747"/>
                    <a:pt x="502" y="742"/>
                    <a:pt x="519" y="734"/>
                  </a:cubicBezTo>
                  <a:cubicBezTo>
                    <a:pt x="570" y="710"/>
                    <a:pt x="596" y="669"/>
                    <a:pt x="607" y="631"/>
                  </a:cubicBezTo>
                  <a:cubicBezTo>
                    <a:pt x="622" y="636"/>
                    <a:pt x="644" y="647"/>
                    <a:pt x="643" y="675"/>
                  </a:cubicBezTo>
                  <a:cubicBezTo>
                    <a:pt x="642" y="718"/>
                    <a:pt x="584" y="812"/>
                    <a:pt x="517" y="8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8"/>
            <p:cNvSpPr/>
            <p:nvPr/>
          </p:nvSpPr>
          <p:spPr bwMode="auto">
            <a:xfrm>
              <a:off x="1760" y="2545"/>
              <a:ext cx="57" cy="47"/>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30"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7" name="Group 21"/>
          <p:cNvGrpSpPr>
            <a:grpSpLocks noChangeAspect="1"/>
          </p:cNvGrpSpPr>
          <p:nvPr/>
        </p:nvGrpSpPr>
        <p:grpSpPr bwMode="auto">
          <a:xfrm>
            <a:off x="5462352" y="2067844"/>
            <a:ext cx="1209675" cy="1979613"/>
            <a:chOff x="3270" y="1510"/>
            <a:chExt cx="762" cy="1247"/>
          </a:xfrm>
          <a:solidFill>
            <a:schemeClr val="tx1"/>
          </a:solidFill>
        </p:grpSpPr>
        <p:sp>
          <p:nvSpPr>
            <p:cNvPr id="88" name="Freeform 22"/>
            <p:cNvSpPr/>
            <p:nvPr/>
          </p:nvSpPr>
          <p:spPr bwMode="auto">
            <a:xfrm>
              <a:off x="3616" y="2549"/>
              <a:ext cx="56" cy="46"/>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29"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
            <p:cNvSpPr>
              <a:spLocks noEditPoints="1"/>
            </p:cNvSpPr>
            <p:nvPr/>
          </p:nvSpPr>
          <p:spPr bwMode="auto">
            <a:xfrm>
              <a:off x="3270" y="1510"/>
              <a:ext cx="762" cy="1247"/>
            </a:xfrm>
            <a:custGeom>
              <a:avLst/>
              <a:gdLst>
                <a:gd name="T0" fmla="*/ 629 w 729"/>
                <a:gd name="T1" fmla="*/ 554 h 1195"/>
                <a:gd name="T2" fmla="*/ 512 w 729"/>
                <a:gd name="T3" fmla="*/ 454 h 1195"/>
                <a:gd name="T4" fmla="*/ 509 w 729"/>
                <a:gd name="T5" fmla="*/ 405 h 1195"/>
                <a:gd name="T6" fmla="*/ 591 w 729"/>
                <a:gd name="T7" fmla="*/ 78 h 1195"/>
                <a:gd name="T8" fmla="*/ 415 w 729"/>
                <a:gd name="T9" fmla="*/ 118 h 1195"/>
                <a:gd name="T10" fmla="*/ 276 w 729"/>
                <a:gd name="T11" fmla="*/ 309 h 1195"/>
                <a:gd name="T12" fmla="*/ 37 w 729"/>
                <a:gd name="T13" fmla="*/ 50 h 1195"/>
                <a:gd name="T14" fmla="*/ 151 w 729"/>
                <a:gd name="T15" fmla="*/ 585 h 1195"/>
                <a:gd name="T16" fmla="*/ 202 w 729"/>
                <a:gd name="T17" fmla="*/ 988 h 1195"/>
                <a:gd name="T18" fmla="*/ 160 w 729"/>
                <a:gd name="T19" fmla="*/ 1169 h 1195"/>
                <a:gd name="T20" fmla="*/ 135 w 729"/>
                <a:gd name="T21" fmla="*/ 904 h 1195"/>
                <a:gd name="T22" fmla="*/ 298 w 729"/>
                <a:gd name="T23" fmla="*/ 556 h 1195"/>
                <a:gd name="T24" fmla="*/ 447 w 729"/>
                <a:gd name="T25" fmla="*/ 694 h 1195"/>
                <a:gd name="T26" fmla="*/ 268 w 729"/>
                <a:gd name="T27" fmla="*/ 812 h 1195"/>
                <a:gd name="T28" fmla="*/ 373 w 729"/>
                <a:gd name="T29" fmla="*/ 737 h 1195"/>
                <a:gd name="T30" fmla="*/ 391 w 729"/>
                <a:gd name="T31" fmla="*/ 740 h 1195"/>
                <a:gd name="T32" fmla="*/ 440 w 729"/>
                <a:gd name="T33" fmla="*/ 778 h 1195"/>
                <a:gd name="T34" fmla="*/ 593 w 729"/>
                <a:gd name="T35" fmla="*/ 811 h 1195"/>
                <a:gd name="T36" fmla="*/ 460 w 729"/>
                <a:gd name="T37" fmla="*/ 992 h 1195"/>
                <a:gd name="T38" fmla="*/ 465 w 729"/>
                <a:gd name="T39" fmla="*/ 1195 h 1195"/>
                <a:gd name="T40" fmla="*/ 647 w 729"/>
                <a:gd name="T41" fmla="*/ 784 h 1195"/>
                <a:gd name="T42" fmla="*/ 437 w 729"/>
                <a:gd name="T43" fmla="*/ 585 h 1195"/>
                <a:gd name="T44" fmla="*/ 210 w 729"/>
                <a:gd name="T45" fmla="*/ 547 h 1195"/>
                <a:gd name="T46" fmla="*/ 54 w 729"/>
                <a:gd name="T47" fmla="*/ 143 h 1195"/>
                <a:gd name="T48" fmla="*/ 240 w 729"/>
                <a:gd name="T49" fmla="*/ 230 h 1195"/>
                <a:gd name="T50" fmla="*/ 374 w 729"/>
                <a:gd name="T51" fmla="*/ 387 h 1195"/>
                <a:gd name="T52" fmla="*/ 520 w 729"/>
                <a:gd name="T53" fmla="*/ 52 h 1195"/>
                <a:gd name="T54" fmla="*/ 468 w 729"/>
                <a:gd name="T55" fmla="*/ 505 h 1195"/>
                <a:gd name="T56" fmla="*/ 437 w 729"/>
                <a:gd name="T57" fmla="*/ 585 h 1195"/>
                <a:gd name="T58" fmla="*/ 494 w 729"/>
                <a:gd name="T59" fmla="*/ 673 h 1195"/>
                <a:gd name="T60" fmla="*/ 529 w 729"/>
                <a:gd name="T61" fmla="*/ 484 h 1195"/>
                <a:gd name="T62" fmla="*/ 429 w 729"/>
                <a:gd name="T63" fmla="*/ 736 h 1195"/>
                <a:gd name="T64" fmla="*/ 603 w 729"/>
                <a:gd name="T65" fmla="*/ 672 h 1195"/>
                <a:gd name="T66" fmla="*/ 691 w 729"/>
                <a:gd name="T67" fmla="*/ 638 h 1195"/>
                <a:gd name="T68" fmla="*/ 520 w 729"/>
                <a:gd name="T69" fmla="*/ 768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9" h="1195">
                  <a:moveTo>
                    <a:pt x="700" y="569"/>
                  </a:moveTo>
                  <a:cubicBezTo>
                    <a:pt x="676" y="543"/>
                    <a:pt x="646" y="548"/>
                    <a:pt x="629" y="554"/>
                  </a:cubicBezTo>
                  <a:cubicBezTo>
                    <a:pt x="629" y="543"/>
                    <a:pt x="629" y="534"/>
                    <a:pt x="629" y="528"/>
                  </a:cubicBezTo>
                  <a:cubicBezTo>
                    <a:pt x="629" y="504"/>
                    <a:pt x="601" y="415"/>
                    <a:pt x="512" y="454"/>
                  </a:cubicBezTo>
                  <a:cubicBezTo>
                    <a:pt x="508" y="455"/>
                    <a:pt x="504" y="457"/>
                    <a:pt x="501" y="459"/>
                  </a:cubicBezTo>
                  <a:cubicBezTo>
                    <a:pt x="498" y="447"/>
                    <a:pt x="498" y="427"/>
                    <a:pt x="509" y="405"/>
                  </a:cubicBezTo>
                  <a:cubicBezTo>
                    <a:pt x="528" y="366"/>
                    <a:pt x="597" y="273"/>
                    <a:pt x="606" y="211"/>
                  </a:cubicBezTo>
                  <a:cubicBezTo>
                    <a:pt x="614" y="149"/>
                    <a:pt x="602" y="102"/>
                    <a:pt x="591" y="78"/>
                  </a:cubicBezTo>
                  <a:cubicBezTo>
                    <a:pt x="580" y="53"/>
                    <a:pt x="554" y="23"/>
                    <a:pt x="514" y="23"/>
                  </a:cubicBezTo>
                  <a:cubicBezTo>
                    <a:pt x="474" y="23"/>
                    <a:pt x="426" y="50"/>
                    <a:pt x="415" y="118"/>
                  </a:cubicBezTo>
                  <a:cubicBezTo>
                    <a:pt x="405" y="185"/>
                    <a:pt x="346" y="432"/>
                    <a:pt x="315" y="482"/>
                  </a:cubicBezTo>
                  <a:cubicBezTo>
                    <a:pt x="315" y="482"/>
                    <a:pt x="283" y="384"/>
                    <a:pt x="276" y="309"/>
                  </a:cubicBezTo>
                  <a:cubicBezTo>
                    <a:pt x="269" y="234"/>
                    <a:pt x="258" y="133"/>
                    <a:pt x="188" y="67"/>
                  </a:cubicBezTo>
                  <a:cubicBezTo>
                    <a:pt x="117" y="0"/>
                    <a:pt x="58" y="38"/>
                    <a:pt x="37" y="50"/>
                  </a:cubicBezTo>
                  <a:cubicBezTo>
                    <a:pt x="17" y="62"/>
                    <a:pt x="0" y="93"/>
                    <a:pt x="35" y="161"/>
                  </a:cubicBezTo>
                  <a:cubicBezTo>
                    <a:pt x="69" y="228"/>
                    <a:pt x="116" y="381"/>
                    <a:pt x="151" y="585"/>
                  </a:cubicBezTo>
                  <a:cubicBezTo>
                    <a:pt x="113" y="616"/>
                    <a:pt x="74" y="669"/>
                    <a:pt x="68" y="769"/>
                  </a:cubicBezTo>
                  <a:cubicBezTo>
                    <a:pt x="59" y="931"/>
                    <a:pt x="166" y="940"/>
                    <a:pt x="202" y="988"/>
                  </a:cubicBezTo>
                  <a:cubicBezTo>
                    <a:pt x="238" y="1037"/>
                    <a:pt x="151" y="1155"/>
                    <a:pt x="151" y="1155"/>
                  </a:cubicBezTo>
                  <a:cubicBezTo>
                    <a:pt x="160" y="1169"/>
                    <a:pt x="160" y="1169"/>
                    <a:pt x="160" y="1169"/>
                  </a:cubicBezTo>
                  <a:cubicBezTo>
                    <a:pt x="198" y="1124"/>
                    <a:pt x="228" y="1059"/>
                    <a:pt x="234" y="1007"/>
                  </a:cubicBezTo>
                  <a:cubicBezTo>
                    <a:pt x="240" y="954"/>
                    <a:pt x="198" y="969"/>
                    <a:pt x="135" y="904"/>
                  </a:cubicBezTo>
                  <a:cubicBezTo>
                    <a:pt x="71" y="838"/>
                    <a:pt x="76" y="706"/>
                    <a:pt x="135" y="632"/>
                  </a:cubicBezTo>
                  <a:cubicBezTo>
                    <a:pt x="194" y="558"/>
                    <a:pt x="275" y="538"/>
                    <a:pt x="298" y="556"/>
                  </a:cubicBezTo>
                  <a:cubicBezTo>
                    <a:pt x="321" y="575"/>
                    <a:pt x="392" y="615"/>
                    <a:pt x="432" y="602"/>
                  </a:cubicBezTo>
                  <a:cubicBezTo>
                    <a:pt x="472" y="589"/>
                    <a:pt x="508" y="654"/>
                    <a:pt x="447" y="694"/>
                  </a:cubicBezTo>
                  <a:cubicBezTo>
                    <a:pt x="369" y="746"/>
                    <a:pt x="280" y="674"/>
                    <a:pt x="280" y="674"/>
                  </a:cubicBezTo>
                  <a:cubicBezTo>
                    <a:pt x="302" y="738"/>
                    <a:pt x="268" y="812"/>
                    <a:pt x="268" y="812"/>
                  </a:cubicBezTo>
                  <a:cubicBezTo>
                    <a:pt x="319" y="788"/>
                    <a:pt x="306" y="705"/>
                    <a:pt x="306" y="705"/>
                  </a:cubicBezTo>
                  <a:cubicBezTo>
                    <a:pt x="331" y="722"/>
                    <a:pt x="353" y="732"/>
                    <a:pt x="373" y="737"/>
                  </a:cubicBezTo>
                  <a:cubicBezTo>
                    <a:pt x="385" y="769"/>
                    <a:pt x="408" y="853"/>
                    <a:pt x="346" y="923"/>
                  </a:cubicBezTo>
                  <a:cubicBezTo>
                    <a:pt x="346" y="923"/>
                    <a:pt x="434" y="880"/>
                    <a:pt x="391" y="740"/>
                  </a:cubicBezTo>
                  <a:cubicBezTo>
                    <a:pt x="395" y="740"/>
                    <a:pt x="400" y="740"/>
                    <a:pt x="405" y="740"/>
                  </a:cubicBezTo>
                  <a:cubicBezTo>
                    <a:pt x="408" y="751"/>
                    <a:pt x="417" y="766"/>
                    <a:pt x="440" y="778"/>
                  </a:cubicBezTo>
                  <a:cubicBezTo>
                    <a:pt x="456" y="787"/>
                    <a:pt x="480" y="786"/>
                    <a:pt x="505" y="775"/>
                  </a:cubicBezTo>
                  <a:cubicBezTo>
                    <a:pt x="514" y="792"/>
                    <a:pt x="540" y="824"/>
                    <a:pt x="593" y="811"/>
                  </a:cubicBezTo>
                  <a:cubicBezTo>
                    <a:pt x="604" y="809"/>
                    <a:pt x="614" y="805"/>
                    <a:pt x="623" y="800"/>
                  </a:cubicBezTo>
                  <a:cubicBezTo>
                    <a:pt x="621" y="839"/>
                    <a:pt x="605" y="966"/>
                    <a:pt x="460" y="992"/>
                  </a:cubicBezTo>
                  <a:cubicBezTo>
                    <a:pt x="460" y="992"/>
                    <a:pt x="475" y="1138"/>
                    <a:pt x="439" y="1194"/>
                  </a:cubicBezTo>
                  <a:cubicBezTo>
                    <a:pt x="465" y="1195"/>
                    <a:pt x="465" y="1195"/>
                    <a:pt x="465" y="1195"/>
                  </a:cubicBezTo>
                  <a:cubicBezTo>
                    <a:pt x="465" y="1195"/>
                    <a:pt x="501" y="1143"/>
                    <a:pt x="485" y="1007"/>
                  </a:cubicBezTo>
                  <a:cubicBezTo>
                    <a:pt x="485" y="1007"/>
                    <a:pt x="636" y="1001"/>
                    <a:pt x="647" y="784"/>
                  </a:cubicBezTo>
                  <a:cubicBezTo>
                    <a:pt x="720" y="725"/>
                    <a:pt x="729" y="601"/>
                    <a:pt x="700" y="569"/>
                  </a:cubicBezTo>
                  <a:close/>
                  <a:moveTo>
                    <a:pt x="437" y="585"/>
                  </a:moveTo>
                  <a:cubicBezTo>
                    <a:pt x="381" y="593"/>
                    <a:pt x="339" y="562"/>
                    <a:pt x="309" y="545"/>
                  </a:cubicBezTo>
                  <a:cubicBezTo>
                    <a:pt x="280" y="528"/>
                    <a:pt x="246" y="525"/>
                    <a:pt x="210" y="547"/>
                  </a:cubicBezTo>
                  <a:cubicBezTo>
                    <a:pt x="200" y="552"/>
                    <a:pt x="187" y="559"/>
                    <a:pt x="172" y="569"/>
                  </a:cubicBezTo>
                  <a:cubicBezTo>
                    <a:pt x="161" y="511"/>
                    <a:pt x="103" y="226"/>
                    <a:pt x="54" y="143"/>
                  </a:cubicBezTo>
                  <a:cubicBezTo>
                    <a:pt x="4" y="59"/>
                    <a:pt x="91" y="56"/>
                    <a:pt x="106" y="58"/>
                  </a:cubicBezTo>
                  <a:cubicBezTo>
                    <a:pt x="141" y="63"/>
                    <a:pt x="228" y="130"/>
                    <a:pt x="240" y="230"/>
                  </a:cubicBezTo>
                  <a:cubicBezTo>
                    <a:pt x="252" y="331"/>
                    <a:pt x="269" y="478"/>
                    <a:pt x="314" y="536"/>
                  </a:cubicBezTo>
                  <a:cubicBezTo>
                    <a:pt x="314" y="536"/>
                    <a:pt x="346" y="484"/>
                    <a:pt x="374" y="387"/>
                  </a:cubicBezTo>
                  <a:cubicBezTo>
                    <a:pt x="402" y="290"/>
                    <a:pt x="432" y="177"/>
                    <a:pt x="440" y="130"/>
                  </a:cubicBezTo>
                  <a:cubicBezTo>
                    <a:pt x="447" y="82"/>
                    <a:pt x="470" y="40"/>
                    <a:pt x="520" y="52"/>
                  </a:cubicBezTo>
                  <a:cubicBezTo>
                    <a:pt x="569" y="64"/>
                    <a:pt x="597" y="151"/>
                    <a:pt x="568" y="231"/>
                  </a:cubicBezTo>
                  <a:cubicBezTo>
                    <a:pt x="541" y="306"/>
                    <a:pt x="452" y="400"/>
                    <a:pt x="468" y="505"/>
                  </a:cubicBezTo>
                  <a:cubicBezTo>
                    <a:pt x="454" y="536"/>
                    <a:pt x="450" y="572"/>
                    <a:pt x="449" y="585"/>
                  </a:cubicBezTo>
                  <a:cubicBezTo>
                    <a:pt x="445" y="585"/>
                    <a:pt x="441" y="585"/>
                    <a:pt x="437" y="585"/>
                  </a:cubicBezTo>
                  <a:close/>
                  <a:moveTo>
                    <a:pt x="429" y="736"/>
                  </a:moveTo>
                  <a:cubicBezTo>
                    <a:pt x="464" y="725"/>
                    <a:pt x="486" y="695"/>
                    <a:pt x="494" y="673"/>
                  </a:cubicBezTo>
                  <a:cubicBezTo>
                    <a:pt x="507" y="639"/>
                    <a:pt x="498" y="597"/>
                    <a:pt x="465" y="587"/>
                  </a:cubicBezTo>
                  <a:cubicBezTo>
                    <a:pt x="469" y="565"/>
                    <a:pt x="486" y="497"/>
                    <a:pt x="529" y="484"/>
                  </a:cubicBezTo>
                  <a:cubicBezTo>
                    <a:pt x="580" y="468"/>
                    <a:pt x="609" y="509"/>
                    <a:pt x="596" y="585"/>
                  </a:cubicBezTo>
                  <a:cubicBezTo>
                    <a:pt x="584" y="659"/>
                    <a:pt x="518" y="804"/>
                    <a:pt x="429" y="736"/>
                  </a:cubicBezTo>
                  <a:close/>
                  <a:moveTo>
                    <a:pt x="520" y="768"/>
                  </a:moveTo>
                  <a:cubicBezTo>
                    <a:pt x="554" y="749"/>
                    <a:pt x="586" y="716"/>
                    <a:pt x="603" y="672"/>
                  </a:cubicBezTo>
                  <a:cubicBezTo>
                    <a:pt x="616" y="636"/>
                    <a:pt x="622" y="606"/>
                    <a:pt x="626" y="581"/>
                  </a:cubicBezTo>
                  <a:cubicBezTo>
                    <a:pt x="680" y="564"/>
                    <a:pt x="696" y="608"/>
                    <a:pt x="691" y="638"/>
                  </a:cubicBezTo>
                  <a:cubicBezTo>
                    <a:pt x="687" y="669"/>
                    <a:pt x="664" y="771"/>
                    <a:pt x="595" y="789"/>
                  </a:cubicBezTo>
                  <a:cubicBezTo>
                    <a:pt x="547" y="802"/>
                    <a:pt x="527" y="781"/>
                    <a:pt x="520" y="7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1" name="Group 26"/>
          <p:cNvGrpSpPr>
            <a:grpSpLocks noChangeAspect="1"/>
          </p:cNvGrpSpPr>
          <p:nvPr/>
        </p:nvGrpSpPr>
        <p:grpSpPr bwMode="auto">
          <a:xfrm>
            <a:off x="8860959" y="2069432"/>
            <a:ext cx="1200149" cy="1973263"/>
            <a:chOff x="5100" y="1511"/>
            <a:chExt cx="756" cy="1243"/>
          </a:xfrm>
          <a:solidFill>
            <a:schemeClr val="tx1"/>
          </a:solidFill>
        </p:grpSpPr>
        <p:sp>
          <p:nvSpPr>
            <p:cNvPr id="92" name="Freeform 27"/>
            <p:cNvSpPr/>
            <p:nvPr/>
          </p:nvSpPr>
          <p:spPr bwMode="auto">
            <a:xfrm>
              <a:off x="5459" y="2603"/>
              <a:ext cx="57" cy="48"/>
            </a:xfrm>
            <a:custGeom>
              <a:avLst/>
              <a:gdLst>
                <a:gd name="T0" fmla="*/ 0 w 54"/>
                <a:gd name="T1" fmla="*/ 18 h 45"/>
                <a:gd name="T2" fmla="*/ 54 w 54"/>
                <a:gd name="T3" fmla="*/ 0 h 45"/>
                <a:gd name="T4" fmla="*/ 46 w 54"/>
                <a:gd name="T5" fmla="*/ 45 h 45"/>
                <a:gd name="T6" fmla="*/ 40 w 54"/>
                <a:gd name="T7" fmla="*/ 23 h 45"/>
                <a:gd name="T8" fmla="*/ 0 w 54"/>
                <a:gd name="T9" fmla="*/ 18 h 45"/>
              </a:gdLst>
              <a:ahLst/>
              <a:cxnLst>
                <a:cxn ang="0">
                  <a:pos x="T0" y="T1"/>
                </a:cxn>
                <a:cxn ang="0">
                  <a:pos x="T2" y="T3"/>
                </a:cxn>
                <a:cxn ang="0">
                  <a:pos x="T4" y="T5"/>
                </a:cxn>
                <a:cxn ang="0">
                  <a:pos x="T6" y="T7"/>
                </a:cxn>
                <a:cxn ang="0">
                  <a:pos x="T8" y="T9"/>
                </a:cxn>
              </a:cxnLst>
              <a:rect l="0" t="0" r="r" b="b"/>
              <a:pathLst>
                <a:path w="54" h="45">
                  <a:moveTo>
                    <a:pt x="0" y="18"/>
                  </a:moveTo>
                  <a:cubicBezTo>
                    <a:pt x="0" y="18"/>
                    <a:pt x="30" y="19"/>
                    <a:pt x="54" y="0"/>
                  </a:cubicBezTo>
                  <a:cubicBezTo>
                    <a:pt x="46" y="45"/>
                    <a:pt x="46" y="45"/>
                    <a:pt x="46" y="45"/>
                  </a:cubicBezTo>
                  <a:cubicBezTo>
                    <a:pt x="40" y="23"/>
                    <a:pt x="40" y="23"/>
                    <a:pt x="40" y="23"/>
                  </a:cubicBezTo>
                  <a:cubicBezTo>
                    <a:pt x="40" y="23"/>
                    <a:pt x="29"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8"/>
            <p:cNvSpPr>
              <a:spLocks noEditPoints="1"/>
            </p:cNvSpPr>
            <p:nvPr/>
          </p:nvSpPr>
          <p:spPr bwMode="auto">
            <a:xfrm>
              <a:off x="5100" y="1511"/>
              <a:ext cx="756" cy="1243"/>
            </a:xfrm>
            <a:custGeom>
              <a:avLst/>
              <a:gdLst>
                <a:gd name="T0" fmla="*/ 638 w 716"/>
                <a:gd name="T1" fmla="*/ 356 h 1179"/>
                <a:gd name="T2" fmla="*/ 533 w 716"/>
                <a:gd name="T3" fmla="*/ 162 h 1179"/>
                <a:gd name="T4" fmla="*/ 380 w 716"/>
                <a:gd name="T5" fmla="*/ 2 h 1179"/>
                <a:gd name="T6" fmla="*/ 296 w 716"/>
                <a:gd name="T7" fmla="*/ 488 h 1179"/>
                <a:gd name="T8" fmla="*/ 92 w 716"/>
                <a:gd name="T9" fmla="*/ 55 h 1179"/>
                <a:gd name="T10" fmla="*/ 132 w 716"/>
                <a:gd name="T11" fmla="*/ 487 h 1179"/>
                <a:gd name="T12" fmla="*/ 232 w 716"/>
                <a:gd name="T13" fmla="*/ 1045 h 1179"/>
                <a:gd name="T14" fmla="*/ 181 w 716"/>
                <a:gd name="T15" fmla="*/ 1178 h 1179"/>
                <a:gd name="T16" fmla="*/ 260 w 716"/>
                <a:gd name="T17" fmla="*/ 1045 h 1179"/>
                <a:gd name="T18" fmla="*/ 105 w 716"/>
                <a:gd name="T19" fmla="*/ 852 h 1179"/>
                <a:gd name="T20" fmla="*/ 154 w 716"/>
                <a:gd name="T21" fmla="*/ 431 h 1179"/>
                <a:gd name="T22" fmla="*/ 99 w 716"/>
                <a:gd name="T23" fmla="*/ 84 h 1179"/>
                <a:gd name="T24" fmla="*/ 297 w 716"/>
                <a:gd name="T25" fmla="*/ 549 h 1179"/>
                <a:gd name="T26" fmla="*/ 161 w 716"/>
                <a:gd name="T27" fmla="*/ 656 h 1179"/>
                <a:gd name="T28" fmla="*/ 399 w 716"/>
                <a:gd name="T29" fmla="*/ 516 h 1179"/>
                <a:gd name="T30" fmla="*/ 553 w 716"/>
                <a:gd name="T31" fmla="*/ 619 h 1179"/>
                <a:gd name="T32" fmla="*/ 319 w 716"/>
                <a:gd name="T33" fmla="*/ 793 h 1179"/>
                <a:gd name="T34" fmla="*/ 415 w 716"/>
                <a:gd name="T35" fmla="*/ 798 h 1179"/>
                <a:gd name="T36" fmla="*/ 438 w 716"/>
                <a:gd name="T37" fmla="*/ 814 h 1179"/>
                <a:gd name="T38" fmla="*/ 569 w 716"/>
                <a:gd name="T39" fmla="*/ 720 h 1179"/>
                <a:gd name="T40" fmla="*/ 547 w 716"/>
                <a:gd name="T41" fmla="*/ 720 h 1179"/>
                <a:gd name="T42" fmla="*/ 561 w 716"/>
                <a:gd name="T43" fmla="*/ 729 h 1179"/>
                <a:gd name="T44" fmla="*/ 414 w 716"/>
                <a:gd name="T45" fmla="*/ 667 h 1179"/>
                <a:gd name="T46" fmla="*/ 574 w 716"/>
                <a:gd name="T47" fmla="*/ 577 h 1179"/>
                <a:gd name="T48" fmla="*/ 485 w 716"/>
                <a:gd name="T49" fmla="*/ 1018 h 1179"/>
                <a:gd name="T50" fmla="*/ 492 w 716"/>
                <a:gd name="T51" fmla="*/ 1175 h 1179"/>
                <a:gd name="T52" fmla="*/ 671 w 716"/>
                <a:gd name="T53" fmla="*/ 840 h 1179"/>
                <a:gd name="T54" fmla="*/ 325 w 716"/>
                <a:gd name="T55" fmla="*/ 522 h 1179"/>
                <a:gd name="T56" fmla="*/ 325 w 716"/>
                <a:gd name="T57" fmla="*/ 142 h 1179"/>
                <a:gd name="T58" fmla="*/ 423 w 716"/>
                <a:gd name="T59" fmla="*/ 507 h 1179"/>
                <a:gd name="T60" fmla="*/ 325 w 716"/>
                <a:gd name="T61" fmla="*/ 522 h 1179"/>
                <a:gd name="T62" fmla="*/ 483 w 716"/>
                <a:gd name="T63" fmla="*/ 355 h 1179"/>
                <a:gd name="T64" fmla="*/ 652 w 716"/>
                <a:gd name="T65" fmla="*/ 186 h 1179"/>
                <a:gd name="T66" fmla="*/ 553 w 716"/>
                <a:gd name="T67" fmla="*/ 552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6" h="1179">
                  <a:moveTo>
                    <a:pt x="580" y="551"/>
                  </a:moveTo>
                  <a:cubicBezTo>
                    <a:pt x="582" y="527"/>
                    <a:pt x="593" y="449"/>
                    <a:pt x="638" y="356"/>
                  </a:cubicBezTo>
                  <a:cubicBezTo>
                    <a:pt x="691" y="244"/>
                    <a:pt x="716" y="90"/>
                    <a:pt x="605" y="79"/>
                  </a:cubicBezTo>
                  <a:cubicBezTo>
                    <a:pt x="555" y="74"/>
                    <a:pt x="544" y="134"/>
                    <a:pt x="533" y="162"/>
                  </a:cubicBezTo>
                  <a:cubicBezTo>
                    <a:pt x="522" y="190"/>
                    <a:pt x="488" y="280"/>
                    <a:pt x="488" y="280"/>
                  </a:cubicBezTo>
                  <a:cubicBezTo>
                    <a:pt x="488" y="280"/>
                    <a:pt x="523" y="6"/>
                    <a:pt x="380" y="2"/>
                  </a:cubicBezTo>
                  <a:cubicBezTo>
                    <a:pt x="279" y="0"/>
                    <a:pt x="298" y="136"/>
                    <a:pt x="301" y="167"/>
                  </a:cubicBezTo>
                  <a:cubicBezTo>
                    <a:pt x="303" y="197"/>
                    <a:pt x="301" y="456"/>
                    <a:pt x="296" y="488"/>
                  </a:cubicBezTo>
                  <a:cubicBezTo>
                    <a:pt x="296" y="488"/>
                    <a:pt x="271" y="422"/>
                    <a:pt x="265" y="349"/>
                  </a:cubicBezTo>
                  <a:cubicBezTo>
                    <a:pt x="259" y="276"/>
                    <a:pt x="259" y="1"/>
                    <a:pt x="92" y="55"/>
                  </a:cubicBezTo>
                  <a:cubicBezTo>
                    <a:pt x="0" y="84"/>
                    <a:pt x="49" y="194"/>
                    <a:pt x="63" y="228"/>
                  </a:cubicBezTo>
                  <a:cubicBezTo>
                    <a:pt x="76" y="262"/>
                    <a:pt x="128" y="408"/>
                    <a:pt x="132" y="487"/>
                  </a:cubicBezTo>
                  <a:cubicBezTo>
                    <a:pt x="137" y="582"/>
                    <a:pt x="111" y="639"/>
                    <a:pt x="89" y="707"/>
                  </a:cubicBezTo>
                  <a:cubicBezTo>
                    <a:pt x="67" y="774"/>
                    <a:pt x="33" y="942"/>
                    <a:pt x="232" y="1045"/>
                  </a:cubicBezTo>
                  <a:cubicBezTo>
                    <a:pt x="232" y="1045"/>
                    <a:pt x="234" y="1122"/>
                    <a:pt x="180" y="1174"/>
                  </a:cubicBezTo>
                  <a:cubicBezTo>
                    <a:pt x="181" y="1178"/>
                    <a:pt x="181" y="1178"/>
                    <a:pt x="181" y="1178"/>
                  </a:cubicBezTo>
                  <a:cubicBezTo>
                    <a:pt x="208" y="1179"/>
                    <a:pt x="208" y="1179"/>
                    <a:pt x="208" y="1179"/>
                  </a:cubicBezTo>
                  <a:cubicBezTo>
                    <a:pt x="208" y="1179"/>
                    <a:pt x="269" y="1095"/>
                    <a:pt x="260" y="1045"/>
                  </a:cubicBezTo>
                  <a:cubicBezTo>
                    <a:pt x="273" y="1038"/>
                    <a:pt x="273" y="1038"/>
                    <a:pt x="273" y="1038"/>
                  </a:cubicBezTo>
                  <a:cubicBezTo>
                    <a:pt x="273" y="1038"/>
                    <a:pt x="129" y="974"/>
                    <a:pt x="105" y="852"/>
                  </a:cubicBezTo>
                  <a:cubicBezTo>
                    <a:pt x="82" y="730"/>
                    <a:pt x="129" y="686"/>
                    <a:pt x="142" y="637"/>
                  </a:cubicBezTo>
                  <a:cubicBezTo>
                    <a:pt x="155" y="588"/>
                    <a:pt x="174" y="515"/>
                    <a:pt x="154" y="431"/>
                  </a:cubicBezTo>
                  <a:cubicBezTo>
                    <a:pt x="135" y="346"/>
                    <a:pt x="93" y="234"/>
                    <a:pt x="77" y="200"/>
                  </a:cubicBezTo>
                  <a:cubicBezTo>
                    <a:pt x="61" y="166"/>
                    <a:pt x="39" y="112"/>
                    <a:pt x="99" y="84"/>
                  </a:cubicBezTo>
                  <a:cubicBezTo>
                    <a:pt x="159" y="56"/>
                    <a:pt x="229" y="158"/>
                    <a:pt x="237" y="251"/>
                  </a:cubicBezTo>
                  <a:cubicBezTo>
                    <a:pt x="246" y="343"/>
                    <a:pt x="247" y="488"/>
                    <a:pt x="297" y="549"/>
                  </a:cubicBezTo>
                  <a:cubicBezTo>
                    <a:pt x="277" y="569"/>
                    <a:pt x="260" y="583"/>
                    <a:pt x="242" y="595"/>
                  </a:cubicBezTo>
                  <a:cubicBezTo>
                    <a:pt x="217" y="612"/>
                    <a:pt x="165" y="643"/>
                    <a:pt x="161" y="656"/>
                  </a:cubicBezTo>
                  <a:cubicBezTo>
                    <a:pt x="160" y="660"/>
                    <a:pt x="260" y="603"/>
                    <a:pt x="289" y="574"/>
                  </a:cubicBezTo>
                  <a:cubicBezTo>
                    <a:pt x="317" y="544"/>
                    <a:pt x="371" y="494"/>
                    <a:pt x="399" y="516"/>
                  </a:cubicBezTo>
                  <a:cubicBezTo>
                    <a:pt x="428" y="538"/>
                    <a:pt x="498" y="570"/>
                    <a:pt x="527" y="570"/>
                  </a:cubicBezTo>
                  <a:cubicBezTo>
                    <a:pt x="555" y="570"/>
                    <a:pt x="562" y="575"/>
                    <a:pt x="553" y="619"/>
                  </a:cubicBezTo>
                  <a:cubicBezTo>
                    <a:pt x="542" y="671"/>
                    <a:pt x="453" y="701"/>
                    <a:pt x="401" y="633"/>
                  </a:cubicBezTo>
                  <a:cubicBezTo>
                    <a:pt x="401" y="633"/>
                    <a:pt x="403" y="759"/>
                    <a:pt x="319" y="793"/>
                  </a:cubicBezTo>
                  <a:cubicBezTo>
                    <a:pt x="319" y="793"/>
                    <a:pt x="364" y="794"/>
                    <a:pt x="391" y="755"/>
                  </a:cubicBezTo>
                  <a:cubicBezTo>
                    <a:pt x="391" y="755"/>
                    <a:pt x="396" y="779"/>
                    <a:pt x="415" y="798"/>
                  </a:cubicBezTo>
                  <a:cubicBezTo>
                    <a:pt x="416" y="829"/>
                    <a:pt x="415" y="914"/>
                    <a:pt x="367" y="983"/>
                  </a:cubicBezTo>
                  <a:cubicBezTo>
                    <a:pt x="367" y="983"/>
                    <a:pt x="432" y="943"/>
                    <a:pt x="438" y="814"/>
                  </a:cubicBezTo>
                  <a:cubicBezTo>
                    <a:pt x="455" y="820"/>
                    <a:pt x="476" y="823"/>
                    <a:pt x="504" y="816"/>
                  </a:cubicBezTo>
                  <a:cubicBezTo>
                    <a:pt x="601" y="794"/>
                    <a:pt x="572" y="732"/>
                    <a:pt x="569" y="720"/>
                  </a:cubicBezTo>
                  <a:cubicBezTo>
                    <a:pt x="569" y="720"/>
                    <a:pt x="588" y="711"/>
                    <a:pt x="602" y="708"/>
                  </a:cubicBezTo>
                  <a:cubicBezTo>
                    <a:pt x="602" y="708"/>
                    <a:pt x="595" y="687"/>
                    <a:pt x="547" y="720"/>
                  </a:cubicBezTo>
                  <a:cubicBezTo>
                    <a:pt x="498" y="753"/>
                    <a:pt x="514" y="756"/>
                    <a:pt x="514" y="756"/>
                  </a:cubicBezTo>
                  <a:cubicBezTo>
                    <a:pt x="514" y="756"/>
                    <a:pt x="550" y="733"/>
                    <a:pt x="561" y="729"/>
                  </a:cubicBezTo>
                  <a:cubicBezTo>
                    <a:pt x="561" y="729"/>
                    <a:pt x="570" y="795"/>
                    <a:pt x="497" y="801"/>
                  </a:cubicBezTo>
                  <a:cubicBezTo>
                    <a:pt x="425" y="808"/>
                    <a:pt x="387" y="749"/>
                    <a:pt x="414" y="667"/>
                  </a:cubicBezTo>
                  <a:cubicBezTo>
                    <a:pt x="414" y="667"/>
                    <a:pt x="461" y="713"/>
                    <a:pt x="528" y="682"/>
                  </a:cubicBezTo>
                  <a:cubicBezTo>
                    <a:pt x="596" y="651"/>
                    <a:pt x="574" y="577"/>
                    <a:pt x="574" y="577"/>
                  </a:cubicBezTo>
                  <a:cubicBezTo>
                    <a:pt x="574" y="577"/>
                    <a:pt x="626" y="558"/>
                    <a:pt x="650" y="626"/>
                  </a:cubicBezTo>
                  <a:cubicBezTo>
                    <a:pt x="674" y="694"/>
                    <a:pt x="687" y="923"/>
                    <a:pt x="485" y="1018"/>
                  </a:cubicBezTo>
                  <a:cubicBezTo>
                    <a:pt x="485" y="1018"/>
                    <a:pt x="486" y="1134"/>
                    <a:pt x="474" y="1171"/>
                  </a:cubicBezTo>
                  <a:cubicBezTo>
                    <a:pt x="492" y="1175"/>
                    <a:pt x="492" y="1175"/>
                    <a:pt x="492" y="1175"/>
                  </a:cubicBezTo>
                  <a:cubicBezTo>
                    <a:pt x="492" y="1175"/>
                    <a:pt x="517" y="1126"/>
                    <a:pt x="509" y="1032"/>
                  </a:cubicBezTo>
                  <a:cubicBezTo>
                    <a:pt x="509" y="1032"/>
                    <a:pt x="626" y="983"/>
                    <a:pt x="671" y="840"/>
                  </a:cubicBezTo>
                  <a:cubicBezTo>
                    <a:pt x="715" y="700"/>
                    <a:pt x="694" y="549"/>
                    <a:pt x="580" y="551"/>
                  </a:cubicBezTo>
                  <a:close/>
                  <a:moveTo>
                    <a:pt x="325" y="522"/>
                  </a:moveTo>
                  <a:cubicBezTo>
                    <a:pt x="322" y="525"/>
                    <a:pt x="319" y="528"/>
                    <a:pt x="316" y="532"/>
                  </a:cubicBezTo>
                  <a:cubicBezTo>
                    <a:pt x="317" y="487"/>
                    <a:pt x="327" y="174"/>
                    <a:pt x="325" y="142"/>
                  </a:cubicBezTo>
                  <a:cubicBezTo>
                    <a:pt x="323" y="108"/>
                    <a:pt x="313" y="36"/>
                    <a:pt x="384" y="28"/>
                  </a:cubicBezTo>
                  <a:cubicBezTo>
                    <a:pt x="454" y="19"/>
                    <a:pt x="506" y="187"/>
                    <a:pt x="423" y="507"/>
                  </a:cubicBezTo>
                  <a:cubicBezTo>
                    <a:pt x="422" y="506"/>
                    <a:pt x="421" y="505"/>
                    <a:pt x="420" y="504"/>
                  </a:cubicBezTo>
                  <a:cubicBezTo>
                    <a:pt x="403" y="489"/>
                    <a:pt x="360" y="487"/>
                    <a:pt x="325" y="522"/>
                  </a:cubicBezTo>
                  <a:close/>
                  <a:moveTo>
                    <a:pt x="433" y="515"/>
                  </a:moveTo>
                  <a:cubicBezTo>
                    <a:pt x="441" y="488"/>
                    <a:pt x="467" y="405"/>
                    <a:pt x="483" y="355"/>
                  </a:cubicBezTo>
                  <a:cubicBezTo>
                    <a:pt x="501" y="295"/>
                    <a:pt x="561" y="140"/>
                    <a:pt x="575" y="128"/>
                  </a:cubicBezTo>
                  <a:cubicBezTo>
                    <a:pt x="590" y="116"/>
                    <a:pt x="639" y="92"/>
                    <a:pt x="652" y="186"/>
                  </a:cubicBezTo>
                  <a:cubicBezTo>
                    <a:pt x="666" y="280"/>
                    <a:pt x="616" y="329"/>
                    <a:pt x="590" y="398"/>
                  </a:cubicBezTo>
                  <a:cubicBezTo>
                    <a:pt x="567" y="459"/>
                    <a:pt x="551" y="522"/>
                    <a:pt x="553" y="552"/>
                  </a:cubicBezTo>
                  <a:cubicBezTo>
                    <a:pt x="498" y="552"/>
                    <a:pt x="455" y="531"/>
                    <a:pt x="433" y="5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4" name="文本框 93"/>
          <p:cNvSpPr txBox="1"/>
          <p:nvPr/>
        </p:nvSpPr>
        <p:spPr>
          <a:xfrm>
            <a:off x="2252201" y="4094711"/>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step1</a:t>
            </a:r>
            <a:endParaRPr lang="zh-CN" altLang="en-US" sz="3200" b="1" dirty="0">
              <a:latin typeface="方正静蕾简体" panose="02000000000000000000" pitchFamily="2" charset="-122"/>
              <a:ea typeface="方正静蕾简体" panose="02000000000000000000" pitchFamily="2" charset="-122"/>
            </a:endParaRPr>
          </a:p>
        </p:txBody>
      </p:sp>
      <p:sp>
        <p:nvSpPr>
          <p:cNvPr id="95" name="文本框 94"/>
          <p:cNvSpPr txBox="1"/>
          <p:nvPr/>
        </p:nvSpPr>
        <p:spPr>
          <a:xfrm>
            <a:off x="5564631" y="4138253"/>
            <a:ext cx="1158875" cy="584775"/>
          </a:xfrm>
          <a:prstGeom prst="rect">
            <a:avLst/>
          </a:prstGeom>
          <a:noFill/>
        </p:spPr>
        <p:txBody>
          <a:bodyPr wrap="square" rtlCol="0">
            <a:spAutoFit/>
          </a:bodyPr>
          <a:lstStyle/>
          <a:p>
            <a:r>
              <a:rPr lang="en-US" altLang="zh-CN" sz="3200" b="1" smtClean="0">
                <a:latin typeface="方正静蕾简体" panose="02000000000000000000" pitchFamily="2" charset="-122"/>
                <a:ea typeface="方正静蕾简体" panose="02000000000000000000" pitchFamily="2" charset="-122"/>
              </a:rPr>
              <a:t>step2</a:t>
            </a:r>
            <a:endParaRPr lang="zh-CN" altLang="en-US" sz="3200" b="1" dirty="0">
              <a:latin typeface="方正静蕾简体" panose="02000000000000000000" pitchFamily="2" charset="-122"/>
              <a:ea typeface="方正静蕾简体" panose="02000000000000000000" pitchFamily="2" charset="-122"/>
            </a:endParaRPr>
          </a:p>
        </p:txBody>
      </p:sp>
      <p:sp>
        <p:nvSpPr>
          <p:cNvPr id="96" name="文本框 95"/>
          <p:cNvSpPr txBox="1"/>
          <p:nvPr/>
        </p:nvSpPr>
        <p:spPr>
          <a:xfrm>
            <a:off x="8970473" y="4138253"/>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step3</a:t>
            </a:r>
            <a:endParaRPr lang="zh-CN" altLang="en-US" sz="3200" b="1" dirty="0">
              <a:latin typeface="方正静蕾简体" panose="02000000000000000000" pitchFamily="2" charset="-122"/>
              <a:ea typeface="方正静蕾简体" panose="02000000000000000000" pitchFamily="2" charset="-122"/>
            </a:endParaRPr>
          </a:p>
        </p:txBody>
      </p:sp>
      <p:sp>
        <p:nvSpPr>
          <p:cNvPr id="97" name="文本框 96"/>
          <p:cNvSpPr txBox="1"/>
          <p:nvPr/>
        </p:nvSpPr>
        <p:spPr>
          <a:xfrm>
            <a:off x="1691946" y="4648762"/>
            <a:ext cx="2107935" cy="1200329"/>
          </a:xfrm>
          <a:prstGeom prst="rect">
            <a:avLst/>
          </a:prstGeom>
          <a:noFill/>
        </p:spPr>
        <p:txBody>
          <a:bodyPr wrap="square" rtlCol="0">
            <a:spAutoFit/>
          </a:bodyPr>
          <a:lstStyle/>
          <a:p>
            <a:pPr algn="dist"/>
            <a:r>
              <a:rPr lang="en-US" altLang="zh-CN"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dirty="0">
              <a:latin typeface="方正静蕾简体" panose="02000000000000000000" pitchFamily="2" charset="-122"/>
              <a:ea typeface="方正静蕾简体" panose="02000000000000000000" pitchFamily="2" charset="-122"/>
            </a:endParaRPr>
          </a:p>
        </p:txBody>
      </p:sp>
      <p:sp>
        <p:nvSpPr>
          <p:cNvPr id="98" name="文本框 97"/>
          <p:cNvSpPr txBox="1"/>
          <p:nvPr/>
        </p:nvSpPr>
        <p:spPr>
          <a:xfrm>
            <a:off x="5180575" y="4721332"/>
            <a:ext cx="1902394" cy="1077218"/>
          </a:xfrm>
          <a:prstGeom prst="rect">
            <a:avLst/>
          </a:prstGeom>
          <a:noFill/>
        </p:spPr>
        <p:txBody>
          <a:bodyPr wrap="square" rtlCol="0">
            <a:spAutoFit/>
          </a:bodyPr>
          <a:lstStyle/>
          <a:p>
            <a:pPr algn="dist"/>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sz="1600" dirty="0">
              <a:latin typeface="方正静蕾简体" panose="02000000000000000000" pitchFamily="2" charset="-122"/>
              <a:ea typeface="方正静蕾简体" panose="02000000000000000000" pitchFamily="2" charset="-122"/>
            </a:endParaRPr>
          </a:p>
        </p:txBody>
      </p:sp>
      <p:sp>
        <p:nvSpPr>
          <p:cNvPr id="99" name="文本框 98"/>
          <p:cNvSpPr txBox="1"/>
          <p:nvPr/>
        </p:nvSpPr>
        <p:spPr>
          <a:xfrm>
            <a:off x="8597542" y="4692304"/>
            <a:ext cx="1910801" cy="1077218"/>
          </a:xfrm>
          <a:prstGeom prst="rect">
            <a:avLst/>
          </a:prstGeom>
          <a:noFill/>
        </p:spPr>
        <p:txBody>
          <a:bodyPr wrap="square" rtlCol="0">
            <a:spAutoFit/>
          </a:bodyPr>
          <a:lstStyle/>
          <a:p>
            <a:pPr algn="dist"/>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sz="1600" dirty="0">
              <a:latin typeface="方正静蕾简体" panose="02000000000000000000" pitchFamily="2" charset="-122"/>
              <a:ea typeface="方正静蕾简体" panose="02000000000000000000" pitchFamily="2" charset="-122"/>
            </a:endParaRPr>
          </a:p>
        </p:txBody>
      </p:sp>
      <p:sp>
        <p:nvSpPr>
          <p:cNvPr id="100" name="Freeform 5"/>
          <p:cNvSpPr/>
          <p:nvPr/>
        </p:nvSpPr>
        <p:spPr bwMode="auto">
          <a:xfrm rot="5844680">
            <a:off x="4040995" y="2931826"/>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1" name="Freeform 5"/>
          <p:cNvSpPr/>
          <p:nvPr/>
        </p:nvSpPr>
        <p:spPr bwMode="auto">
          <a:xfrm rot="5844680">
            <a:off x="7427885" y="2931826"/>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69" name="组合 68"/>
          <p:cNvGrpSpPr/>
          <p:nvPr/>
        </p:nvGrpSpPr>
        <p:grpSpPr>
          <a:xfrm>
            <a:off x="3790496" y="841828"/>
            <a:ext cx="4540704" cy="1074057"/>
            <a:chOff x="3659868" y="841828"/>
            <a:chExt cx="4540704" cy="1074057"/>
          </a:xfrm>
        </p:grpSpPr>
        <p:sp>
          <p:nvSpPr>
            <p:cNvPr id="70" name="任意多边形 69"/>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1" name="组合 70"/>
            <p:cNvGrpSpPr/>
            <p:nvPr/>
          </p:nvGrpSpPr>
          <p:grpSpPr>
            <a:xfrm>
              <a:off x="3659868" y="841828"/>
              <a:ext cx="4540704" cy="1074057"/>
              <a:chOff x="4429125" y="2685143"/>
              <a:chExt cx="4118758" cy="1182009"/>
            </a:xfrm>
          </p:grpSpPr>
          <p:sp>
            <p:nvSpPr>
              <p:cNvPr id="7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4"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文本框 71"/>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300"/>
                                  </p:stCondLst>
                                  <p:childTnLst>
                                    <p:set>
                                      <p:cBhvr>
                                        <p:cTn id="9" dur="1" fill="hold">
                                          <p:stCondLst>
                                            <p:cond delay="0"/>
                                          </p:stCondLst>
                                        </p:cTn>
                                        <p:tgtEl>
                                          <p:spTgt spid="87"/>
                                        </p:tgtEl>
                                        <p:attrNameLst>
                                          <p:attrName>style.visibility</p:attrName>
                                        </p:attrNameLst>
                                      </p:cBhvr>
                                      <p:to>
                                        <p:strVal val="visible"/>
                                      </p:to>
                                    </p:set>
                                    <p:animEffect transition="in" filter="fade">
                                      <p:cBhvr>
                                        <p:cTn id="10" dur="500"/>
                                        <p:tgtEl>
                                          <p:spTgt spid="87"/>
                                        </p:tgtEl>
                                      </p:cBhvr>
                                    </p:animEffect>
                                  </p:childTnLst>
                                </p:cTn>
                              </p:par>
                              <p:par>
                                <p:cTn id="11" presetID="10" presetClass="entr" presetSubtype="0" fill="hold" nodeType="withEffect">
                                  <p:stCondLst>
                                    <p:cond delay="600"/>
                                  </p:stCondLst>
                                  <p:childTnLst>
                                    <p:set>
                                      <p:cBhvr>
                                        <p:cTn id="12" dur="1" fill="hold">
                                          <p:stCondLst>
                                            <p:cond delay="0"/>
                                          </p:stCondLst>
                                        </p:cTn>
                                        <p:tgtEl>
                                          <p:spTgt spid="91"/>
                                        </p:tgtEl>
                                        <p:attrNameLst>
                                          <p:attrName>style.visibility</p:attrName>
                                        </p:attrNameLst>
                                      </p:cBhvr>
                                      <p:to>
                                        <p:strVal val="visible"/>
                                      </p:to>
                                    </p:set>
                                    <p:animEffect transition="in" filter="fade">
                                      <p:cBhvr>
                                        <p:cTn id="13" dur="500"/>
                                        <p:tgtEl>
                                          <p:spTgt spid="91"/>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5"/>
                                        </p:tgtEl>
                                        <p:attrNameLst>
                                          <p:attrName>style.visibility</p:attrName>
                                        </p:attrNameLst>
                                      </p:cBhvr>
                                      <p:to>
                                        <p:strVal val="visible"/>
                                      </p:to>
                                    </p:set>
                                    <p:animEffect transition="in" filter="fade">
                                      <p:cBhvr>
                                        <p:cTn id="19" dur="500"/>
                                        <p:tgtEl>
                                          <p:spTgt spid="9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96"/>
                                        </p:tgtEl>
                                        <p:attrNameLst>
                                          <p:attrName>style.visibility</p:attrName>
                                        </p:attrNameLst>
                                      </p:cBhvr>
                                      <p:to>
                                        <p:strVal val="visible"/>
                                      </p:to>
                                    </p:set>
                                    <p:animEffect transition="in" filter="fade">
                                      <p:cBhvr>
                                        <p:cTn id="22" dur="500"/>
                                        <p:tgtEl>
                                          <p:spTgt spid="96"/>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97"/>
                                        </p:tgtEl>
                                        <p:attrNameLst>
                                          <p:attrName>style.visibility</p:attrName>
                                        </p:attrNameLst>
                                      </p:cBhvr>
                                      <p:to>
                                        <p:strVal val="visible"/>
                                      </p:to>
                                    </p:set>
                                    <p:animEffect transition="in" filter="fade">
                                      <p:cBhvr>
                                        <p:cTn id="25" dur="500"/>
                                        <p:tgtEl>
                                          <p:spTgt spid="97"/>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98"/>
                                        </p:tgtEl>
                                        <p:attrNameLst>
                                          <p:attrName>style.visibility</p:attrName>
                                        </p:attrNameLst>
                                      </p:cBhvr>
                                      <p:to>
                                        <p:strVal val="visible"/>
                                      </p:to>
                                    </p:set>
                                    <p:animEffect transition="in" filter="fade">
                                      <p:cBhvr>
                                        <p:cTn id="28" dur="500"/>
                                        <p:tgtEl>
                                          <p:spTgt spid="98"/>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99"/>
                                        </p:tgtEl>
                                        <p:attrNameLst>
                                          <p:attrName>style.visibility</p:attrName>
                                        </p:attrNameLst>
                                      </p:cBhvr>
                                      <p:to>
                                        <p:strVal val="visible"/>
                                      </p:to>
                                    </p:set>
                                    <p:animEffect transition="in" filter="fade">
                                      <p:cBhvr>
                                        <p:cTn id="31" dur="500"/>
                                        <p:tgtEl>
                                          <p:spTgt spid="99"/>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100"/>
                                        </p:tgtEl>
                                        <p:attrNameLst>
                                          <p:attrName>style.visibility</p:attrName>
                                        </p:attrNameLst>
                                      </p:cBhvr>
                                      <p:to>
                                        <p:strVal val="visible"/>
                                      </p:to>
                                    </p:set>
                                    <p:animEffect transition="in" filter="fade">
                                      <p:cBhvr>
                                        <p:cTn id="34" dur="500"/>
                                        <p:tgtEl>
                                          <p:spTgt spid="100"/>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101"/>
                                        </p:tgtEl>
                                        <p:attrNameLst>
                                          <p:attrName>style.visibility</p:attrName>
                                        </p:attrNameLst>
                                      </p:cBhvr>
                                      <p:to>
                                        <p:strVal val="visible"/>
                                      </p:to>
                                    </p:set>
                                    <p:animEffect transition="in" filter="fade">
                                      <p:cBhvr>
                                        <p:cTn id="37" dur="500"/>
                                        <p:tgtEl>
                                          <p:spTgt spid="101"/>
                                        </p:tgtEl>
                                      </p:cBhvr>
                                    </p:animEffect>
                                  </p:childTnLst>
                                </p:cTn>
                              </p:par>
                              <p:par>
                                <p:cTn id="38" presetID="10" presetClass="entr" presetSubtype="0" fill="hold" nodeType="withEffect">
                                  <p:stCondLst>
                                    <p:cond delay="3300"/>
                                  </p:stCondLst>
                                  <p:childTnLst>
                                    <p:set>
                                      <p:cBhvr>
                                        <p:cTn id="39" dur="1" fill="hold">
                                          <p:stCondLst>
                                            <p:cond delay="0"/>
                                          </p:stCondLst>
                                        </p:cTn>
                                        <p:tgtEl>
                                          <p:spTgt spid="69"/>
                                        </p:tgtEl>
                                        <p:attrNameLst>
                                          <p:attrName>style.visibility</p:attrName>
                                        </p:attrNameLst>
                                      </p:cBhvr>
                                      <p:to>
                                        <p:strVal val="visible"/>
                                      </p:to>
                                    </p:set>
                                    <p:animEffect transition="in" filter="fade">
                                      <p:cBhvr>
                                        <p:cTn id="40"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8" grpId="0"/>
      <p:bldP spid="99" grpId="0"/>
      <p:bldP spid="100" grpId="0" animBg="1"/>
      <p:bldP spid="10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文本框 80"/>
          <p:cNvSpPr txBox="1"/>
          <p:nvPr/>
        </p:nvSpPr>
        <p:spPr>
          <a:xfrm>
            <a:off x="6611885" y="1862089"/>
            <a:ext cx="4099541"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1.</a:t>
            </a:r>
            <a:r>
              <a:rPr lang="zh-CN" altLang="en-US" sz="3600" dirty="0">
                <a:latin typeface="方正静蕾简体" panose="02000000000000000000" pitchFamily="2" charset="-122"/>
                <a:ea typeface="方正静蕾简体" panose="02000000000000000000" pitchFamily="2" charset="-122"/>
              </a:rPr>
              <a:t>此</a:t>
            </a:r>
            <a:r>
              <a:rPr lang="zh-CN" altLang="en-US" sz="3600" dirty="0" smtClean="0">
                <a:latin typeface="方正静蕾简体" panose="02000000000000000000" pitchFamily="2" charset="-122"/>
                <a:ea typeface="方正静蕾简体" panose="02000000000000000000" pitchFamily="2" charset="-122"/>
              </a:rPr>
              <a:t>处添加</a:t>
            </a:r>
            <a:r>
              <a:rPr lang="zh-CN" altLang="en-US" sz="36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600" dirty="0">
              <a:solidFill>
                <a:srgbClr val="9DC3E6"/>
              </a:solidFill>
              <a:latin typeface="方正静蕾简体" panose="02000000000000000000" pitchFamily="2" charset="-122"/>
              <a:ea typeface="方正静蕾简体" panose="02000000000000000000" pitchFamily="2" charset="-122"/>
            </a:endParaRPr>
          </a:p>
        </p:txBody>
      </p:sp>
      <p:sp>
        <p:nvSpPr>
          <p:cNvPr id="82" name="文本框 81"/>
          <p:cNvSpPr txBox="1"/>
          <p:nvPr/>
        </p:nvSpPr>
        <p:spPr>
          <a:xfrm>
            <a:off x="6562347" y="2761083"/>
            <a:ext cx="4111437"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2.</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3" name="文本框 82"/>
          <p:cNvSpPr txBox="1"/>
          <p:nvPr/>
        </p:nvSpPr>
        <p:spPr>
          <a:xfrm>
            <a:off x="6578471" y="3695076"/>
            <a:ext cx="4099541"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3.</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4" name="文本框 83"/>
          <p:cNvSpPr txBox="1"/>
          <p:nvPr/>
        </p:nvSpPr>
        <p:spPr>
          <a:xfrm>
            <a:off x="6528933" y="4594070"/>
            <a:ext cx="4111437"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4.</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5" name="Freeform 5"/>
          <p:cNvSpPr/>
          <p:nvPr/>
        </p:nvSpPr>
        <p:spPr bwMode="auto">
          <a:xfrm>
            <a:off x="6562347" y="239778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6" name="Freeform 5"/>
          <p:cNvSpPr/>
          <p:nvPr/>
        </p:nvSpPr>
        <p:spPr bwMode="auto">
          <a:xfrm>
            <a:off x="6542672" y="3345621"/>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7" name="Freeform 5"/>
          <p:cNvSpPr/>
          <p:nvPr/>
        </p:nvSpPr>
        <p:spPr bwMode="auto">
          <a:xfrm>
            <a:off x="6542671" y="428814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5"/>
          <p:cNvSpPr/>
          <p:nvPr/>
        </p:nvSpPr>
        <p:spPr bwMode="auto">
          <a:xfrm>
            <a:off x="6509258" y="5187136"/>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91" name="组合 90"/>
          <p:cNvGrpSpPr/>
          <p:nvPr/>
        </p:nvGrpSpPr>
        <p:grpSpPr>
          <a:xfrm>
            <a:off x="4493045" y="2983162"/>
            <a:ext cx="1386140" cy="2272793"/>
            <a:chOff x="3186355" y="3415833"/>
            <a:chExt cx="1322199" cy="1739005"/>
          </a:xfrm>
        </p:grpSpPr>
        <p:sp>
          <p:nvSpPr>
            <p:cNvPr id="89" name="椭圆 31"/>
            <p:cNvSpPr/>
            <p:nvPr/>
          </p:nvSpPr>
          <p:spPr>
            <a:xfrm>
              <a:off x="3196603" y="3415833"/>
              <a:ext cx="1311951" cy="173900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0" name="文本框 89"/>
            <p:cNvSpPr txBox="1"/>
            <p:nvPr/>
          </p:nvSpPr>
          <p:spPr>
            <a:xfrm>
              <a:off x="3186355" y="3489811"/>
              <a:ext cx="1233033" cy="1665027"/>
            </a:xfrm>
            <a:prstGeom prst="rect">
              <a:avLst/>
            </a:prstGeom>
            <a:noFill/>
          </p:spPr>
          <p:txBody>
            <a:bodyPr vert="eaVert" wrap="square" rtlCol="0">
              <a:spAutoFit/>
            </a:bodyPr>
            <a:lstStyle/>
            <a:p>
              <a:r>
                <a:rPr lang="zh-CN" altLang="en-US" sz="7200" dirty="0" smtClean="0">
                  <a:latin typeface="方正静蕾简体" panose="02000000000000000000" pitchFamily="2" charset="-122"/>
                  <a:ea typeface="方正静蕾简体" panose="02000000000000000000" pitchFamily="2" charset="-122"/>
                </a:rPr>
                <a:t>目录</a:t>
              </a:r>
              <a:endParaRPr lang="zh-CN" altLang="en-US" sz="7200" dirty="0">
                <a:latin typeface="方正静蕾简体" panose="02000000000000000000" pitchFamily="2" charset="-122"/>
                <a:ea typeface="方正静蕾简体" panose="02000000000000000000" pitchFamily="2" charset="-122"/>
              </a:endParaRPr>
            </a:p>
          </p:txBody>
        </p:sp>
      </p:grpSp>
      <p:grpSp>
        <p:nvGrpSpPr>
          <p:cNvPr id="29" name="组合 28"/>
          <p:cNvGrpSpPr/>
          <p:nvPr/>
        </p:nvGrpSpPr>
        <p:grpSpPr>
          <a:xfrm>
            <a:off x="804626" y="-533849"/>
            <a:ext cx="3592268" cy="6589863"/>
            <a:chOff x="4699681" y="-47625"/>
            <a:chExt cx="2694359" cy="5098596"/>
          </a:xfrm>
        </p:grpSpPr>
        <p:sp>
          <p:nvSpPr>
            <p:cNvPr id="30" name="Freeform 24"/>
            <p:cNvSpPr/>
            <p:nvPr/>
          </p:nvSpPr>
          <p:spPr bwMode="auto">
            <a:xfrm>
              <a:off x="6946451" y="3647365"/>
              <a:ext cx="447589" cy="131689"/>
            </a:xfrm>
            <a:custGeom>
              <a:avLst/>
              <a:gdLst>
                <a:gd name="T0" fmla="*/ 183 w 188"/>
                <a:gd name="T1" fmla="*/ 35 h 58"/>
                <a:gd name="T2" fmla="*/ 103 w 188"/>
                <a:gd name="T3" fmla="*/ 26 h 58"/>
                <a:gd name="T4" fmla="*/ 15 w 188"/>
                <a:gd name="T5" fmla="*/ 3 h 58"/>
                <a:gd name="T6" fmla="*/ 6 w 188"/>
                <a:gd name="T7" fmla="*/ 14 h 58"/>
                <a:gd name="T8" fmla="*/ 183 w 188"/>
                <a:gd name="T9" fmla="*/ 44 h 58"/>
                <a:gd name="T10" fmla="*/ 183 w 188"/>
                <a:gd name="T11" fmla="*/ 35 h 58"/>
              </a:gdLst>
              <a:ahLst/>
              <a:cxnLst>
                <a:cxn ang="0">
                  <a:pos x="T0" y="T1"/>
                </a:cxn>
                <a:cxn ang="0">
                  <a:pos x="T2" y="T3"/>
                </a:cxn>
                <a:cxn ang="0">
                  <a:pos x="T4" y="T5"/>
                </a:cxn>
                <a:cxn ang="0">
                  <a:pos x="T6" y="T7"/>
                </a:cxn>
                <a:cxn ang="0">
                  <a:pos x="T8" y="T9"/>
                </a:cxn>
                <a:cxn ang="0">
                  <a:pos x="T10" y="T11"/>
                </a:cxn>
              </a:cxnLst>
              <a:rect l="0" t="0" r="r" b="b"/>
              <a:pathLst>
                <a:path w="188" h="58">
                  <a:moveTo>
                    <a:pt x="183" y="35"/>
                  </a:moveTo>
                  <a:cubicBezTo>
                    <a:pt x="157" y="29"/>
                    <a:pt x="130" y="29"/>
                    <a:pt x="103" y="26"/>
                  </a:cubicBezTo>
                  <a:cubicBezTo>
                    <a:pt x="72" y="23"/>
                    <a:pt x="43" y="16"/>
                    <a:pt x="15" y="3"/>
                  </a:cubicBezTo>
                  <a:cubicBezTo>
                    <a:pt x="8" y="0"/>
                    <a:pt x="0" y="8"/>
                    <a:pt x="6" y="14"/>
                  </a:cubicBezTo>
                  <a:cubicBezTo>
                    <a:pt x="54" y="51"/>
                    <a:pt x="126" y="58"/>
                    <a:pt x="183" y="44"/>
                  </a:cubicBezTo>
                  <a:cubicBezTo>
                    <a:pt x="188" y="43"/>
                    <a:pt x="188" y="36"/>
                    <a:pt x="183" y="35"/>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5"/>
            <p:cNvSpPr/>
            <p:nvPr/>
          </p:nvSpPr>
          <p:spPr bwMode="auto">
            <a:xfrm>
              <a:off x="6967431" y="3840242"/>
              <a:ext cx="391641" cy="190217"/>
            </a:xfrm>
            <a:custGeom>
              <a:avLst/>
              <a:gdLst>
                <a:gd name="T0" fmla="*/ 160 w 164"/>
                <a:gd name="T1" fmla="*/ 76 h 84"/>
                <a:gd name="T2" fmla="*/ 77 w 164"/>
                <a:gd name="T3" fmla="*/ 40 h 84"/>
                <a:gd name="T4" fmla="*/ 6 w 164"/>
                <a:gd name="T5" fmla="*/ 1 h 84"/>
                <a:gd name="T6" fmla="*/ 2 w 164"/>
                <a:gd name="T7" fmla="*/ 7 h 84"/>
                <a:gd name="T8" fmla="*/ 72 w 164"/>
                <a:gd name="T9" fmla="*/ 61 h 84"/>
                <a:gd name="T10" fmla="*/ 159 w 164"/>
                <a:gd name="T11" fmla="*/ 84 h 84"/>
                <a:gd name="T12" fmla="*/ 160 w 164"/>
                <a:gd name="T13" fmla="*/ 76 h 84"/>
              </a:gdLst>
              <a:ahLst/>
              <a:cxnLst>
                <a:cxn ang="0">
                  <a:pos x="T0" y="T1"/>
                </a:cxn>
                <a:cxn ang="0">
                  <a:pos x="T2" y="T3"/>
                </a:cxn>
                <a:cxn ang="0">
                  <a:pos x="T4" y="T5"/>
                </a:cxn>
                <a:cxn ang="0">
                  <a:pos x="T6" y="T7"/>
                </a:cxn>
                <a:cxn ang="0">
                  <a:pos x="T8" y="T9"/>
                </a:cxn>
                <a:cxn ang="0">
                  <a:pos x="T10" y="T11"/>
                </a:cxn>
                <a:cxn ang="0">
                  <a:pos x="T12" y="T13"/>
                </a:cxn>
              </a:cxnLst>
              <a:rect l="0" t="0" r="r" b="b"/>
              <a:pathLst>
                <a:path w="164" h="84">
                  <a:moveTo>
                    <a:pt x="160" y="76"/>
                  </a:moveTo>
                  <a:cubicBezTo>
                    <a:pt x="132" y="65"/>
                    <a:pt x="104" y="54"/>
                    <a:pt x="77" y="40"/>
                  </a:cubicBezTo>
                  <a:cubicBezTo>
                    <a:pt x="53" y="28"/>
                    <a:pt x="31" y="11"/>
                    <a:pt x="6" y="1"/>
                  </a:cubicBezTo>
                  <a:cubicBezTo>
                    <a:pt x="3" y="0"/>
                    <a:pt x="0" y="4"/>
                    <a:pt x="2" y="7"/>
                  </a:cubicBezTo>
                  <a:cubicBezTo>
                    <a:pt x="17" y="31"/>
                    <a:pt x="47" y="48"/>
                    <a:pt x="72" y="61"/>
                  </a:cubicBezTo>
                  <a:cubicBezTo>
                    <a:pt x="100" y="75"/>
                    <a:pt x="129" y="83"/>
                    <a:pt x="159" y="84"/>
                  </a:cubicBezTo>
                  <a:cubicBezTo>
                    <a:pt x="164" y="84"/>
                    <a:pt x="164" y="78"/>
                    <a:pt x="160" y="76"/>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2" name="组合 31"/>
            <p:cNvGrpSpPr/>
            <p:nvPr/>
          </p:nvGrpSpPr>
          <p:grpSpPr>
            <a:xfrm>
              <a:off x="4699681" y="-47625"/>
              <a:ext cx="2596018" cy="5098596"/>
              <a:chOff x="2928938" y="-120650"/>
              <a:chExt cx="2946400" cy="6084888"/>
            </a:xfrm>
          </p:grpSpPr>
          <p:sp>
            <p:nvSpPr>
              <p:cNvPr id="33" name="Freeform 5"/>
              <p:cNvSpPr>
                <a:spLocks noEditPoints="1"/>
              </p:cNvSpPr>
              <p:nvPr/>
            </p:nvSpPr>
            <p:spPr bwMode="auto">
              <a:xfrm>
                <a:off x="3370263" y="3111500"/>
                <a:ext cx="1892300" cy="2195513"/>
              </a:xfrm>
              <a:custGeom>
                <a:avLst/>
                <a:gdLst>
                  <a:gd name="T0" fmla="*/ 669 w 698"/>
                  <a:gd name="T1" fmla="*/ 327 h 810"/>
                  <a:gd name="T2" fmla="*/ 662 w 698"/>
                  <a:gd name="T3" fmla="*/ 318 h 810"/>
                  <a:gd name="T4" fmla="*/ 656 w 698"/>
                  <a:gd name="T5" fmla="*/ 291 h 810"/>
                  <a:gd name="T6" fmla="*/ 640 w 698"/>
                  <a:gd name="T7" fmla="*/ 271 h 810"/>
                  <a:gd name="T8" fmla="*/ 566 w 698"/>
                  <a:gd name="T9" fmla="*/ 171 h 810"/>
                  <a:gd name="T10" fmla="*/ 489 w 698"/>
                  <a:gd name="T11" fmla="*/ 106 h 810"/>
                  <a:gd name="T12" fmla="*/ 475 w 698"/>
                  <a:gd name="T13" fmla="*/ 88 h 810"/>
                  <a:gd name="T14" fmla="*/ 458 w 698"/>
                  <a:gd name="T15" fmla="*/ 27 h 810"/>
                  <a:gd name="T16" fmla="*/ 457 w 698"/>
                  <a:gd name="T17" fmla="*/ 27 h 810"/>
                  <a:gd name="T18" fmla="*/ 426 w 698"/>
                  <a:gd name="T19" fmla="*/ 11 h 810"/>
                  <a:gd name="T20" fmla="*/ 376 w 698"/>
                  <a:gd name="T21" fmla="*/ 3 h 810"/>
                  <a:gd name="T22" fmla="*/ 295 w 698"/>
                  <a:gd name="T23" fmla="*/ 6 h 810"/>
                  <a:gd name="T24" fmla="*/ 284 w 698"/>
                  <a:gd name="T25" fmla="*/ 11 h 810"/>
                  <a:gd name="T26" fmla="*/ 276 w 698"/>
                  <a:gd name="T27" fmla="*/ 12 h 810"/>
                  <a:gd name="T28" fmla="*/ 266 w 698"/>
                  <a:gd name="T29" fmla="*/ 29 h 810"/>
                  <a:gd name="T30" fmla="*/ 265 w 698"/>
                  <a:gd name="T31" fmla="*/ 53 h 810"/>
                  <a:gd name="T32" fmla="*/ 258 w 698"/>
                  <a:gd name="T33" fmla="*/ 62 h 810"/>
                  <a:gd name="T34" fmla="*/ 246 w 698"/>
                  <a:gd name="T35" fmla="*/ 83 h 810"/>
                  <a:gd name="T36" fmla="*/ 246 w 698"/>
                  <a:gd name="T37" fmla="*/ 84 h 810"/>
                  <a:gd name="T38" fmla="*/ 175 w 698"/>
                  <a:gd name="T39" fmla="*/ 153 h 810"/>
                  <a:gd name="T40" fmla="*/ 140 w 698"/>
                  <a:gd name="T41" fmla="*/ 189 h 810"/>
                  <a:gd name="T42" fmla="*/ 114 w 698"/>
                  <a:gd name="T43" fmla="*/ 202 h 810"/>
                  <a:gd name="T44" fmla="*/ 61 w 698"/>
                  <a:gd name="T45" fmla="*/ 610 h 810"/>
                  <a:gd name="T46" fmla="*/ 61 w 698"/>
                  <a:gd name="T47" fmla="*/ 611 h 810"/>
                  <a:gd name="T48" fmla="*/ 62 w 698"/>
                  <a:gd name="T49" fmla="*/ 619 h 810"/>
                  <a:gd name="T50" fmla="*/ 144 w 698"/>
                  <a:gd name="T51" fmla="*/ 731 h 810"/>
                  <a:gd name="T52" fmla="*/ 268 w 698"/>
                  <a:gd name="T53" fmla="*/ 797 h 810"/>
                  <a:gd name="T54" fmla="*/ 415 w 698"/>
                  <a:gd name="T55" fmla="*/ 799 h 810"/>
                  <a:gd name="T56" fmla="*/ 462 w 698"/>
                  <a:gd name="T57" fmla="*/ 785 h 810"/>
                  <a:gd name="T58" fmla="*/ 610 w 698"/>
                  <a:gd name="T59" fmla="*/ 710 h 810"/>
                  <a:gd name="T60" fmla="*/ 622 w 698"/>
                  <a:gd name="T61" fmla="*/ 691 h 810"/>
                  <a:gd name="T62" fmla="*/ 662 w 698"/>
                  <a:gd name="T63" fmla="*/ 628 h 810"/>
                  <a:gd name="T64" fmla="*/ 672 w 698"/>
                  <a:gd name="T65" fmla="*/ 574 h 810"/>
                  <a:gd name="T66" fmla="*/ 669 w 698"/>
                  <a:gd name="T67" fmla="*/ 327 h 810"/>
                  <a:gd name="T68" fmla="*/ 534 w 698"/>
                  <a:gd name="T69" fmla="*/ 523 h 810"/>
                  <a:gd name="T70" fmla="*/ 536 w 698"/>
                  <a:gd name="T71" fmla="*/ 520 h 810"/>
                  <a:gd name="T72" fmla="*/ 535 w 698"/>
                  <a:gd name="T73" fmla="*/ 527 h 810"/>
                  <a:gd name="T74" fmla="*/ 535 w 698"/>
                  <a:gd name="T75" fmla="*/ 529 h 810"/>
                  <a:gd name="T76" fmla="*/ 535 w 698"/>
                  <a:gd name="T77" fmla="*/ 530 h 810"/>
                  <a:gd name="T78" fmla="*/ 534 w 698"/>
                  <a:gd name="T79" fmla="*/ 525 h 810"/>
                  <a:gd name="T80" fmla="*/ 534 w 698"/>
                  <a:gd name="T81" fmla="*/ 52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8" h="810">
                    <a:moveTo>
                      <a:pt x="669" y="327"/>
                    </a:moveTo>
                    <a:cubicBezTo>
                      <a:pt x="667" y="323"/>
                      <a:pt x="665" y="320"/>
                      <a:pt x="662" y="318"/>
                    </a:cubicBezTo>
                    <a:cubicBezTo>
                      <a:pt x="660" y="309"/>
                      <a:pt x="658" y="300"/>
                      <a:pt x="656" y="291"/>
                    </a:cubicBezTo>
                    <a:cubicBezTo>
                      <a:pt x="655" y="282"/>
                      <a:pt x="648" y="275"/>
                      <a:pt x="640" y="271"/>
                    </a:cubicBezTo>
                    <a:cubicBezTo>
                      <a:pt x="629" y="231"/>
                      <a:pt x="597" y="196"/>
                      <a:pt x="566" y="171"/>
                    </a:cubicBezTo>
                    <a:cubicBezTo>
                      <a:pt x="542" y="151"/>
                      <a:pt x="511" y="131"/>
                      <a:pt x="489" y="106"/>
                    </a:cubicBezTo>
                    <a:cubicBezTo>
                      <a:pt x="487" y="97"/>
                      <a:pt x="482" y="91"/>
                      <a:pt x="475" y="88"/>
                    </a:cubicBezTo>
                    <a:cubicBezTo>
                      <a:pt x="463" y="70"/>
                      <a:pt x="456" y="50"/>
                      <a:pt x="458" y="27"/>
                    </a:cubicBezTo>
                    <a:cubicBezTo>
                      <a:pt x="458" y="27"/>
                      <a:pt x="458" y="27"/>
                      <a:pt x="457" y="27"/>
                    </a:cubicBezTo>
                    <a:cubicBezTo>
                      <a:pt x="458" y="10"/>
                      <a:pt x="438" y="3"/>
                      <a:pt x="426" y="11"/>
                    </a:cubicBezTo>
                    <a:cubicBezTo>
                      <a:pt x="410" y="6"/>
                      <a:pt x="392" y="5"/>
                      <a:pt x="376" y="3"/>
                    </a:cubicBezTo>
                    <a:cubicBezTo>
                      <a:pt x="349" y="0"/>
                      <a:pt x="322" y="1"/>
                      <a:pt x="295" y="6"/>
                    </a:cubicBezTo>
                    <a:cubicBezTo>
                      <a:pt x="290" y="7"/>
                      <a:pt x="287" y="9"/>
                      <a:pt x="284" y="11"/>
                    </a:cubicBezTo>
                    <a:cubicBezTo>
                      <a:pt x="281" y="11"/>
                      <a:pt x="279" y="11"/>
                      <a:pt x="276" y="12"/>
                    </a:cubicBezTo>
                    <a:cubicBezTo>
                      <a:pt x="267" y="12"/>
                      <a:pt x="263" y="22"/>
                      <a:pt x="266" y="29"/>
                    </a:cubicBezTo>
                    <a:cubicBezTo>
                      <a:pt x="266" y="37"/>
                      <a:pt x="266" y="45"/>
                      <a:pt x="265" y="53"/>
                    </a:cubicBezTo>
                    <a:cubicBezTo>
                      <a:pt x="262" y="55"/>
                      <a:pt x="260" y="58"/>
                      <a:pt x="258" y="62"/>
                    </a:cubicBezTo>
                    <a:cubicBezTo>
                      <a:pt x="254" y="69"/>
                      <a:pt x="250" y="76"/>
                      <a:pt x="246" y="83"/>
                    </a:cubicBezTo>
                    <a:cubicBezTo>
                      <a:pt x="246" y="84"/>
                      <a:pt x="246" y="84"/>
                      <a:pt x="246" y="84"/>
                    </a:cubicBezTo>
                    <a:cubicBezTo>
                      <a:pt x="227" y="111"/>
                      <a:pt x="201" y="131"/>
                      <a:pt x="175" y="153"/>
                    </a:cubicBezTo>
                    <a:cubicBezTo>
                      <a:pt x="163" y="164"/>
                      <a:pt x="151" y="176"/>
                      <a:pt x="140" y="189"/>
                    </a:cubicBezTo>
                    <a:cubicBezTo>
                      <a:pt x="130" y="188"/>
                      <a:pt x="120" y="192"/>
                      <a:pt x="114" y="202"/>
                    </a:cubicBezTo>
                    <a:cubicBezTo>
                      <a:pt x="44" y="325"/>
                      <a:pt x="0" y="474"/>
                      <a:pt x="61" y="610"/>
                    </a:cubicBezTo>
                    <a:cubicBezTo>
                      <a:pt x="61" y="610"/>
                      <a:pt x="61" y="611"/>
                      <a:pt x="61" y="611"/>
                    </a:cubicBezTo>
                    <a:cubicBezTo>
                      <a:pt x="61" y="614"/>
                      <a:pt x="61" y="616"/>
                      <a:pt x="62" y="619"/>
                    </a:cubicBezTo>
                    <a:cubicBezTo>
                      <a:pt x="83" y="661"/>
                      <a:pt x="107" y="700"/>
                      <a:pt x="144" y="731"/>
                    </a:cubicBezTo>
                    <a:cubicBezTo>
                      <a:pt x="179" y="762"/>
                      <a:pt x="222" y="786"/>
                      <a:pt x="268" y="797"/>
                    </a:cubicBezTo>
                    <a:cubicBezTo>
                      <a:pt x="316" y="809"/>
                      <a:pt x="367" y="810"/>
                      <a:pt x="415" y="799"/>
                    </a:cubicBezTo>
                    <a:cubicBezTo>
                      <a:pt x="430" y="796"/>
                      <a:pt x="446" y="791"/>
                      <a:pt x="462" y="785"/>
                    </a:cubicBezTo>
                    <a:cubicBezTo>
                      <a:pt x="522" y="786"/>
                      <a:pt x="574" y="758"/>
                      <a:pt x="610" y="710"/>
                    </a:cubicBezTo>
                    <a:cubicBezTo>
                      <a:pt x="614" y="704"/>
                      <a:pt x="618" y="697"/>
                      <a:pt x="622" y="691"/>
                    </a:cubicBezTo>
                    <a:cubicBezTo>
                      <a:pt x="646" y="682"/>
                      <a:pt x="656" y="649"/>
                      <a:pt x="662" y="628"/>
                    </a:cubicBezTo>
                    <a:cubicBezTo>
                      <a:pt x="667" y="611"/>
                      <a:pt x="672" y="592"/>
                      <a:pt x="672" y="574"/>
                    </a:cubicBezTo>
                    <a:cubicBezTo>
                      <a:pt x="698" y="493"/>
                      <a:pt x="696" y="408"/>
                      <a:pt x="669" y="327"/>
                    </a:cubicBezTo>
                    <a:moveTo>
                      <a:pt x="534" y="523"/>
                    </a:moveTo>
                    <a:cubicBezTo>
                      <a:pt x="535" y="522"/>
                      <a:pt x="535" y="521"/>
                      <a:pt x="536" y="520"/>
                    </a:cubicBezTo>
                    <a:cubicBezTo>
                      <a:pt x="535" y="522"/>
                      <a:pt x="535" y="525"/>
                      <a:pt x="535" y="527"/>
                    </a:cubicBezTo>
                    <a:cubicBezTo>
                      <a:pt x="535" y="528"/>
                      <a:pt x="535" y="529"/>
                      <a:pt x="535" y="529"/>
                    </a:cubicBezTo>
                    <a:cubicBezTo>
                      <a:pt x="535" y="530"/>
                      <a:pt x="535" y="530"/>
                      <a:pt x="535" y="530"/>
                    </a:cubicBezTo>
                    <a:cubicBezTo>
                      <a:pt x="534" y="529"/>
                      <a:pt x="534" y="527"/>
                      <a:pt x="534" y="525"/>
                    </a:cubicBezTo>
                    <a:cubicBezTo>
                      <a:pt x="534" y="525"/>
                      <a:pt x="534" y="524"/>
                      <a:pt x="534" y="52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6"/>
              <p:cNvSpPr/>
              <p:nvPr/>
            </p:nvSpPr>
            <p:spPr bwMode="auto">
              <a:xfrm>
                <a:off x="3668713" y="3486150"/>
                <a:ext cx="504825" cy="955675"/>
              </a:xfrm>
              <a:custGeom>
                <a:avLst/>
                <a:gdLst>
                  <a:gd name="T0" fmla="*/ 125 w 186"/>
                  <a:gd name="T1" fmla="*/ 14 h 353"/>
                  <a:gd name="T2" fmla="*/ 110 w 186"/>
                  <a:gd name="T3" fmla="*/ 18 h 353"/>
                  <a:gd name="T4" fmla="*/ 61 w 186"/>
                  <a:gd name="T5" fmla="*/ 63 h 353"/>
                  <a:gd name="T6" fmla="*/ 8 w 186"/>
                  <a:gd name="T7" fmla="*/ 190 h 353"/>
                  <a:gd name="T8" fmla="*/ 4 w 186"/>
                  <a:gd name="T9" fmla="*/ 213 h 353"/>
                  <a:gd name="T10" fmla="*/ 1 w 186"/>
                  <a:gd name="T11" fmla="*/ 282 h 353"/>
                  <a:gd name="T12" fmla="*/ 4 w 186"/>
                  <a:gd name="T13" fmla="*/ 294 h 353"/>
                  <a:gd name="T14" fmla="*/ 36 w 186"/>
                  <a:gd name="T15" fmla="*/ 344 h 353"/>
                  <a:gd name="T16" fmla="*/ 75 w 186"/>
                  <a:gd name="T17" fmla="*/ 299 h 353"/>
                  <a:gd name="T18" fmla="*/ 78 w 186"/>
                  <a:gd name="T19" fmla="*/ 220 h 353"/>
                  <a:gd name="T20" fmla="*/ 95 w 186"/>
                  <a:gd name="T21" fmla="*/ 152 h 353"/>
                  <a:gd name="T22" fmla="*/ 120 w 186"/>
                  <a:gd name="T23" fmla="*/ 108 h 353"/>
                  <a:gd name="T24" fmla="*/ 160 w 186"/>
                  <a:gd name="T25" fmla="*/ 59 h 353"/>
                  <a:gd name="T26" fmla="*/ 125 w 186"/>
                  <a:gd name="T27" fmla="*/ 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353">
                    <a:moveTo>
                      <a:pt x="125" y="14"/>
                    </a:moveTo>
                    <a:cubicBezTo>
                      <a:pt x="121" y="13"/>
                      <a:pt x="115" y="14"/>
                      <a:pt x="110" y="18"/>
                    </a:cubicBezTo>
                    <a:cubicBezTo>
                      <a:pt x="91" y="29"/>
                      <a:pt x="74" y="45"/>
                      <a:pt x="61" y="63"/>
                    </a:cubicBezTo>
                    <a:cubicBezTo>
                      <a:pt x="32" y="98"/>
                      <a:pt x="16" y="147"/>
                      <a:pt x="8" y="190"/>
                    </a:cubicBezTo>
                    <a:cubicBezTo>
                      <a:pt x="7" y="198"/>
                      <a:pt x="5" y="206"/>
                      <a:pt x="4" y="213"/>
                    </a:cubicBezTo>
                    <a:cubicBezTo>
                      <a:pt x="1" y="236"/>
                      <a:pt x="0" y="259"/>
                      <a:pt x="1" y="282"/>
                    </a:cubicBezTo>
                    <a:cubicBezTo>
                      <a:pt x="1" y="286"/>
                      <a:pt x="2" y="290"/>
                      <a:pt x="4" y="294"/>
                    </a:cubicBezTo>
                    <a:cubicBezTo>
                      <a:pt x="7" y="315"/>
                      <a:pt x="16" y="338"/>
                      <a:pt x="36" y="344"/>
                    </a:cubicBezTo>
                    <a:cubicBezTo>
                      <a:pt x="65" y="353"/>
                      <a:pt x="74" y="319"/>
                      <a:pt x="75" y="299"/>
                    </a:cubicBezTo>
                    <a:cubicBezTo>
                      <a:pt x="76" y="272"/>
                      <a:pt x="74" y="246"/>
                      <a:pt x="78" y="220"/>
                    </a:cubicBezTo>
                    <a:cubicBezTo>
                      <a:pt x="81" y="197"/>
                      <a:pt x="87" y="174"/>
                      <a:pt x="95" y="152"/>
                    </a:cubicBezTo>
                    <a:cubicBezTo>
                      <a:pt x="102" y="137"/>
                      <a:pt x="111" y="122"/>
                      <a:pt x="120" y="108"/>
                    </a:cubicBezTo>
                    <a:cubicBezTo>
                      <a:pt x="131" y="92"/>
                      <a:pt x="145" y="72"/>
                      <a:pt x="160" y="59"/>
                    </a:cubicBezTo>
                    <a:cubicBezTo>
                      <a:pt x="186" y="36"/>
                      <a:pt x="153" y="0"/>
                      <a:pt x="125" y="1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
              <p:cNvSpPr/>
              <p:nvPr/>
            </p:nvSpPr>
            <p:spPr bwMode="auto">
              <a:xfrm>
                <a:off x="3690938" y="4449763"/>
                <a:ext cx="225425" cy="314325"/>
              </a:xfrm>
              <a:custGeom>
                <a:avLst/>
                <a:gdLst>
                  <a:gd name="T0" fmla="*/ 77 w 83"/>
                  <a:gd name="T1" fmla="*/ 26 h 116"/>
                  <a:gd name="T2" fmla="*/ 43 w 83"/>
                  <a:gd name="T3" fmla="*/ 0 h 116"/>
                  <a:gd name="T4" fmla="*/ 8 w 83"/>
                  <a:gd name="T5" fmla="*/ 26 h 116"/>
                  <a:gd name="T6" fmla="*/ 22 w 83"/>
                  <a:gd name="T7" fmla="*/ 104 h 116"/>
                  <a:gd name="T8" fmla="*/ 67 w 83"/>
                  <a:gd name="T9" fmla="*/ 98 h 116"/>
                  <a:gd name="T10" fmla="*/ 73 w 83"/>
                  <a:gd name="T11" fmla="*/ 84 h 116"/>
                  <a:gd name="T12" fmla="*/ 74 w 83"/>
                  <a:gd name="T13" fmla="*/ 80 h 116"/>
                  <a:gd name="T14" fmla="*/ 78 w 83"/>
                  <a:gd name="T15" fmla="*/ 73 h 116"/>
                  <a:gd name="T16" fmla="*/ 77 w 83"/>
                  <a:gd name="T17" fmla="*/ 2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16">
                    <a:moveTo>
                      <a:pt x="77" y="26"/>
                    </a:moveTo>
                    <a:cubicBezTo>
                      <a:pt x="71" y="11"/>
                      <a:pt x="60" y="0"/>
                      <a:pt x="43" y="0"/>
                    </a:cubicBezTo>
                    <a:cubicBezTo>
                      <a:pt x="26" y="0"/>
                      <a:pt x="14" y="11"/>
                      <a:pt x="8" y="26"/>
                    </a:cubicBezTo>
                    <a:cubicBezTo>
                      <a:pt x="0" y="51"/>
                      <a:pt x="0" y="85"/>
                      <a:pt x="22" y="104"/>
                    </a:cubicBezTo>
                    <a:cubicBezTo>
                      <a:pt x="34" y="115"/>
                      <a:pt x="59" y="116"/>
                      <a:pt x="67" y="98"/>
                    </a:cubicBezTo>
                    <a:cubicBezTo>
                      <a:pt x="69" y="94"/>
                      <a:pt x="72" y="89"/>
                      <a:pt x="73" y="84"/>
                    </a:cubicBezTo>
                    <a:cubicBezTo>
                      <a:pt x="73" y="83"/>
                      <a:pt x="74" y="81"/>
                      <a:pt x="74" y="80"/>
                    </a:cubicBezTo>
                    <a:cubicBezTo>
                      <a:pt x="75" y="78"/>
                      <a:pt x="76" y="75"/>
                      <a:pt x="78" y="73"/>
                    </a:cubicBezTo>
                    <a:cubicBezTo>
                      <a:pt x="83" y="58"/>
                      <a:pt x="83" y="40"/>
                      <a:pt x="77" y="2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
              <p:cNvSpPr/>
              <p:nvPr/>
            </p:nvSpPr>
            <p:spPr bwMode="auto">
              <a:xfrm>
                <a:off x="3897313" y="4745038"/>
                <a:ext cx="200025" cy="195263"/>
              </a:xfrm>
              <a:custGeom>
                <a:avLst/>
                <a:gdLst>
                  <a:gd name="T0" fmla="*/ 72 w 74"/>
                  <a:gd name="T1" fmla="*/ 26 h 72"/>
                  <a:gd name="T2" fmla="*/ 56 w 74"/>
                  <a:gd name="T3" fmla="*/ 5 h 72"/>
                  <a:gd name="T4" fmla="*/ 47 w 74"/>
                  <a:gd name="T5" fmla="*/ 2 h 72"/>
                  <a:gd name="T6" fmla="*/ 31 w 74"/>
                  <a:gd name="T7" fmla="*/ 1 h 72"/>
                  <a:gd name="T8" fmla="*/ 26 w 74"/>
                  <a:gd name="T9" fmla="*/ 2 h 72"/>
                  <a:gd name="T10" fmla="*/ 17 w 74"/>
                  <a:gd name="T11" fmla="*/ 6 h 72"/>
                  <a:gd name="T12" fmla="*/ 3 w 74"/>
                  <a:gd name="T13" fmla="*/ 23 h 72"/>
                  <a:gd name="T14" fmla="*/ 1 w 74"/>
                  <a:gd name="T15" fmla="*/ 27 h 72"/>
                  <a:gd name="T16" fmla="*/ 0 w 74"/>
                  <a:gd name="T17" fmla="*/ 36 h 72"/>
                  <a:gd name="T18" fmla="*/ 1 w 74"/>
                  <a:gd name="T19" fmla="*/ 46 h 72"/>
                  <a:gd name="T20" fmla="*/ 8 w 74"/>
                  <a:gd name="T21" fmla="*/ 58 h 72"/>
                  <a:gd name="T22" fmla="*/ 14 w 74"/>
                  <a:gd name="T23" fmla="*/ 64 h 72"/>
                  <a:gd name="T24" fmla="*/ 22 w 74"/>
                  <a:gd name="T25" fmla="*/ 69 h 72"/>
                  <a:gd name="T26" fmla="*/ 31 w 74"/>
                  <a:gd name="T27" fmla="*/ 71 h 72"/>
                  <a:gd name="T28" fmla="*/ 45 w 74"/>
                  <a:gd name="T29" fmla="*/ 71 h 72"/>
                  <a:gd name="T30" fmla="*/ 47 w 74"/>
                  <a:gd name="T31" fmla="*/ 70 h 72"/>
                  <a:gd name="T32" fmla="*/ 59 w 74"/>
                  <a:gd name="T33" fmla="*/ 64 h 72"/>
                  <a:gd name="T34" fmla="*/ 69 w 74"/>
                  <a:gd name="T35" fmla="*/ 54 h 72"/>
                  <a:gd name="T36" fmla="*/ 73 w 74"/>
                  <a:gd name="T37" fmla="*/ 41 h 72"/>
                  <a:gd name="T38" fmla="*/ 72 w 74"/>
                  <a:gd name="T3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2">
                    <a:moveTo>
                      <a:pt x="72" y="26"/>
                    </a:moveTo>
                    <a:cubicBezTo>
                      <a:pt x="69" y="18"/>
                      <a:pt x="64" y="10"/>
                      <a:pt x="56" y="5"/>
                    </a:cubicBezTo>
                    <a:cubicBezTo>
                      <a:pt x="53" y="4"/>
                      <a:pt x="50" y="3"/>
                      <a:pt x="47" y="2"/>
                    </a:cubicBezTo>
                    <a:cubicBezTo>
                      <a:pt x="42" y="0"/>
                      <a:pt x="36" y="0"/>
                      <a:pt x="31" y="1"/>
                    </a:cubicBezTo>
                    <a:cubicBezTo>
                      <a:pt x="29" y="2"/>
                      <a:pt x="28" y="2"/>
                      <a:pt x="26" y="2"/>
                    </a:cubicBezTo>
                    <a:cubicBezTo>
                      <a:pt x="23" y="3"/>
                      <a:pt x="20" y="4"/>
                      <a:pt x="17" y="6"/>
                    </a:cubicBezTo>
                    <a:cubicBezTo>
                      <a:pt x="10" y="9"/>
                      <a:pt x="4" y="15"/>
                      <a:pt x="3" y="23"/>
                    </a:cubicBezTo>
                    <a:cubicBezTo>
                      <a:pt x="2" y="25"/>
                      <a:pt x="2" y="26"/>
                      <a:pt x="1" y="27"/>
                    </a:cubicBezTo>
                    <a:cubicBezTo>
                      <a:pt x="1" y="30"/>
                      <a:pt x="0" y="33"/>
                      <a:pt x="0" y="36"/>
                    </a:cubicBezTo>
                    <a:cubicBezTo>
                      <a:pt x="0" y="39"/>
                      <a:pt x="1" y="43"/>
                      <a:pt x="1" y="46"/>
                    </a:cubicBezTo>
                    <a:cubicBezTo>
                      <a:pt x="2" y="50"/>
                      <a:pt x="5" y="54"/>
                      <a:pt x="8" y="58"/>
                    </a:cubicBezTo>
                    <a:cubicBezTo>
                      <a:pt x="9" y="61"/>
                      <a:pt x="11" y="63"/>
                      <a:pt x="14" y="64"/>
                    </a:cubicBezTo>
                    <a:cubicBezTo>
                      <a:pt x="16" y="66"/>
                      <a:pt x="19" y="68"/>
                      <a:pt x="22" y="69"/>
                    </a:cubicBezTo>
                    <a:cubicBezTo>
                      <a:pt x="25" y="70"/>
                      <a:pt x="28" y="71"/>
                      <a:pt x="31" y="71"/>
                    </a:cubicBezTo>
                    <a:cubicBezTo>
                      <a:pt x="36" y="72"/>
                      <a:pt x="40" y="72"/>
                      <a:pt x="45" y="71"/>
                    </a:cubicBezTo>
                    <a:cubicBezTo>
                      <a:pt x="46" y="71"/>
                      <a:pt x="47" y="70"/>
                      <a:pt x="47" y="70"/>
                    </a:cubicBezTo>
                    <a:cubicBezTo>
                      <a:pt x="52" y="69"/>
                      <a:pt x="56" y="67"/>
                      <a:pt x="59" y="64"/>
                    </a:cubicBezTo>
                    <a:cubicBezTo>
                      <a:pt x="63" y="61"/>
                      <a:pt x="66" y="58"/>
                      <a:pt x="69" y="54"/>
                    </a:cubicBezTo>
                    <a:cubicBezTo>
                      <a:pt x="71" y="50"/>
                      <a:pt x="72" y="45"/>
                      <a:pt x="73" y="41"/>
                    </a:cubicBezTo>
                    <a:cubicBezTo>
                      <a:pt x="74" y="36"/>
                      <a:pt x="74" y="31"/>
                      <a:pt x="72" y="2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9"/>
              <p:cNvSpPr/>
              <p:nvPr/>
            </p:nvSpPr>
            <p:spPr bwMode="auto">
              <a:xfrm>
                <a:off x="4094163" y="4897438"/>
                <a:ext cx="125413" cy="122238"/>
              </a:xfrm>
              <a:custGeom>
                <a:avLst/>
                <a:gdLst>
                  <a:gd name="T0" fmla="*/ 34 w 46"/>
                  <a:gd name="T1" fmla="*/ 3 h 45"/>
                  <a:gd name="T2" fmla="*/ 20 w 46"/>
                  <a:gd name="T3" fmla="*/ 1 h 45"/>
                  <a:gd name="T4" fmla="*/ 8 w 46"/>
                  <a:gd name="T5" fmla="*/ 7 h 45"/>
                  <a:gd name="T6" fmla="*/ 3 w 46"/>
                  <a:gd name="T7" fmla="*/ 30 h 45"/>
                  <a:gd name="T8" fmla="*/ 29 w 46"/>
                  <a:gd name="T9" fmla="*/ 43 h 45"/>
                  <a:gd name="T10" fmla="*/ 29 w 46"/>
                  <a:gd name="T11" fmla="*/ 43 h 45"/>
                  <a:gd name="T12" fmla="*/ 44 w 46"/>
                  <a:gd name="T13" fmla="*/ 28 h 45"/>
                  <a:gd name="T14" fmla="*/ 44 w 46"/>
                  <a:gd name="T15" fmla="*/ 28 h 45"/>
                  <a:gd name="T16" fmla="*/ 34 w 46"/>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5">
                    <a:moveTo>
                      <a:pt x="34" y="3"/>
                    </a:moveTo>
                    <a:cubicBezTo>
                      <a:pt x="30" y="1"/>
                      <a:pt x="25" y="0"/>
                      <a:pt x="20" y="1"/>
                    </a:cubicBezTo>
                    <a:cubicBezTo>
                      <a:pt x="16" y="1"/>
                      <a:pt x="11" y="3"/>
                      <a:pt x="8" y="7"/>
                    </a:cubicBezTo>
                    <a:cubicBezTo>
                      <a:pt x="2" y="13"/>
                      <a:pt x="0" y="22"/>
                      <a:pt x="3" y="30"/>
                    </a:cubicBezTo>
                    <a:cubicBezTo>
                      <a:pt x="8" y="40"/>
                      <a:pt x="18" y="45"/>
                      <a:pt x="29" y="43"/>
                    </a:cubicBezTo>
                    <a:cubicBezTo>
                      <a:pt x="29" y="43"/>
                      <a:pt x="29" y="43"/>
                      <a:pt x="29" y="43"/>
                    </a:cubicBezTo>
                    <a:cubicBezTo>
                      <a:pt x="36" y="41"/>
                      <a:pt x="42" y="35"/>
                      <a:pt x="44" y="28"/>
                    </a:cubicBezTo>
                    <a:cubicBezTo>
                      <a:pt x="44" y="28"/>
                      <a:pt x="44" y="28"/>
                      <a:pt x="44" y="28"/>
                    </a:cubicBezTo>
                    <a:cubicBezTo>
                      <a:pt x="46" y="18"/>
                      <a:pt x="42" y="8"/>
                      <a:pt x="34" y="3"/>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
              <p:cNvSpPr/>
              <p:nvPr/>
            </p:nvSpPr>
            <p:spPr bwMode="auto">
              <a:xfrm>
                <a:off x="4611688" y="3490913"/>
                <a:ext cx="257175" cy="284163"/>
              </a:xfrm>
              <a:custGeom>
                <a:avLst/>
                <a:gdLst>
                  <a:gd name="T0" fmla="*/ 91 w 95"/>
                  <a:gd name="T1" fmla="*/ 65 h 105"/>
                  <a:gd name="T2" fmla="*/ 69 w 95"/>
                  <a:gd name="T3" fmla="*/ 35 h 105"/>
                  <a:gd name="T4" fmla="*/ 60 w 95"/>
                  <a:gd name="T5" fmla="*/ 20 h 105"/>
                  <a:gd name="T6" fmla="*/ 20 w 95"/>
                  <a:gd name="T7" fmla="*/ 9 h 105"/>
                  <a:gd name="T8" fmla="*/ 9 w 95"/>
                  <a:gd name="T9" fmla="*/ 50 h 105"/>
                  <a:gd name="T10" fmla="*/ 18 w 95"/>
                  <a:gd name="T11" fmla="*/ 65 h 105"/>
                  <a:gd name="T12" fmla="*/ 22 w 95"/>
                  <a:gd name="T13" fmla="*/ 72 h 105"/>
                  <a:gd name="T14" fmla="*/ 22 w 95"/>
                  <a:gd name="T15" fmla="*/ 74 h 105"/>
                  <a:gd name="T16" fmla="*/ 23 w 95"/>
                  <a:gd name="T17" fmla="*/ 76 h 105"/>
                  <a:gd name="T18" fmla="*/ 44 w 95"/>
                  <a:gd name="T19" fmla="*/ 97 h 105"/>
                  <a:gd name="T20" fmla="*/ 70 w 95"/>
                  <a:gd name="T21" fmla="*/ 102 h 105"/>
                  <a:gd name="T22" fmla="*/ 91 w 95"/>
                  <a:gd name="T23" fmla="*/ 6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105">
                    <a:moveTo>
                      <a:pt x="91" y="65"/>
                    </a:moveTo>
                    <a:cubicBezTo>
                      <a:pt x="87" y="53"/>
                      <a:pt x="80" y="42"/>
                      <a:pt x="69" y="35"/>
                    </a:cubicBezTo>
                    <a:cubicBezTo>
                      <a:pt x="67" y="30"/>
                      <a:pt x="64" y="25"/>
                      <a:pt x="60" y="20"/>
                    </a:cubicBezTo>
                    <a:cubicBezTo>
                      <a:pt x="52" y="7"/>
                      <a:pt x="34" y="0"/>
                      <a:pt x="20" y="9"/>
                    </a:cubicBezTo>
                    <a:cubicBezTo>
                      <a:pt x="7" y="18"/>
                      <a:pt x="0" y="36"/>
                      <a:pt x="9" y="50"/>
                    </a:cubicBezTo>
                    <a:cubicBezTo>
                      <a:pt x="12" y="55"/>
                      <a:pt x="15" y="60"/>
                      <a:pt x="18" y="65"/>
                    </a:cubicBezTo>
                    <a:cubicBezTo>
                      <a:pt x="19" y="67"/>
                      <a:pt x="20" y="70"/>
                      <a:pt x="22" y="72"/>
                    </a:cubicBezTo>
                    <a:cubicBezTo>
                      <a:pt x="22" y="73"/>
                      <a:pt x="22" y="73"/>
                      <a:pt x="22" y="74"/>
                    </a:cubicBezTo>
                    <a:cubicBezTo>
                      <a:pt x="23" y="74"/>
                      <a:pt x="23" y="75"/>
                      <a:pt x="23" y="76"/>
                    </a:cubicBezTo>
                    <a:cubicBezTo>
                      <a:pt x="27" y="86"/>
                      <a:pt x="35" y="94"/>
                      <a:pt x="44" y="97"/>
                    </a:cubicBezTo>
                    <a:cubicBezTo>
                      <a:pt x="52" y="102"/>
                      <a:pt x="61" y="105"/>
                      <a:pt x="70" y="102"/>
                    </a:cubicBezTo>
                    <a:cubicBezTo>
                      <a:pt x="85" y="97"/>
                      <a:pt x="95" y="81"/>
                      <a:pt x="91" y="65"/>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1"/>
              <p:cNvSpPr/>
              <p:nvPr/>
            </p:nvSpPr>
            <p:spPr bwMode="auto">
              <a:xfrm>
                <a:off x="4895851" y="3846513"/>
                <a:ext cx="236538" cy="500063"/>
              </a:xfrm>
              <a:custGeom>
                <a:avLst/>
                <a:gdLst>
                  <a:gd name="T0" fmla="*/ 72 w 87"/>
                  <a:gd name="T1" fmla="*/ 37 h 185"/>
                  <a:gd name="T2" fmla="*/ 12 w 87"/>
                  <a:gd name="T3" fmla="*/ 53 h 185"/>
                  <a:gd name="T4" fmla="*/ 21 w 87"/>
                  <a:gd name="T5" fmla="*/ 92 h 185"/>
                  <a:gd name="T6" fmla="*/ 23 w 87"/>
                  <a:gd name="T7" fmla="*/ 144 h 185"/>
                  <a:gd name="T8" fmla="*/ 80 w 87"/>
                  <a:gd name="T9" fmla="*/ 152 h 185"/>
                  <a:gd name="T10" fmla="*/ 72 w 87"/>
                  <a:gd name="T11" fmla="*/ 37 h 185"/>
                </a:gdLst>
                <a:ahLst/>
                <a:cxnLst>
                  <a:cxn ang="0">
                    <a:pos x="T0" y="T1"/>
                  </a:cxn>
                  <a:cxn ang="0">
                    <a:pos x="T2" y="T3"/>
                  </a:cxn>
                  <a:cxn ang="0">
                    <a:pos x="T4" y="T5"/>
                  </a:cxn>
                  <a:cxn ang="0">
                    <a:pos x="T6" y="T7"/>
                  </a:cxn>
                  <a:cxn ang="0">
                    <a:pos x="T8" y="T9"/>
                  </a:cxn>
                  <a:cxn ang="0">
                    <a:pos x="T10" y="T11"/>
                  </a:cxn>
                </a:cxnLst>
                <a:rect l="0" t="0" r="r" b="b"/>
                <a:pathLst>
                  <a:path w="87" h="185">
                    <a:moveTo>
                      <a:pt x="72" y="37"/>
                    </a:moveTo>
                    <a:cubicBezTo>
                      <a:pt x="58" y="0"/>
                      <a:pt x="0" y="14"/>
                      <a:pt x="12" y="53"/>
                    </a:cubicBezTo>
                    <a:cubicBezTo>
                      <a:pt x="16" y="66"/>
                      <a:pt x="19" y="79"/>
                      <a:pt x="21" y="92"/>
                    </a:cubicBezTo>
                    <a:cubicBezTo>
                      <a:pt x="22" y="109"/>
                      <a:pt x="23" y="127"/>
                      <a:pt x="23" y="144"/>
                    </a:cubicBezTo>
                    <a:cubicBezTo>
                      <a:pt x="22" y="176"/>
                      <a:pt x="74" y="185"/>
                      <a:pt x="80" y="152"/>
                    </a:cubicBezTo>
                    <a:cubicBezTo>
                      <a:pt x="87" y="112"/>
                      <a:pt x="86" y="74"/>
                      <a:pt x="72" y="37"/>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
              <p:cNvSpPr/>
              <p:nvPr/>
            </p:nvSpPr>
            <p:spPr bwMode="auto">
              <a:xfrm>
                <a:off x="4832351" y="4587875"/>
                <a:ext cx="196850" cy="328613"/>
              </a:xfrm>
              <a:custGeom>
                <a:avLst/>
                <a:gdLst>
                  <a:gd name="T0" fmla="*/ 60 w 73"/>
                  <a:gd name="T1" fmla="*/ 17 h 121"/>
                  <a:gd name="T2" fmla="*/ 35 w 73"/>
                  <a:gd name="T3" fmla="*/ 7 h 121"/>
                  <a:gd name="T4" fmla="*/ 21 w 73"/>
                  <a:gd name="T5" fmla="*/ 21 h 121"/>
                  <a:gd name="T6" fmla="*/ 18 w 73"/>
                  <a:gd name="T7" fmla="*/ 26 h 121"/>
                  <a:gd name="T8" fmla="*/ 5 w 73"/>
                  <a:gd name="T9" fmla="*/ 56 h 121"/>
                  <a:gd name="T10" fmla="*/ 6 w 73"/>
                  <a:gd name="T11" fmla="*/ 56 h 121"/>
                  <a:gd name="T12" fmla="*/ 6 w 73"/>
                  <a:gd name="T13" fmla="*/ 68 h 121"/>
                  <a:gd name="T14" fmla="*/ 3 w 73"/>
                  <a:gd name="T15" fmla="*/ 112 h 121"/>
                  <a:gd name="T16" fmla="*/ 11 w 73"/>
                  <a:gd name="T17" fmla="*/ 118 h 121"/>
                  <a:gd name="T18" fmla="*/ 72 w 73"/>
                  <a:gd name="T19" fmla="*/ 40 h 121"/>
                  <a:gd name="T20" fmla="*/ 60 w 73"/>
                  <a:gd name="T21" fmla="*/ 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21">
                    <a:moveTo>
                      <a:pt x="60" y="17"/>
                    </a:moveTo>
                    <a:cubicBezTo>
                      <a:pt x="56" y="7"/>
                      <a:pt x="44" y="0"/>
                      <a:pt x="35" y="7"/>
                    </a:cubicBezTo>
                    <a:cubicBezTo>
                      <a:pt x="29" y="11"/>
                      <a:pt x="25" y="16"/>
                      <a:pt x="21" y="21"/>
                    </a:cubicBezTo>
                    <a:cubicBezTo>
                      <a:pt x="20" y="23"/>
                      <a:pt x="19" y="24"/>
                      <a:pt x="18" y="26"/>
                    </a:cubicBezTo>
                    <a:cubicBezTo>
                      <a:pt x="13" y="35"/>
                      <a:pt x="8" y="45"/>
                      <a:pt x="5" y="56"/>
                    </a:cubicBezTo>
                    <a:cubicBezTo>
                      <a:pt x="5" y="56"/>
                      <a:pt x="5" y="56"/>
                      <a:pt x="6" y="56"/>
                    </a:cubicBezTo>
                    <a:cubicBezTo>
                      <a:pt x="5" y="60"/>
                      <a:pt x="5" y="65"/>
                      <a:pt x="6" y="68"/>
                    </a:cubicBezTo>
                    <a:cubicBezTo>
                      <a:pt x="2" y="82"/>
                      <a:pt x="0" y="96"/>
                      <a:pt x="3" y="112"/>
                    </a:cubicBezTo>
                    <a:cubicBezTo>
                      <a:pt x="4" y="116"/>
                      <a:pt x="8" y="118"/>
                      <a:pt x="11" y="118"/>
                    </a:cubicBezTo>
                    <a:cubicBezTo>
                      <a:pt x="54" y="121"/>
                      <a:pt x="68" y="75"/>
                      <a:pt x="72" y="40"/>
                    </a:cubicBezTo>
                    <a:cubicBezTo>
                      <a:pt x="73" y="30"/>
                      <a:pt x="67" y="21"/>
                      <a:pt x="60" y="17"/>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3"/>
              <p:cNvSpPr/>
              <p:nvPr/>
            </p:nvSpPr>
            <p:spPr bwMode="auto">
              <a:xfrm>
                <a:off x="4637088" y="4891088"/>
                <a:ext cx="130175" cy="144463"/>
              </a:xfrm>
              <a:custGeom>
                <a:avLst/>
                <a:gdLst>
                  <a:gd name="T0" fmla="*/ 35 w 48"/>
                  <a:gd name="T1" fmla="*/ 5 h 53"/>
                  <a:gd name="T2" fmla="*/ 8 w 48"/>
                  <a:gd name="T3" fmla="*/ 12 h 53"/>
                  <a:gd name="T4" fmla="*/ 1 w 48"/>
                  <a:gd name="T5" fmla="*/ 26 h 53"/>
                  <a:gd name="T6" fmla="*/ 9 w 48"/>
                  <a:gd name="T7" fmla="*/ 49 h 53"/>
                  <a:gd name="T8" fmla="*/ 33 w 48"/>
                  <a:gd name="T9" fmla="*/ 45 h 53"/>
                  <a:gd name="T10" fmla="*/ 42 w 48"/>
                  <a:gd name="T11" fmla="*/ 32 h 53"/>
                  <a:gd name="T12" fmla="*/ 35 w 48"/>
                  <a:gd name="T13" fmla="*/ 5 h 53"/>
                </a:gdLst>
                <a:ahLst/>
                <a:cxnLst>
                  <a:cxn ang="0">
                    <a:pos x="T0" y="T1"/>
                  </a:cxn>
                  <a:cxn ang="0">
                    <a:pos x="T2" y="T3"/>
                  </a:cxn>
                  <a:cxn ang="0">
                    <a:pos x="T4" y="T5"/>
                  </a:cxn>
                  <a:cxn ang="0">
                    <a:pos x="T6" y="T7"/>
                  </a:cxn>
                  <a:cxn ang="0">
                    <a:pos x="T8" y="T9"/>
                  </a:cxn>
                  <a:cxn ang="0">
                    <a:pos x="T10" y="T11"/>
                  </a:cxn>
                  <a:cxn ang="0">
                    <a:pos x="T12" y="T13"/>
                  </a:cxn>
                </a:cxnLst>
                <a:rect l="0" t="0" r="r" b="b"/>
                <a:pathLst>
                  <a:path w="48" h="53">
                    <a:moveTo>
                      <a:pt x="35" y="5"/>
                    </a:moveTo>
                    <a:cubicBezTo>
                      <a:pt x="26" y="0"/>
                      <a:pt x="13" y="2"/>
                      <a:pt x="8" y="12"/>
                    </a:cubicBezTo>
                    <a:cubicBezTo>
                      <a:pt x="6" y="17"/>
                      <a:pt x="3" y="21"/>
                      <a:pt x="1" y="26"/>
                    </a:cubicBezTo>
                    <a:cubicBezTo>
                      <a:pt x="0" y="34"/>
                      <a:pt x="2" y="44"/>
                      <a:pt x="9" y="49"/>
                    </a:cubicBezTo>
                    <a:cubicBezTo>
                      <a:pt x="17" y="53"/>
                      <a:pt x="27" y="50"/>
                      <a:pt x="33" y="45"/>
                    </a:cubicBezTo>
                    <a:cubicBezTo>
                      <a:pt x="37" y="41"/>
                      <a:pt x="39" y="36"/>
                      <a:pt x="42" y="32"/>
                    </a:cubicBezTo>
                    <a:cubicBezTo>
                      <a:pt x="48" y="23"/>
                      <a:pt x="44" y="10"/>
                      <a:pt x="35" y="5"/>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4"/>
              <p:cNvSpPr/>
              <p:nvPr/>
            </p:nvSpPr>
            <p:spPr bwMode="auto">
              <a:xfrm>
                <a:off x="4541838" y="4989513"/>
                <a:ext cx="73025" cy="77788"/>
              </a:xfrm>
              <a:custGeom>
                <a:avLst/>
                <a:gdLst>
                  <a:gd name="T0" fmla="*/ 22 w 27"/>
                  <a:gd name="T1" fmla="*/ 4 h 29"/>
                  <a:gd name="T2" fmla="*/ 10 w 27"/>
                  <a:gd name="T3" fmla="*/ 1 h 29"/>
                  <a:gd name="T4" fmla="*/ 1 w 27"/>
                  <a:gd name="T5" fmla="*/ 10 h 29"/>
                  <a:gd name="T6" fmla="*/ 2 w 27"/>
                  <a:gd name="T7" fmla="*/ 22 h 29"/>
                  <a:gd name="T8" fmla="*/ 10 w 27"/>
                  <a:gd name="T9" fmla="*/ 28 h 29"/>
                  <a:gd name="T10" fmla="*/ 11 w 27"/>
                  <a:gd name="T11" fmla="*/ 28 h 29"/>
                  <a:gd name="T12" fmla="*/ 11 w 27"/>
                  <a:gd name="T13" fmla="*/ 28 h 29"/>
                  <a:gd name="T14" fmla="*/ 21 w 27"/>
                  <a:gd name="T15" fmla="*/ 26 h 29"/>
                  <a:gd name="T16" fmla="*/ 27 w 27"/>
                  <a:gd name="T17" fmla="*/ 14 h 29"/>
                  <a:gd name="T18" fmla="*/ 22 w 27"/>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2" y="4"/>
                    </a:moveTo>
                    <a:cubicBezTo>
                      <a:pt x="19" y="1"/>
                      <a:pt x="15" y="0"/>
                      <a:pt x="10" y="1"/>
                    </a:cubicBezTo>
                    <a:cubicBezTo>
                      <a:pt x="6" y="2"/>
                      <a:pt x="2" y="6"/>
                      <a:pt x="1" y="10"/>
                    </a:cubicBezTo>
                    <a:cubicBezTo>
                      <a:pt x="1" y="14"/>
                      <a:pt x="0" y="18"/>
                      <a:pt x="2" y="22"/>
                    </a:cubicBezTo>
                    <a:cubicBezTo>
                      <a:pt x="3" y="25"/>
                      <a:pt x="6" y="28"/>
                      <a:pt x="10" y="28"/>
                    </a:cubicBezTo>
                    <a:cubicBezTo>
                      <a:pt x="10" y="28"/>
                      <a:pt x="11" y="28"/>
                      <a:pt x="11" y="28"/>
                    </a:cubicBezTo>
                    <a:cubicBezTo>
                      <a:pt x="11" y="28"/>
                      <a:pt x="11" y="28"/>
                      <a:pt x="11" y="28"/>
                    </a:cubicBezTo>
                    <a:cubicBezTo>
                      <a:pt x="14" y="29"/>
                      <a:pt x="18" y="27"/>
                      <a:pt x="21" y="26"/>
                    </a:cubicBezTo>
                    <a:cubicBezTo>
                      <a:pt x="25" y="24"/>
                      <a:pt x="27" y="18"/>
                      <a:pt x="27" y="14"/>
                    </a:cubicBezTo>
                    <a:cubicBezTo>
                      <a:pt x="27" y="10"/>
                      <a:pt x="25" y="6"/>
                      <a:pt x="22" y="4"/>
                    </a:cubicBezTo>
                  </a:path>
                </a:pathLst>
              </a:custGeom>
              <a:solidFill>
                <a:srgbClr val="FBCD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5"/>
              <p:cNvSpPr>
                <a:spLocks noEditPoints="1"/>
              </p:cNvSpPr>
              <p:nvPr/>
            </p:nvSpPr>
            <p:spPr bwMode="auto">
              <a:xfrm>
                <a:off x="4043363" y="2387600"/>
                <a:ext cx="644525" cy="742950"/>
              </a:xfrm>
              <a:custGeom>
                <a:avLst/>
                <a:gdLst>
                  <a:gd name="T0" fmla="*/ 226 w 238"/>
                  <a:gd name="T1" fmla="*/ 257 h 274"/>
                  <a:gd name="T2" fmla="*/ 225 w 238"/>
                  <a:gd name="T3" fmla="*/ 252 h 274"/>
                  <a:gd name="T4" fmla="*/ 224 w 238"/>
                  <a:gd name="T5" fmla="*/ 248 h 274"/>
                  <a:gd name="T6" fmla="*/ 223 w 238"/>
                  <a:gd name="T7" fmla="*/ 245 h 274"/>
                  <a:gd name="T8" fmla="*/ 221 w 238"/>
                  <a:gd name="T9" fmla="*/ 242 h 274"/>
                  <a:gd name="T10" fmla="*/ 218 w 238"/>
                  <a:gd name="T11" fmla="*/ 235 h 274"/>
                  <a:gd name="T12" fmla="*/ 215 w 238"/>
                  <a:gd name="T13" fmla="*/ 232 h 274"/>
                  <a:gd name="T14" fmla="*/ 198 w 238"/>
                  <a:gd name="T15" fmla="*/ 210 h 274"/>
                  <a:gd name="T16" fmla="*/ 211 w 238"/>
                  <a:gd name="T17" fmla="*/ 193 h 274"/>
                  <a:gd name="T18" fmla="*/ 221 w 238"/>
                  <a:gd name="T19" fmla="*/ 175 h 274"/>
                  <a:gd name="T20" fmla="*/ 222 w 238"/>
                  <a:gd name="T21" fmla="*/ 170 h 274"/>
                  <a:gd name="T22" fmla="*/ 222 w 238"/>
                  <a:gd name="T23" fmla="*/ 170 h 274"/>
                  <a:gd name="T24" fmla="*/ 209 w 238"/>
                  <a:gd name="T25" fmla="*/ 153 h 274"/>
                  <a:gd name="T26" fmla="*/ 185 w 238"/>
                  <a:gd name="T27" fmla="*/ 138 h 274"/>
                  <a:gd name="T28" fmla="*/ 217 w 238"/>
                  <a:gd name="T29" fmla="*/ 104 h 274"/>
                  <a:gd name="T30" fmla="*/ 189 w 238"/>
                  <a:gd name="T31" fmla="*/ 33 h 274"/>
                  <a:gd name="T32" fmla="*/ 175 w 238"/>
                  <a:gd name="T33" fmla="*/ 28 h 274"/>
                  <a:gd name="T34" fmla="*/ 148 w 238"/>
                  <a:gd name="T35" fmla="*/ 4 h 274"/>
                  <a:gd name="T36" fmla="*/ 115 w 238"/>
                  <a:gd name="T37" fmla="*/ 6 h 274"/>
                  <a:gd name="T38" fmla="*/ 114 w 238"/>
                  <a:gd name="T39" fmla="*/ 6 h 274"/>
                  <a:gd name="T40" fmla="*/ 22 w 238"/>
                  <a:gd name="T41" fmla="*/ 54 h 274"/>
                  <a:gd name="T42" fmla="*/ 12 w 238"/>
                  <a:gd name="T43" fmla="*/ 59 h 274"/>
                  <a:gd name="T44" fmla="*/ 13 w 238"/>
                  <a:gd name="T45" fmla="*/ 100 h 274"/>
                  <a:gd name="T46" fmla="*/ 13 w 238"/>
                  <a:gd name="T47" fmla="*/ 104 h 274"/>
                  <a:gd name="T48" fmla="*/ 24 w 238"/>
                  <a:gd name="T49" fmla="*/ 121 h 274"/>
                  <a:gd name="T50" fmla="*/ 38 w 238"/>
                  <a:gd name="T51" fmla="*/ 124 h 274"/>
                  <a:gd name="T52" fmla="*/ 39 w 238"/>
                  <a:gd name="T53" fmla="*/ 127 h 274"/>
                  <a:gd name="T54" fmla="*/ 33 w 238"/>
                  <a:gd name="T55" fmla="*/ 134 h 274"/>
                  <a:gd name="T56" fmla="*/ 26 w 238"/>
                  <a:gd name="T57" fmla="*/ 139 h 274"/>
                  <a:gd name="T58" fmla="*/ 26 w 238"/>
                  <a:gd name="T59" fmla="*/ 139 h 274"/>
                  <a:gd name="T60" fmla="*/ 2 w 238"/>
                  <a:gd name="T61" fmla="*/ 174 h 274"/>
                  <a:gd name="T62" fmla="*/ 24 w 238"/>
                  <a:gd name="T63" fmla="*/ 213 h 274"/>
                  <a:gd name="T64" fmla="*/ 3 w 238"/>
                  <a:gd name="T65" fmla="*/ 261 h 274"/>
                  <a:gd name="T66" fmla="*/ 24 w 238"/>
                  <a:gd name="T67" fmla="*/ 273 h 274"/>
                  <a:gd name="T68" fmla="*/ 112 w 238"/>
                  <a:gd name="T69" fmla="*/ 264 h 274"/>
                  <a:gd name="T70" fmla="*/ 144 w 238"/>
                  <a:gd name="T71" fmla="*/ 261 h 274"/>
                  <a:gd name="T72" fmla="*/ 149 w 238"/>
                  <a:gd name="T73" fmla="*/ 263 h 274"/>
                  <a:gd name="T74" fmla="*/ 159 w 238"/>
                  <a:gd name="T75" fmla="*/ 266 h 274"/>
                  <a:gd name="T76" fmla="*/ 165 w 238"/>
                  <a:gd name="T77" fmla="*/ 266 h 274"/>
                  <a:gd name="T78" fmla="*/ 172 w 238"/>
                  <a:gd name="T79" fmla="*/ 268 h 274"/>
                  <a:gd name="T80" fmla="*/ 187 w 238"/>
                  <a:gd name="T81" fmla="*/ 270 h 274"/>
                  <a:gd name="T82" fmla="*/ 202 w 238"/>
                  <a:gd name="T83" fmla="*/ 268 h 274"/>
                  <a:gd name="T84" fmla="*/ 207 w 238"/>
                  <a:gd name="T85" fmla="*/ 269 h 274"/>
                  <a:gd name="T86" fmla="*/ 226 w 238"/>
                  <a:gd name="T87" fmla="*/ 257 h 274"/>
                  <a:gd name="T88" fmla="*/ 44 w 238"/>
                  <a:gd name="T89" fmla="*/ 183 h 274"/>
                  <a:gd name="T90" fmla="*/ 44 w 238"/>
                  <a:gd name="T91" fmla="*/ 184 h 274"/>
                  <a:gd name="T92" fmla="*/ 43 w 238"/>
                  <a:gd name="T93" fmla="*/ 184 h 274"/>
                  <a:gd name="T94" fmla="*/ 41 w 238"/>
                  <a:gd name="T95" fmla="*/ 181 h 274"/>
                  <a:gd name="T96" fmla="*/ 41 w 238"/>
                  <a:gd name="T97" fmla="*/ 181 h 274"/>
                  <a:gd name="T98" fmla="*/ 44 w 238"/>
                  <a:gd name="T99" fmla="*/ 175 h 274"/>
                  <a:gd name="T100" fmla="*/ 46 w 238"/>
                  <a:gd name="T101" fmla="*/ 177 h 274"/>
                  <a:gd name="T102" fmla="*/ 44 w 238"/>
                  <a:gd name="T103" fmla="*/ 18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74">
                    <a:moveTo>
                      <a:pt x="226" y="257"/>
                    </a:moveTo>
                    <a:cubicBezTo>
                      <a:pt x="226" y="255"/>
                      <a:pt x="226" y="254"/>
                      <a:pt x="225" y="252"/>
                    </a:cubicBezTo>
                    <a:cubicBezTo>
                      <a:pt x="225" y="251"/>
                      <a:pt x="225" y="249"/>
                      <a:pt x="224" y="248"/>
                    </a:cubicBezTo>
                    <a:cubicBezTo>
                      <a:pt x="224" y="247"/>
                      <a:pt x="224" y="246"/>
                      <a:pt x="223" y="245"/>
                    </a:cubicBezTo>
                    <a:cubicBezTo>
                      <a:pt x="223" y="244"/>
                      <a:pt x="222" y="243"/>
                      <a:pt x="221" y="242"/>
                    </a:cubicBezTo>
                    <a:cubicBezTo>
                      <a:pt x="221" y="240"/>
                      <a:pt x="219" y="237"/>
                      <a:pt x="218" y="235"/>
                    </a:cubicBezTo>
                    <a:cubicBezTo>
                      <a:pt x="217" y="234"/>
                      <a:pt x="216" y="233"/>
                      <a:pt x="215" y="232"/>
                    </a:cubicBezTo>
                    <a:cubicBezTo>
                      <a:pt x="209" y="225"/>
                      <a:pt x="204" y="217"/>
                      <a:pt x="198" y="210"/>
                    </a:cubicBezTo>
                    <a:cubicBezTo>
                      <a:pt x="204" y="206"/>
                      <a:pt x="208" y="199"/>
                      <a:pt x="211" y="193"/>
                    </a:cubicBezTo>
                    <a:cubicBezTo>
                      <a:pt x="218" y="190"/>
                      <a:pt x="224" y="183"/>
                      <a:pt x="221" y="175"/>
                    </a:cubicBezTo>
                    <a:cubicBezTo>
                      <a:pt x="222" y="174"/>
                      <a:pt x="222" y="172"/>
                      <a:pt x="222" y="170"/>
                    </a:cubicBezTo>
                    <a:cubicBezTo>
                      <a:pt x="222" y="170"/>
                      <a:pt x="222" y="170"/>
                      <a:pt x="222" y="170"/>
                    </a:cubicBezTo>
                    <a:cubicBezTo>
                      <a:pt x="224" y="162"/>
                      <a:pt x="217" y="154"/>
                      <a:pt x="209" y="153"/>
                    </a:cubicBezTo>
                    <a:cubicBezTo>
                      <a:pt x="203" y="146"/>
                      <a:pt x="194" y="141"/>
                      <a:pt x="185" y="138"/>
                    </a:cubicBezTo>
                    <a:cubicBezTo>
                      <a:pt x="196" y="127"/>
                      <a:pt x="208" y="116"/>
                      <a:pt x="217" y="104"/>
                    </a:cubicBezTo>
                    <a:cubicBezTo>
                      <a:pt x="238" y="75"/>
                      <a:pt x="205" y="54"/>
                      <a:pt x="189" y="33"/>
                    </a:cubicBezTo>
                    <a:cubicBezTo>
                      <a:pt x="185" y="29"/>
                      <a:pt x="180" y="27"/>
                      <a:pt x="175" y="28"/>
                    </a:cubicBezTo>
                    <a:cubicBezTo>
                      <a:pt x="167" y="18"/>
                      <a:pt x="159" y="8"/>
                      <a:pt x="148" y="4"/>
                    </a:cubicBezTo>
                    <a:cubicBezTo>
                      <a:pt x="138" y="0"/>
                      <a:pt x="125" y="0"/>
                      <a:pt x="115" y="6"/>
                    </a:cubicBezTo>
                    <a:cubicBezTo>
                      <a:pt x="115" y="6"/>
                      <a:pt x="114" y="6"/>
                      <a:pt x="114" y="6"/>
                    </a:cubicBezTo>
                    <a:cubicBezTo>
                      <a:pt x="78" y="2"/>
                      <a:pt x="44" y="26"/>
                      <a:pt x="22" y="54"/>
                    </a:cubicBezTo>
                    <a:cubicBezTo>
                      <a:pt x="19" y="55"/>
                      <a:pt x="15" y="56"/>
                      <a:pt x="12" y="59"/>
                    </a:cubicBezTo>
                    <a:cubicBezTo>
                      <a:pt x="0" y="71"/>
                      <a:pt x="1" y="90"/>
                      <a:pt x="13" y="100"/>
                    </a:cubicBezTo>
                    <a:cubicBezTo>
                      <a:pt x="13" y="102"/>
                      <a:pt x="13" y="103"/>
                      <a:pt x="13" y="104"/>
                    </a:cubicBezTo>
                    <a:cubicBezTo>
                      <a:pt x="15" y="110"/>
                      <a:pt x="19" y="117"/>
                      <a:pt x="24" y="121"/>
                    </a:cubicBezTo>
                    <a:cubicBezTo>
                      <a:pt x="28" y="124"/>
                      <a:pt x="33" y="126"/>
                      <a:pt x="38" y="124"/>
                    </a:cubicBezTo>
                    <a:cubicBezTo>
                      <a:pt x="38" y="125"/>
                      <a:pt x="39" y="126"/>
                      <a:pt x="39" y="127"/>
                    </a:cubicBezTo>
                    <a:cubicBezTo>
                      <a:pt x="37" y="129"/>
                      <a:pt x="35" y="131"/>
                      <a:pt x="33" y="134"/>
                    </a:cubicBezTo>
                    <a:cubicBezTo>
                      <a:pt x="30" y="135"/>
                      <a:pt x="28" y="137"/>
                      <a:pt x="26" y="139"/>
                    </a:cubicBezTo>
                    <a:cubicBezTo>
                      <a:pt x="26" y="139"/>
                      <a:pt x="26" y="139"/>
                      <a:pt x="26" y="139"/>
                    </a:cubicBezTo>
                    <a:cubicBezTo>
                      <a:pt x="19" y="153"/>
                      <a:pt x="0" y="154"/>
                      <a:pt x="2" y="174"/>
                    </a:cubicBezTo>
                    <a:cubicBezTo>
                      <a:pt x="3" y="188"/>
                      <a:pt x="14" y="201"/>
                      <a:pt x="24" y="213"/>
                    </a:cubicBezTo>
                    <a:cubicBezTo>
                      <a:pt x="9" y="224"/>
                      <a:pt x="0" y="238"/>
                      <a:pt x="3" y="261"/>
                    </a:cubicBezTo>
                    <a:cubicBezTo>
                      <a:pt x="5" y="270"/>
                      <a:pt x="16" y="274"/>
                      <a:pt x="24" y="273"/>
                    </a:cubicBezTo>
                    <a:cubicBezTo>
                      <a:pt x="53" y="268"/>
                      <a:pt x="83" y="266"/>
                      <a:pt x="112" y="264"/>
                    </a:cubicBezTo>
                    <a:cubicBezTo>
                      <a:pt x="119" y="264"/>
                      <a:pt x="133" y="264"/>
                      <a:pt x="144" y="261"/>
                    </a:cubicBezTo>
                    <a:cubicBezTo>
                      <a:pt x="146" y="262"/>
                      <a:pt x="147" y="262"/>
                      <a:pt x="149" y="263"/>
                    </a:cubicBezTo>
                    <a:cubicBezTo>
                      <a:pt x="152" y="264"/>
                      <a:pt x="155" y="265"/>
                      <a:pt x="159" y="266"/>
                    </a:cubicBezTo>
                    <a:cubicBezTo>
                      <a:pt x="161" y="267"/>
                      <a:pt x="163" y="267"/>
                      <a:pt x="165" y="266"/>
                    </a:cubicBezTo>
                    <a:cubicBezTo>
                      <a:pt x="167" y="267"/>
                      <a:pt x="170" y="267"/>
                      <a:pt x="172" y="268"/>
                    </a:cubicBezTo>
                    <a:cubicBezTo>
                      <a:pt x="177" y="269"/>
                      <a:pt x="182" y="269"/>
                      <a:pt x="187" y="270"/>
                    </a:cubicBezTo>
                    <a:cubicBezTo>
                      <a:pt x="190" y="270"/>
                      <a:pt x="197" y="268"/>
                      <a:pt x="202" y="268"/>
                    </a:cubicBezTo>
                    <a:cubicBezTo>
                      <a:pt x="203" y="269"/>
                      <a:pt x="205" y="269"/>
                      <a:pt x="207" y="269"/>
                    </a:cubicBezTo>
                    <a:cubicBezTo>
                      <a:pt x="215" y="272"/>
                      <a:pt x="227" y="267"/>
                      <a:pt x="226" y="257"/>
                    </a:cubicBezTo>
                    <a:moveTo>
                      <a:pt x="44" y="183"/>
                    </a:moveTo>
                    <a:cubicBezTo>
                      <a:pt x="44" y="183"/>
                      <a:pt x="44" y="183"/>
                      <a:pt x="44" y="184"/>
                    </a:cubicBezTo>
                    <a:cubicBezTo>
                      <a:pt x="43" y="184"/>
                      <a:pt x="43" y="184"/>
                      <a:pt x="43" y="184"/>
                    </a:cubicBezTo>
                    <a:cubicBezTo>
                      <a:pt x="43" y="183"/>
                      <a:pt x="42" y="182"/>
                      <a:pt x="41" y="181"/>
                    </a:cubicBezTo>
                    <a:cubicBezTo>
                      <a:pt x="41" y="181"/>
                      <a:pt x="41" y="181"/>
                      <a:pt x="41" y="181"/>
                    </a:cubicBezTo>
                    <a:cubicBezTo>
                      <a:pt x="42" y="179"/>
                      <a:pt x="43" y="177"/>
                      <a:pt x="44" y="175"/>
                    </a:cubicBezTo>
                    <a:cubicBezTo>
                      <a:pt x="44" y="176"/>
                      <a:pt x="45" y="176"/>
                      <a:pt x="46" y="177"/>
                    </a:cubicBezTo>
                    <a:cubicBezTo>
                      <a:pt x="45" y="179"/>
                      <a:pt x="44" y="181"/>
                      <a:pt x="44" y="183"/>
                    </a:cubicBezTo>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6"/>
              <p:cNvSpPr/>
              <p:nvPr/>
            </p:nvSpPr>
            <p:spPr bwMode="auto">
              <a:xfrm>
                <a:off x="4046538" y="2524125"/>
                <a:ext cx="582613" cy="215900"/>
              </a:xfrm>
              <a:custGeom>
                <a:avLst/>
                <a:gdLst>
                  <a:gd name="T0" fmla="*/ 213 w 215"/>
                  <a:gd name="T1" fmla="*/ 48 h 80"/>
                  <a:gd name="T2" fmla="*/ 214 w 215"/>
                  <a:gd name="T3" fmla="*/ 49 h 80"/>
                  <a:gd name="T4" fmla="*/ 214 w 215"/>
                  <a:gd name="T5" fmla="*/ 46 h 80"/>
                  <a:gd name="T6" fmla="*/ 214 w 215"/>
                  <a:gd name="T7" fmla="*/ 38 h 80"/>
                  <a:gd name="T8" fmla="*/ 189 w 215"/>
                  <a:gd name="T9" fmla="*/ 17 h 80"/>
                  <a:gd name="T10" fmla="*/ 188 w 215"/>
                  <a:gd name="T11" fmla="*/ 16 h 80"/>
                  <a:gd name="T12" fmla="*/ 152 w 215"/>
                  <a:gd name="T13" fmla="*/ 2 h 80"/>
                  <a:gd name="T14" fmla="*/ 143 w 215"/>
                  <a:gd name="T15" fmla="*/ 0 h 80"/>
                  <a:gd name="T16" fmla="*/ 143 w 215"/>
                  <a:gd name="T17" fmla="*/ 0 h 80"/>
                  <a:gd name="T18" fmla="*/ 118 w 215"/>
                  <a:gd name="T19" fmla="*/ 2 h 80"/>
                  <a:gd name="T20" fmla="*/ 109 w 215"/>
                  <a:gd name="T21" fmla="*/ 5 h 80"/>
                  <a:gd name="T22" fmla="*/ 76 w 215"/>
                  <a:gd name="T23" fmla="*/ 5 h 80"/>
                  <a:gd name="T24" fmla="*/ 52 w 215"/>
                  <a:gd name="T25" fmla="*/ 11 h 80"/>
                  <a:gd name="T26" fmla="*/ 51 w 215"/>
                  <a:gd name="T27" fmla="*/ 11 h 80"/>
                  <a:gd name="T28" fmla="*/ 25 w 215"/>
                  <a:gd name="T29" fmla="*/ 16 h 80"/>
                  <a:gd name="T30" fmla="*/ 15 w 215"/>
                  <a:gd name="T31" fmla="*/ 18 h 80"/>
                  <a:gd name="T32" fmla="*/ 9 w 215"/>
                  <a:gd name="T33" fmla="*/ 46 h 80"/>
                  <a:gd name="T34" fmla="*/ 9 w 215"/>
                  <a:gd name="T35" fmla="*/ 46 h 80"/>
                  <a:gd name="T36" fmla="*/ 18 w 215"/>
                  <a:gd name="T37" fmla="*/ 57 h 80"/>
                  <a:gd name="T38" fmla="*/ 18 w 215"/>
                  <a:gd name="T39" fmla="*/ 59 h 80"/>
                  <a:gd name="T40" fmla="*/ 33 w 215"/>
                  <a:gd name="T41" fmla="*/ 76 h 80"/>
                  <a:gd name="T42" fmla="*/ 43 w 215"/>
                  <a:gd name="T43" fmla="*/ 77 h 80"/>
                  <a:gd name="T44" fmla="*/ 51 w 215"/>
                  <a:gd name="T45" fmla="*/ 77 h 80"/>
                  <a:gd name="T46" fmla="*/ 71 w 215"/>
                  <a:gd name="T47" fmla="*/ 72 h 80"/>
                  <a:gd name="T48" fmla="*/ 74 w 215"/>
                  <a:gd name="T49" fmla="*/ 73 h 80"/>
                  <a:gd name="T50" fmla="*/ 154 w 215"/>
                  <a:gd name="T51" fmla="*/ 77 h 80"/>
                  <a:gd name="T52" fmla="*/ 169 w 215"/>
                  <a:gd name="T53" fmla="*/ 75 h 80"/>
                  <a:gd name="T54" fmla="*/ 195 w 215"/>
                  <a:gd name="T55" fmla="*/ 68 h 80"/>
                  <a:gd name="T56" fmla="*/ 198 w 215"/>
                  <a:gd name="T57" fmla="*/ 61 h 80"/>
                  <a:gd name="T58" fmla="*/ 201 w 215"/>
                  <a:gd name="T59" fmla="*/ 59 h 80"/>
                  <a:gd name="T60" fmla="*/ 212 w 215"/>
                  <a:gd name="T61" fmla="*/ 52 h 80"/>
                  <a:gd name="T62" fmla="*/ 214 w 215"/>
                  <a:gd name="T63" fmla="*/ 49 h 80"/>
                  <a:gd name="T64" fmla="*/ 213 w 215"/>
                  <a:gd name="T65" fmla="*/ 48 h 80"/>
                  <a:gd name="T66" fmla="*/ 213 w 215"/>
                  <a:gd name="T67"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5" h="80">
                    <a:moveTo>
                      <a:pt x="213" y="48"/>
                    </a:moveTo>
                    <a:cubicBezTo>
                      <a:pt x="214" y="49"/>
                      <a:pt x="214" y="49"/>
                      <a:pt x="214" y="49"/>
                    </a:cubicBezTo>
                    <a:cubicBezTo>
                      <a:pt x="214" y="48"/>
                      <a:pt x="214" y="47"/>
                      <a:pt x="214" y="46"/>
                    </a:cubicBezTo>
                    <a:cubicBezTo>
                      <a:pt x="215" y="44"/>
                      <a:pt x="215" y="41"/>
                      <a:pt x="214" y="38"/>
                    </a:cubicBezTo>
                    <a:cubicBezTo>
                      <a:pt x="213" y="26"/>
                      <a:pt x="201" y="20"/>
                      <a:pt x="189" y="17"/>
                    </a:cubicBezTo>
                    <a:cubicBezTo>
                      <a:pt x="188" y="17"/>
                      <a:pt x="188" y="16"/>
                      <a:pt x="188" y="16"/>
                    </a:cubicBezTo>
                    <a:cubicBezTo>
                      <a:pt x="178" y="7"/>
                      <a:pt x="165" y="3"/>
                      <a:pt x="152" y="2"/>
                    </a:cubicBezTo>
                    <a:cubicBezTo>
                      <a:pt x="149" y="1"/>
                      <a:pt x="147" y="1"/>
                      <a:pt x="143" y="0"/>
                    </a:cubicBezTo>
                    <a:cubicBezTo>
                      <a:pt x="143" y="0"/>
                      <a:pt x="143" y="0"/>
                      <a:pt x="143" y="0"/>
                    </a:cubicBezTo>
                    <a:cubicBezTo>
                      <a:pt x="135" y="1"/>
                      <a:pt x="127" y="1"/>
                      <a:pt x="118" y="2"/>
                    </a:cubicBezTo>
                    <a:cubicBezTo>
                      <a:pt x="114" y="2"/>
                      <a:pt x="112" y="3"/>
                      <a:pt x="109" y="5"/>
                    </a:cubicBezTo>
                    <a:cubicBezTo>
                      <a:pt x="98" y="2"/>
                      <a:pt x="86" y="4"/>
                      <a:pt x="76" y="5"/>
                    </a:cubicBezTo>
                    <a:cubicBezTo>
                      <a:pt x="67" y="7"/>
                      <a:pt x="59" y="8"/>
                      <a:pt x="52" y="11"/>
                    </a:cubicBezTo>
                    <a:cubicBezTo>
                      <a:pt x="52" y="11"/>
                      <a:pt x="51" y="11"/>
                      <a:pt x="51" y="11"/>
                    </a:cubicBezTo>
                    <a:cubicBezTo>
                      <a:pt x="43" y="13"/>
                      <a:pt x="34" y="15"/>
                      <a:pt x="25" y="16"/>
                    </a:cubicBezTo>
                    <a:cubicBezTo>
                      <a:pt x="22" y="17"/>
                      <a:pt x="18" y="17"/>
                      <a:pt x="15" y="18"/>
                    </a:cubicBezTo>
                    <a:cubicBezTo>
                      <a:pt x="0" y="21"/>
                      <a:pt x="0" y="37"/>
                      <a:pt x="9" y="46"/>
                    </a:cubicBezTo>
                    <a:cubicBezTo>
                      <a:pt x="9" y="46"/>
                      <a:pt x="9" y="46"/>
                      <a:pt x="9" y="46"/>
                    </a:cubicBezTo>
                    <a:cubicBezTo>
                      <a:pt x="10" y="51"/>
                      <a:pt x="13" y="55"/>
                      <a:pt x="18" y="57"/>
                    </a:cubicBezTo>
                    <a:cubicBezTo>
                      <a:pt x="18" y="58"/>
                      <a:pt x="18" y="58"/>
                      <a:pt x="18" y="59"/>
                    </a:cubicBezTo>
                    <a:cubicBezTo>
                      <a:pt x="20" y="67"/>
                      <a:pt x="25" y="73"/>
                      <a:pt x="33" y="76"/>
                    </a:cubicBezTo>
                    <a:cubicBezTo>
                      <a:pt x="37" y="77"/>
                      <a:pt x="40" y="77"/>
                      <a:pt x="43" y="77"/>
                    </a:cubicBezTo>
                    <a:cubicBezTo>
                      <a:pt x="45" y="78"/>
                      <a:pt x="48" y="78"/>
                      <a:pt x="51" y="77"/>
                    </a:cubicBezTo>
                    <a:cubicBezTo>
                      <a:pt x="58" y="76"/>
                      <a:pt x="65" y="75"/>
                      <a:pt x="71" y="72"/>
                    </a:cubicBezTo>
                    <a:cubicBezTo>
                      <a:pt x="72" y="72"/>
                      <a:pt x="73" y="73"/>
                      <a:pt x="74" y="73"/>
                    </a:cubicBezTo>
                    <a:cubicBezTo>
                      <a:pt x="101" y="70"/>
                      <a:pt x="127" y="76"/>
                      <a:pt x="154" y="77"/>
                    </a:cubicBezTo>
                    <a:cubicBezTo>
                      <a:pt x="159" y="78"/>
                      <a:pt x="164" y="77"/>
                      <a:pt x="169" y="75"/>
                    </a:cubicBezTo>
                    <a:cubicBezTo>
                      <a:pt x="177" y="80"/>
                      <a:pt x="188" y="80"/>
                      <a:pt x="195" y="68"/>
                    </a:cubicBezTo>
                    <a:cubicBezTo>
                      <a:pt x="196" y="66"/>
                      <a:pt x="197" y="64"/>
                      <a:pt x="198" y="61"/>
                    </a:cubicBezTo>
                    <a:cubicBezTo>
                      <a:pt x="199" y="61"/>
                      <a:pt x="200" y="60"/>
                      <a:pt x="201" y="59"/>
                    </a:cubicBezTo>
                    <a:cubicBezTo>
                      <a:pt x="206" y="59"/>
                      <a:pt x="210" y="57"/>
                      <a:pt x="212" y="52"/>
                    </a:cubicBezTo>
                    <a:cubicBezTo>
                      <a:pt x="213" y="51"/>
                      <a:pt x="213" y="50"/>
                      <a:pt x="214" y="49"/>
                    </a:cubicBezTo>
                    <a:cubicBezTo>
                      <a:pt x="213" y="49"/>
                      <a:pt x="213" y="49"/>
                      <a:pt x="213" y="48"/>
                    </a:cubicBezTo>
                    <a:cubicBezTo>
                      <a:pt x="213" y="48"/>
                      <a:pt x="213" y="48"/>
                      <a:pt x="213" y="48"/>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7"/>
              <p:cNvSpPr/>
              <p:nvPr/>
            </p:nvSpPr>
            <p:spPr bwMode="auto">
              <a:xfrm>
                <a:off x="4040188" y="2801938"/>
                <a:ext cx="585788" cy="184150"/>
              </a:xfrm>
              <a:custGeom>
                <a:avLst/>
                <a:gdLst>
                  <a:gd name="T0" fmla="*/ 216 w 216"/>
                  <a:gd name="T1" fmla="*/ 27 h 68"/>
                  <a:gd name="T2" fmla="*/ 205 w 216"/>
                  <a:gd name="T3" fmla="*/ 13 h 68"/>
                  <a:gd name="T4" fmla="*/ 118 w 216"/>
                  <a:gd name="T5" fmla="*/ 3 h 68"/>
                  <a:gd name="T6" fmla="*/ 101 w 216"/>
                  <a:gd name="T7" fmla="*/ 5 h 68"/>
                  <a:gd name="T8" fmla="*/ 56 w 216"/>
                  <a:gd name="T9" fmla="*/ 8 h 68"/>
                  <a:gd name="T10" fmla="*/ 48 w 216"/>
                  <a:gd name="T11" fmla="*/ 5 h 68"/>
                  <a:gd name="T12" fmla="*/ 22 w 216"/>
                  <a:gd name="T13" fmla="*/ 10 h 68"/>
                  <a:gd name="T14" fmla="*/ 20 w 216"/>
                  <a:gd name="T15" fmla="*/ 12 h 68"/>
                  <a:gd name="T16" fmla="*/ 10 w 216"/>
                  <a:gd name="T17" fmla="*/ 19 h 68"/>
                  <a:gd name="T18" fmla="*/ 23 w 216"/>
                  <a:gd name="T19" fmla="*/ 42 h 68"/>
                  <a:gd name="T20" fmla="*/ 39 w 216"/>
                  <a:gd name="T21" fmla="*/ 63 h 68"/>
                  <a:gd name="T22" fmla="*/ 116 w 216"/>
                  <a:gd name="T23" fmla="*/ 53 h 68"/>
                  <a:gd name="T24" fmla="*/ 196 w 216"/>
                  <a:gd name="T25" fmla="*/ 59 h 68"/>
                  <a:gd name="T26" fmla="*/ 212 w 216"/>
                  <a:gd name="T27" fmla="*/ 49 h 68"/>
                  <a:gd name="T28" fmla="*/ 216 w 216"/>
                  <a:gd name="T29"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68">
                    <a:moveTo>
                      <a:pt x="216" y="27"/>
                    </a:moveTo>
                    <a:cubicBezTo>
                      <a:pt x="215" y="20"/>
                      <a:pt x="211" y="15"/>
                      <a:pt x="205" y="13"/>
                    </a:cubicBezTo>
                    <a:cubicBezTo>
                      <a:pt x="176" y="4"/>
                      <a:pt x="147" y="0"/>
                      <a:pt x="118" y="3"/>
                    </a:cubicBezTo>
                    <a:cubicBezTo>
                      <a:pt x="112" y="3"/>
                      <a:pt x="107" y="4"/>
                      <a:pt x="101" y="5"/>
                    </a:cubicBezTo>
                    <a:cubicBezTo>
                      <a:pt x="86" y="5"/>
                      <a:pt x="71" y="6"/>
                      <a:pt x="56" y="8"/>
                    </a:cubicBezTo>
                    <a:cubicBezTo>
                      <a:pt x="54" y="6"/>
                      <a:pt x="51" y="5"/>
                      <a:pt x="48" y="5"/>
                    </a:cubicBezTo>
                    <a:cubicBezTo>
                      <a:pt x="38" y="4"/>
                      <a:pt x="30" y="6"/>
                      <a:pt x="22" y="10"/>
                    </a:cubicBezTo>
                    <a:cubicBezTo>
                      <a:pt x="21" y="11"/>
                      <a:pt x="21" y="11"/>
                      <a:pt x="20" y="12"/>
                    </a:cubicBezTo>
                    <a:cubicBezTo>
                      <a:pt x="17" y="14"/>
                      <a:pt x="13" y="16"/>
                      <a:pt x="10" y="19"/>
                    </a:cubicBezTo>
                    <a:cubicBezTo>
                      <a:pt x="0" y="28"/>
                      <a:pt x="11" y="44"/>
                      <a:pt x="23" y="42"/>
                    </a:cubicBezTo>
                    <a:cubicBezTo>
                      <a:pt x="17" y="52"/>
                      <a:pt x="25" y="68"/>
                      <a:pt x="39" y="63"/>
                    </a:cubicBezTo>
                    <a:cubicBezTo>
                      <a:pt x="64" y="54"/>
                      <a:pt x="89" y="52"/>
                      <a:pt x="116" y="53"/>
                    </a:cubicBezTo>
                    <a:cubicBezTo>
                      <a:pt x="142" y="53"/>
                      <a:pt x="170" y="53"/>
                      <a:pt x="196" y="59"/>
                    </a:cubicBezTo>
                    <a:cubicBezTo>
                      <a:pt x="203" y="60"/>
                      <a:pt x="209" y="56"/>
                      <a:pt x="212" y="49"/>
                    </a:cubicBezTo>
                    <a:cubicBezTo>
                      <a:pt x="215" y="42"/>
                      <a:pt x="216" y="35"/>
                      <a:pt x="216" y="27"/>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8"/>
              <p:cNvSpPr/>
              <p:nvPr/>
            </p:nvSpPr>
            <p:spPr bwMode="auto">
              <a:xfrm>
                <a:off x="4029076" y="3027363"/>
                <a:ext cx="628650" cy="107950"/>
              </a:xfrm>
              <a:custGeom>
                <a:avLst/>
                <a:gdLst>
                  <a:gd name="T0" fmla="*/ 222 w 232"/>
                  <a:gd name="T1" fmla="*/ 12 h 40"/>
                  <a:gd name="T2" fmla="*/ 222 w 232"/>
                  <a:gd name="T3" fmla="*/ 12 h 40"/>
                  <a:gd name="T4" fmla="*/ 200 w 232"/>
                  <a:gd name="T5" fmla="*/ 7 h 40"/>
                  <a:gd name="T6" fmla="*/ 191 w 232"/>
                  <a:gd name="T7" fmla="*/ 5 h 40"/>
                  <a:gd name="T8" fmla="*/ 170 w 232"/>
                  <a:gd name="T9" fmla="*/ 3 h 40"/>
                  <a:gd name="T10" fmla="*/ 121 w 232"/>
                  <a:gd name="T11" fmla="*/ 1 h 40"/>
                  <a:gd name="T12" fmla="*/ 56 w 232"/>
                  <a:gd name="T13" fmla="*/ 7 h 40"/>
                  <a:gd name="T14" fmla="*/ 45 w 232"/>
                  <a:gd name="T15" fmla="*/ 0 h 40"/>
                  <a:gd name="T16" fmla="*/ 10 w 232"/>
                  <a:gd name="T17" fmla="*/ 4 h 40"/>
                  <a:gd name="T18" fmla="*/ 5 w 232"/>
                  <a:gd name="T19" fmla="*/ 25 h 40"/>
                  <a:gd name="T20" fmla="*/ 18 w 232"/>
                  <a:gd name="T21" fmla="*/ 38 h 40"/>
                  <a:gd name="T22" fmla="*/ 72 w 232"/>
                  <a:gd name="T23" fmla="*/ 33 h 40"/>
                  <a:gd name="T24" fmla="*/ 122 w 232"/>
                  <a:gd name="T25" fmla="*/ 31 h 40"/>
                  <a:gd name="T26" fmla="*/ 173 w 232"/>
                  <a:gd name="T27" fmla="*/ 33 h 40"/>
                  <a:gd name="T28" fmla="*/ 222 w 232"/>
                  <a:gd name="T29" fmla="*/ 31 h 40"/>
                  <a:gd name="T30" fmla="*/ 222 w 232"/>
                  <a:gd name="T3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40">
                    <a:moveTo>
                      <a:pt x="222" y="12"/>
                    </a:moveTo>
                    <a:cubicBezTo>
                      <a:pt x="222" y="12"/>
                      <a:pt x="222" y="12"/>
                      <a:pt x="222" y="12"/>
                    </a:cubicBezTo>
                    <a:cubicBezTo>
                      <a:pt x="215" y="9"/>
                      <a:pt x="208" y="8"/>
                      <a:pt x="200" y="7"/>
                    </a:cubicBezTo>
                    <a:cubicBezTo>
                      <a:pt x="197" y="6"/>
                      <a:pt x="194" y="5"/>
                      <a:pt x="191" y="5"/>
                    </a:cubicBezTo>
                    <a:cubicBezTo>
                      <a:pt x="184" y="4"/>
                      <a:pt x="177" y="3"/>
                      <a:pt x="170" y="3"/>
                    </a:cubicBezTo>
                    <a:cubicBezTo>
                      <a:pt x="154" y="1"/>
                      <a:pt x="138" y="1"/>
                      <a:pt x="121" y="1"/>
                    </a:cubicBezTo>
                    <a:cubicBezTo>
                      <a:pt x="99" y="1"/>
                      <a:pt x="78" y="3"/>
                      <a:pt x="56" y="7"/>
                    </a:cubicBezTo>
                    <a:cubicBezTo>
                      <a:pt x="54" y="3"/>
                      <a:pt x="51" y="0"/>
                      <a:pt x="45" y="0"/>
                    </a:cubicBezTo>
                    <a:cubicBezTo>
                      <a:pt x="33" y="0"/>
                      <a:pt x="22" y="1"/>
                      <a:pt x="10" y="4"/>
                    </a:cubicBezTo>
                    <a:cubicBezTo>
                      <a:pt x="1" y="6"/>
                      <a:pt x="0" y="19"/>
                      <a:pt x="5" y="25"/>
                    </a:cubicBezTo>
                    <a:cubicBezTo>
                      <a:pt x="5" y="31"/>
                      <a:pt x="10" y="37"/>
                      <a:pt x="18" y="38"/>
                    </a:cubicBezTo>
                    <a:cubicBezTo>
                      <a:pt x="36" y="40"/>
                      <a:pt x="54" y="34"/>
                      <a:pt x="72" y="33"/>
                    </a:cubicBezTo>
                    <a:cubicBezTo>
                      <a:pt x="89" y="32"/>
                      <a:pt x="106" y="31"/>
                      <a:pt x="122" y="31"/>
                    </a:cubicBezTo>
                    <a:cubicBezTo>
                      <a:pt x="139" y="32"/>
                      <a:pt x="156" y="32"/>
                      <a:pt x="173" y="33"/>
                    </a:cubicBezTo>
                    <a:cubicBezTo>
                      <a:pt x="189" y="33"/>
                      <a:pt x="206" y="36"/>
                      <a:pt x="222" y="31"/>
                    </a:cubicBezTo>
                    <a:cubicBezTo>
                      <a:pt x="232" y="28"/>
                      <a:pt x="231" y="14"/>
                      <a:pt x="222" y="12"/>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9"/>
              <p:cNvSpPr/>
              <p:nvPr/>
            </p:nvSpPr>
            <p:spPr bwMode="auto">
              <a:xfrm>
                <a:off x="4267201" y="-120650"/>
                <a:ext cx="176213" cy="2511425"/>
              </a:xfrm>
              <a:custGeom>
                <a:avLst/>
                <a:gdLst>
                  <a:gd name="T0" fmla="*/ 57 w 65"/>
                  <a:gd name="T1" fmla="*/ 814 h 927"/>
                  <a:gd name="T2" fmla="*/ 52 w 65"/>
                  <a:gd name="T3" fmla="*/ 733 h 927"/>
                  <a:gd name="T4" fmla="*/ 49 w 65"/>
                  <a:gd name="T5" fmla="*/ 725 h 927"/>
                  <a:gd name="T6" fmla="*/ 50 w 65"/>
                  <a:gd name="T7" fmla="*/ 712 h 927"/>
                  <a:gd name="T8" fmla="*/ 54 w 65"/>
                  <a:gd name="T9" fmla="*/ 695 h 927"/>
                  <a:gd name="T10" fmla="*/ 56 w 65"/>
                  <a:gd name="T11" fmla="*/ 620 h 927"/>
                  <a:gd name="T12" fmla="*/ 53 w 65"/>
                  <a:gd name="T13" fmla="*/ 558 h 927"/>
                  <a:gd name="T14" fmla="*/ 53 w 65"/>
                  <a:gd name="T15" fmla="*/ 535 h 927"/>
                  <a:gd name="T16" fmla="*/ 55 w 65"/>
                  <a:gd name="T17" fmla="*/ 455 h 927"/>
                  <a:gd name="T18" fmla="*/ 50 w 65"/>
                  <a:gd name="T19" fmla="*/ 398 h 927"/>
                  <a:gd name="T20" fmla="*/ 51 w 65"/>
                  <a:gd name="T21" fmla="*/ 390 h 927"/>
                  <a:gd name="T22" fmla="*/ 50 w 65"/>
                  <a:gd name="T23" fmla="*/ 318 h 927"/>
                  <a:gd name="T24" fmla="*/ 52 w 65"/>
                  <a:gd name="T25" fmla="*/ 270 h 927"/>
                  <a:gd name="T26" fmla="*/ 53 w 65"/>
                  <a:gd name="T27" fmla="*/ 241 h 927"/>
                  <a:gd name="T28" fmla="*/ 53 w 65"/>
                  <a:gd name="T29" fmla="*/ 237 h 927"/>
                  <a:gd name="T30" fmla="*/ 60 w 65"/>
                  <a:gd name="T31" fmla="*/ 156 h 927"/>
                  <a:gd name="T32" fmla="*/ 55 w 65"/>
                  <a:gd name="T33" fmla="*/ 87 h 927"/>
                  <a:gd name="T34" fmla="*/ 57 w 65"/>
                  <a:gd name="T35" fmla="*/ 82 h 927"/>
                  <a:gd name="T36" fmla="*/ 54 w 65"/>
                  <a:gd name="T37" fmla="*/ 21 h 927"/>
                  <a:gd name="T38" fmla="*/ 41 w 65"/>
                  <a:gd name="T39" fmla="*/ 7 h 927"/>
                  <a:gd name="T40" fmla="*/ 18 w 65"/>
                  <a:gd name="T41" fmla="*/ 11 h 927"/>
                  <a:gd name="T42" fmla="*/ 12 w 65"/>
                  <a:gd name="T43" fmla="*/ 11 h 927"/>
                  <a:gd name="T44" fmla="*/ 11 w 65"/>
                  <a:gd name="T45" fmla="*/ 15 h 927"/>
                  <a:gd name="T46" fmla="*/ 7 w 65"/>
                  <a:gd name="T47" fmla="*/ 21 h 927"/>
                  <a:gd name="T48" fmla="*/ 5 w 65"/>
                  <a:gd name="T49" fmla="*/ 42 h 927"/>
                  <a:gd name="T50" fmla="*/ 3 w 65"/>
                  <a:gd name="T51" fmla="*/ 49 h 927"/>
                  <a:gd name="T52" fmla="*/ 4 w 65"/>
                  <a:gd name="T53" fmla="*/ 153 h 927"/>
                  <a:gd name="T54" fmla="*/ 6 w 65"/>
                  <a:gd name="T55" fmla="*/ 162 h 927"/>
                  <a:gd name="T56" fmla="*/ 6 w 65"/>
                  <a:gd name="T57" fmla="*/ 166 h 927"/>
                  <a:gd name="T58" fmla="*/ 4 w 65"/>
                  <a:gd name="T59" fmla="*/ 210 h 927"/>
                  <a:gd name="T60" fmla="*/ 3 w 65"/>
                  <a:gd name="T61" fmla="*/ 265 h 927"/>
                  <a:gd name="T62" fmla="*/ 2 w 65"/>
                  <a:gd name="T63" fmla="*/ 278 h 927"/>
                  <a:gd name="T64" fmla="*/ 5 w 65"/>
                  <a:gd name="T65" fmla="*/ 286 h 927"/>
                  <a:gd name="T66" fmla="*/ 5 w 65"/>
                  <a:gd name="T67" fmla="*/ 323 h 927"/>
                  <a:gd name="T68" fmla="*/ 6 w 65"/>
                  <a:gd name="T69" fmla="*/ 397 h 927"/>
                  <a:gd name="T70" fmla="*/ 9 w 65"/>
                  <a:gd name="T71" fmla="*/ 444 h 927"/>
                  <a:gd name="T72" fmla="*/ 8 w 65"/>
                  <a:gd name="T73" fmla="*/ 461 h 927"/>
                  <a:gd name="T74" fmla="*/ 6 w 65"/>
                  <a:gd name="T75" fmla="*/ 468 h 927"/>
                  <a:gd name="T76" fmla="*/ 5 w 65"/>
                  <a:gd name="T77" fmla="*/ 468 h 927"/>
                  <a:gd name="T78" fmla="*/ 6 w 65"/>
                  <a:gd name="T79" fmla="*/ 525 h 927"/>
                  <a:gd name="T80" fmla="*/ 6 w 65"/>
                  <a:gd name="T81" fmla="*/ 533 h 927"/>
                  <a:gd name="T82" fmla="*/ 6 w 65"/>
                  <a:gd name="T83" fmla="*/ 539 h 927"/>
                  <a:gd name="T84" fmla="*/ 6 w 65"/>
                  <a:gd name="T85" fmla="*/ 598 h 927"/>
                  <a:gd name="T86" fmla="*/ 6 w 65"/>
                  <a:gd name="T87" fmla="*/ 608 h 927"/>
                  <a:gd name="T88" fmla="*/ 8 w 65"/>
                  <a:gd name="T89" fmla="*/ 616 h 927"/>
                  <a:gd name="T90" fmla="*/ 8 w 65"/>
                  <a:gd name="T91" fmla="*/ 652 h 927"/>
                  <a:gd name="T92" fmla="*/ 8 w 65"/>
                  <a:gd name="T93" fmla="*/ 695 h 927"/>
                  <a:gd name="T94" fmla="*/ 1 w 65"/>
                  <a:gd name="T95" fmla="*/ 708 h 927"/>
                  <a:gd name="T96" fmla="*/ 4 w 65"/>
                  <a:gd name="T97" fmla="*/ 794 h 927"/>
                  <a:gd name="T98" fmla="*/ 2 w 65"/>
                  <a:gd name="T99" fmla="*/ 803 h 927"/>
                  <a:gd name="T100" fmla="*/ 6 w 65"/>
                  <a:gd name="T101" fmla="*/ 899 h 927"/>
                  <a:gd name="T102" fmla="*/ 7 w 65"/>
                  <a:gd name="T103" fmla="*/ 901 h 927"/>
                  <a:gd name="T104" fmla="*/ 6 w 65"/>
                  <a:gd name="T105" fmla="*/ 903 h 927"/>
                  <a:gd name="T106" fmla="*/ 23 w 65"/>
                  <a:gd name="T107" fmla="*/ 926 h 927"/>
                  <a:gd name="T108" fmla="*/ 43 w 65"/>
                  <a:gd name="T109" fmla="*/ 923 h 927"/>
                  <a:gd name="T110" fmla="*/ 58 w 65"/>
                  <a:gd name="T111" fmla="*/ 908 h 927"/>
                  <a:gd name="T112" fmla="*/ 57 w 65"/>
                  <a:gd name="T113" fmla="*/ 81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927">
                    <a:moveTo>
                      <a:pt x="57" y="814"/>
                    </a:moveTo>
                    <a:cubicBezTo>
                      <a:pt x="55" y="787"/>
                      <a:pt x="54" y="760"/>
                      <a:pt x="52" y="733"/>
                    </a:cubicBezTo>
                    <a:cubicBezTo>
                      <a:pt x="52" y="730"/>
                      <a:pt x="51" y="728"/>
                      <a:pt x="49" y="725"/>
                    </a:cubicBezTo>
                    <a:cubicBezTo>
                      <a:pt x="50" y="721"/>
                      <a:pt x="50" y="717"/>
                      <a:pt x="50" y="712"/>
                    </a:cubicBezTo>
                    <a:cubicBezTo>
                      <a:pt x="52" y="707"/>
                      <a:pt x="53" y="701"/>
                      <a:pt x="54" y="695"/>
                    </a:cubicBezTo>
                    <a:cubicBezTo>
                      <a:pt x="62" y="672"/>
                      <a:pt x="57" y="642"/>
                      <a:pt x="56" y="620"/>
                    </a:cubicBezTo>
                    <a:cubicBezTo>
                      <a:pt x="55" y="600"/>
                      <a:pt x="55" y="579"/>
                      <a:pt x="53" y="558"/>
                    </a:cubicBezTo>
                    <a:cubicBezTo>
                      <a:pt x="53" y="551"/>
                      <a:pt x="53" y="543"/>
                      <a:pt x="53" y="535"/>
                    </a:cubicBezTo>
                    <a:cubicBezTo>
                      <a:pt x="65" y="512"/>
                      <a:pt x="57" y="479"/>
                      <a:pt x="55" y="455"/>
                    </a:cubicBezTo>
                    <a:cubicBezTo>
                      <a:pt x="54" y="437"/>
                      <a:pt x="53" y="417"/>
                      <a:pt x="50" y="398"/>
                    </a:cubicBezTo>
                    <a:cubicBezTo>
                      <a:pt x="51" y="396"/>
                      <a:pt x="52" y="393"/>
                      <a:pt x="51" y="390"/>
                    </a:cubicBezTo>
                    <a:cubicBezTo>
                      <a:pt x="51" y="366"/>
                      <a:pt x="51" y="342"/>
                      <a:pt x="50" y="318"/>
                    </a:cubicBezTo>
                    <a:cubicBezTo>
                      <a:pt x="51" y="302"/>
                      <a:pt x="51" y="286"/>
                      <a:pt x="52" y="270"/>
                    </a:cubicBezTo>
                    <a:cubicBezTo>
                      <a:pt x="52" y="260"/>
                      <a:pt x="53" y="250"/>
                      <a:pt x="53" y="241"/>
                    </a:cubicBezTo>
                    <a:cubicBezTo>
                      <a:pt x="53" y="239"/>
                      <a:pt x="53" y="238"/>
                      <a:pt x="53" y="237"/>
                    </a:cubicBezTo>
                    <a:cubicBezTo>
                      <a:pt x="62" y="211"/>
                      <a:pt x="60" y="182"/>
                      <a:pt x="60" y="156"/>
                    </a:cubicBezTo>
                    <a:cubicBezTo>
                      <a:pt x="59" y="137"/>
                      <a:pt x="60" y="110"/>
                      <a:pt x="55" y="87"/>
                    </a:cubicBezTo>
                    <a:cubicBezTo>
                      <a:pt x="56" y="86"/>
                      <a:pt x="56" y="84"/>
                      <a:pt x="57" y="82"/>
                    </a:cubicBezTo>
                    <a:cubicBezTo>
                      <a:pt x="61" y="64"/>
                      <a:pt x="55" y="41"/>
                      <a:pt x="54" y="21"/>
                    </a:cubicBezTo>
                    <a:cubicBezTo>
                      <a:pt x="54" y="14"/>
                      <a:pt x="47" y="8"/>
                      <a:pt x="41" y="7"/>
                    </a:cubicBezTo>
                    <a:cubicBezTo>
                      <a:pt x="35" y="0"/>
                      <a:pt x="22" y="2"/>
                      <a:pt x="18" y="11"/>
                    </a:cubicBezTo>
                    <a:cubicBezTo>
                      <a:pt x="17" y="8"/>
                      <a:pt x="13" y="8"/>
                      <a:pt x="12" y="11"/>
                    </a:cubicBezTo>
                    <a:cubicBezTo>
                      <a:pt x="12" y="12"/>
                      <a:pt x="11" y="14"/>
                      <a:pt x="11" y="15"/>
                    </a:cubicBezTo>
                    <a:cubicBezTo>
                      <a:pt x="10" y="17"/>
                      <a:pt x="8" y="18"/>
                      <a:pt x="7" y="21"/>
                    </a:cubicBezTo>
                    <a:cubicBezTo>
                      <a:pt x="6" y="28"/>
                      <a:pt x="5" y="35"/>
                      <a:pt x="5" y="42"/>
                    </a:cubicBezTo>
                    <a:cubicBezTo>
                      <a:pt x="4" y="44"/>
                      <a:pt x="3" y="46"/>
                      <a:pt x="3" y="49"/>
                    </a:cubicBezTo>
                    <a:cubicBezTo>
                      <a:pt x="3" y="84"/>
                      <a:pt x="3" y="119"/>
                      <a:pt x="4" y="153"/>
                    </a:cubicBezTo>
                    <a:cubicBezTo>
                      <a:pt x="4" y="157"/>
                      <a:pt x="5" y="160"/>
                      <a:pt x="6" y="162"/>
                    </a:cubicBezTo>
                    <a:cubicBezTo>
                      <a:pt x="6" y="163"/>
                      <a:pt x="6" y="165"/>
                      <a:pt x="6" y="166"/>
                    </a:cubicBezTo>
                    <a:cubicBezTo>
                      <a:pt x="5" y="181"/>
                      <a:pt x="5" y="195"/>
                      <a:pt x="4" y="210"/>
                    </a:cubicBezTo>
                    <a:cubicBezTo>
                      <a:pt x="3" y="228"/>
                      <a:pt x="3" y="247"/>
                      <a:pt x="3" y="265"/>
                    </a:cubicBezTo>
                    <a:cubicBezTo>
                      <a:pt x="3" y="269"/>
                      <a:pt x="2" y="274"/>
                      <a:pt x="2" y="278"/>
                    </a:cubicBezTo>
                    <a:cubicBezTo>
                      <a:pt x="2" y="281"/>
                      <a:pt x="3" y="284"/>
                      <a:pt x="5" y="286"/>
                    </a:cubicBezTo>
                    <a:cubicBezTo>
                      <a:pt x="5" y="298"/>
                      <a:pt x="5" y="311"/>
                      <a:pt x="5" y="323"/>
                    </a:cubicBezTo>
                    <a:cubicBezTo>
                      <a:pt x="5" y="348"/>
                      <a:pt x="5" y="373"/>
                      <a:pt x="6" y="397"/>
                    </a:cubicBezTo>
                    <a:cubicBezTo>
                      <a:pt x="6" y="412"/>
                      <a:pt x="5" y="429"/>
                      <a:pt x="9" y="444"/>
                    </a:cubicBezTo>
                    <a:cubicBezTo>
                      <a:pt x="9" y="450"/>
                      <a:pt x="8" y="456"/>
                      <a:pt x="8" y="461"/>
                    </a:cubicBezTo>
                    <a:cubicBezTo>
                      <a:pt x="7" y="463"/>
                      <a:pt x="6" y="466"/>
                      <a:pt x="6" y="468"/>
                    </a:cubicBezTo>
                    <a:cubicBezTo>
                      <a:pt x="6" y="468"/>
                      <a:pt x="5" y="468"/>
                      <a:pt x="5" y="468"/>
                    </a:cubicBezTo>
                    <a:cubicBezTo>
                      <a:pt x="5" y="487"/>
                      <a:pt x="5" y="506"/>
                      <a:pt x="6" y="525"/>
                    </a:cubicBezTo>
                    <a:cubicBezTo>
                      <a:pt x="6" y="528"/>
                      <a:pt x="6" y="530"/>
                      <a:pt x="6" y="533"/>
                    </a:cubicBezTo>
                    <a:cubicBezTo>
                      <a:pt x="6" y="535"/>
                      <a:pt x="6" y="537"/>
                      <a:pt x="6" y="539"/>
                    </a:cubicBezTo>
                    <a:cubicBezTo>
                      <a:pt x="5" y="559"/>
                      <a:pt x="6" y="579"/>
                      <a:pt x="6" y="598"/>
                    </a:cubicBezTo>
                    <a:cubicBezTo>
                      <a:pt x="6" y="601"/>
                      <a:pt x="6" y="604"/>
                      <a:pt x="6" y="608"/>
                    </a:cubicBezTo>
                    <a:cubicBezTo>
                      <a:pt x="6" y="611"/>
                      <a:pt x="7" y="614"/>
                      <a:pt x="8" y="616"/>
                    </a:cubicBezTo>
                    <a:cubicBezTo>
                      <a:pt x="8" y="628"/>
                      <a:pt x="7" y="640"/>
                      <a:pt x="8" y="652"/>
                    </a:cubicBezTo>
                    <a:cubicBezTo>
                      <a:pt x="8" y="666"/>
                      <a:pt x="8" y="680"/>
                      <a:pt x="8" y="695"/>
                    </a:cubicBezTo>
                    <a:cubicBezTo>
                      <a:pt x="4" y="697"/>
                      <a:pt x="0" y="702"/>
                      <a:pt x="1" y="708"/>
                    </a:cubicBezTo>
                    <a:cubicBezTo>
                      <a:pt x="2" y="737"/>
                      <a:pt x="3" y="765"/>
                      <a:pt x="4" y="794"/>
                    </a:cubicBezTo>
                    <a:cubicBezTo>
                      <a:pt x="2" y="796"/>
                      <a:pt x="1" y="799"/>
                      <a:pt x="2" y="803"/>
                    </a:cubicBezTo>
                    <a:cubicBezTo>
                      <a:pt x="3" y="835"/>
                      <a:pt x="5" y="867"/>
                      <a:pt x="6" y="899"/>
                    </a:cubicBezTo>
                    <a:cubicBezTo>
                      <a:pt x="6" y="900"/>
                      <a:pt x="7" y="900"/>
                      <a:pt x="7" y="901"/>
                    </a:cubicBezTo>
                    <a:cubicBezTo>
                      <a:pt x="6" y="902"/>
                      <a:pt x="6" y="903"/>
                      <a:pt x="6" y="903"/>
                    </a:cubicBezTo>
                    <a:cubicBezTo>
                      <a:pt x="0" y="916"/>
                      <a:pt x="10" y="927"/>
                      <a:pt x="23" y="926"/>
                    </a:cubicBezTo>
                    <a:cubicBezTo>
                      <a:pt x="29" y="925"/>
                      <a:pt x="36" y="924"/>
                      <a:pt x="43" y="923"/>
                    </a:cubicBezTo>
                    <a:cubicBezTo>
                      <a:pt x="52" y="923"/>
                      <a:pt x="57" y="917"/>
                      <a:pt x="58" y="908"/>
                    </a:cubicBezTo>
                    <a:cubicBezTo>
                      <a:pt x="62" y="878"/>
                      <a:pt x="62" y="845"/>
                      <a:pt x="57" y="814"/>
                    </a:cubicBezTo>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0"/>
              <p:cNvSpPr/>
              <p:nvPr/>
            </p:nvSpPr>
            <p:spPr bwMode="auto">
              <a:xfrm>
                <a:off x="4899026" y="3208338"/>
                <a:ext cx="417513" cy="222250"/>
              </a:xfrm>
              <a:custGeom>
                <a:avLst/>
                <a:gdLst>
                  <a:gd name="T0" fmla="*/ 147 w 154"/>
                  <a:gd name="T1" fmla="*/ 2 h 82"/>
                  <a:gd name="T2" fmla="*/ 73 w 154"/>
                  <a:gd name="T3" fmla="*/ 29 h 82"/>
                  <a:gd name="T4" fmla="*/ 5 w 154"/>
                  <a:gd name="T5" fmla="*/ 70 h 82"/>
                  <a:gd name="T6" fmla="*/ 11 w 154"/>
                  <a:gd name="T7" fmla="*/ 81 h 82"/>
                  <a:gd name="T8" fmla="*/ 80 w 154"/>
                  <a:gd name="T9" fmla="*/ 50 h 82"/>
                  <a:gd name="T10" fmla="*/ 150 w 154"/>
                  <a:gd name="T11" fmla="*/ 9 h 82"/>
                  <a:gd name="T12" fmla="*/ 147 w 154"/>
                  <a:gd name="T13" fmla="*/ 2 h 82"/>
                </a:gdLst>
                <a:ahLst/>
                <a:cxnLst>
                  <a:cxn ang="0">
                    <a:pos x="T0" y="T1"/>
                  </a:cxn>
                  <a:cxn ang="0">
                    <a:pos x="T2" y="T3"/>
                  </a:cxn>
                  <a:cxn ang="0">
                    <a:pos x="T4" y="T5"/>
                  </a:cxn>
                  <a:cxn ang="0">
                    <a:pos x="T6" y="T7"/>
                  </a:cxn>
                  <a:cxn ang="0">
                    <a:pos x="T8" y="T9"/>
                  </a:cxn>
                  <a:cxn ang="0">
                    <a:pos x="T10" y="T11"/>
                  </a:cxn>
                  <a:cxn ang="0">
                    <a:pos x="T12" y="T13"/>
                  </a:cxn>
                </a:cxnLst>
                <a:rect l="0" t="0" r="r" b="b"/>
                <a:pathLst>
                  <a:path w="154" h="82">
                    <a:moveTo>
                      <a:pt x="147" y="2"/>
                    </a:moveTo>
                    <a:cubicBezTo>
                      <a:pt x="121" y="8"/>
                      <a:pt x="97" y="18"/>
                      <a:pt x="73" y="29"/>
                    </a:cubicBezTo>
                    <a:cubicBezTo>
                      <a:pt x="50" y="40"/>
                      <a:pt x="23" y="51"/>
                      <a:pt x="5" y="70"/>
                    </a:cubicBezTo>
                    <a:cubicBezTo>
                      <a:pt x="0" y="75"/>
                      <a:pt x="5" y="82"/>
                      <a:pt x="11" y="81"/>
                    </a:cubicBezTo>
                    <a:cubicBezTo>
                      <a:pt x="36" y="76"/>
                      <a:pt x="59" y="61"/>
                      <a:pt x="80" y="50"/>
                    </a:cubicBezTo>
                    <a:cubicBezTo>
                      <a:pt x="104" y="38"/>
                      <a:pt x="128" y="25"/>
                      <a:pt x="150" y="9"/>
                    </a:cubicBezTo>
                    <a:cubicBezTo>
                      <a:pt x="154" y="6"/>
                      <a:pt x="152"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1"/>
              <p:cNvSpPr/>
              <p:nvPr/>
            </p:nvSpPr>
            <p:spPr bwMode="auto">
              <a:xfrm>
                <a:off x="5067301" y="3506788"/>
                <a:ext cx="420688" cy="114300"/>
              </a:xfrm>
              <a:custGeom>
                <a:avLst/>
                <a:gdLst>
                  <a:gd name="T0" fmla="*/ 148 w 155"/>
                  <a:gd name="T1" fmla="*/ 0 h 42"/>
                  <a:gd name="T2" fmla="*/ 78 w 155"/>
                  <a:gd name="T3" fmla="*/ 8 h 42"/>
                  <a:gd name="T4" fmla="*/ 5 w 155"/>
                  <a:gd name="T5" fmla="*/ 22 h 42"/>
                  <a:gd name="T6" fmla="*/ 5 w 155"/>
                  <a:gd name="T7" fmla="*/ 32 h 42"/>
                  <a:gd name="T8" fmla="*/ 150 w 155"/>
                  <a:gd name="T9" fmla="*/ 9 h 42"/>
                  <a:gd name="T10" fmla="*/ 148 w 155"/>
                  <a:gd name="T11" fmla="*/ 0 h 42"/>
                </a:gdLst>
                <a:ahLst/>
                <a:cxnLst>
                  <a:cxn ang="0">
                    <a:pos x="T0" y="T1"/>
                  </a:cxn>
                  <a:cxn ang="0">
                    <a:pos x="T2" y="T3"/>
                  </a:cxn>
                  <a:cxn ang="0">
                    <a:pos x="T4" y="T5"/>
                  </a:cxn>
                  <a:cxn ang="0">
                    <a:pos x="T6" y="T7"/>
                  </a:cxn>
                  <a:cxn ang="0">
                    <a:pos x="T8" y="T9"/>
                  </a:cxn>
                  <a:cxn ang="0">
                    <a:pos x="T10" y="T11"/>
                  </a:cxn>
                </a:cxnLst>
                <a:rect l="0" t="0" r="r" b="b"/>
                <a:pathLst>
                  <a:path w="155" h="42">
                    <a:moveTo>
                      <a:pt x="148" y="0"/>
                    </a:moveTo>
                    <a:cubicBezTo>
                      <a:pt x="125" y="1"/>
                      <a:pt x="101" y="4"/>
                      <a:pt x="78" y="8"/>
                    </a:cubicBezTo>
                    <a:cubicBezTo>
                      <a:pt x="54" y="12"/>
                      <a:pt x="28" y="14"/>
                      <a:pt x="5" y="22"/>
                    </a:cubicBezTo>
                    <a:cubicBezTo>
                      <a:pt x="0" y="24"/>
                      <a:pt x="0" y="31"/>
                      <a:pt x="5" y="32"/>
                    </a:cubicBezTo>
                    <a:cubicBezTo>
                      <a:pt x="51" y="42"/>
                      <a:pt x="108" y="30"/>
                      <a:pt x="150" y="9"/>
                    </a:cubicBezTo>
                    <a:cubicBezTo>
                      <a:pt x="155" y="7"/>
                      <a:pt x="153" y="0"/>
                      <a:pt x="148" y="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2"/>
              <p:cNvSpPr/>
              <p:nvPr/>
            </p:nvSpPr>
            <p:spPr bwMode="auto">
              <a:xfrm>
                <a:off x="5205413" y="3767138"/>
                <a:ext cx="466725" cy="80963"/>
              </a:xfrm>
              <a:custGeom>
                <a:avLst/>
                <a:gdLst>
                  <a:gd name="T0" fmla="*/ 165 w 172"/>
                  <a:gd name="T1" fmla="*/ 8 h 30"/>
                  <a:gd name="T2" fmla="*/ 93 w 172"/>
                  <a:gd name="T3" fmla="*/ 4 h 30"/>
                  <a:gd name="T4" fmla="*/ 15 w 172"/>
                  <a:gd name="T5" fmla="*/ 0 h 30"/>
                  <a:gd name="T6" fmla="*/ 12 w 172"/>
                  <a:gd name="T7" fmla="*/ 22 h 30"/>
                  <a:gd name="T8" fmla="*/ 89 w 172"/>
                  <a:gd name="T9" fmla="*/ 29 h 30"/>
                  <a:gd name="T10" fmla="*/ 165 w 172"/>
                  <a:gd name="T11" fmla="*/ 21 h 30"/>
                  <a:gd name="T12" fmla="*/ 165 w 172"/>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172" h="30">
                    <a:moveTo>
                      <a:pt x="165" y="8"/>
                    </a:moveTo>
                    <a:cubicBezTo>
                      <a:pt x="142" y="2"/>
                      <a:pt x="117" y="4"/>
                      <a:pt x="93" y="4"/>
                    </a:cubicBezTo>
                    <a:cubicBezTo>
                      <a:pt x="67" y="3"/>
                      <a:pt x="41" y="2"/>
                      <a:pt x="15" y="0"/>
                    </a:cubicBezTo>
                    <a:cubicBezTo>
                      <a:pt x="3" y="0"/>
                      <a:pt x="0" y="20"/>
                      <a:pt x="12" y="22"/>
                    </a:cubicBezTo>
                    <a:cubicBezTo>
                      <a:pt x="37" y="26"/>
                      <a:pt x="63" y="29"/>
                      <a:pt x="89" y="29"/>
                    </a:cubicBezTo>
                    <a:cubicBezTo>
                      <a:pt x="114" y="29"/>
                      <a:pt x="141" y="30"/>
                      <a:pt x="165" y="21"/>
                    </a:cubicBezTo>
                    <a:cubicBezTo>
                      <a:pt x="171" y="19"/>
                      <a:pt x="172" y="9"/>
                      <a:pt x="165" y="8"/>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3"/>
              <p:cNvSpPr/>
              <p:nvPr/>
            </p:nvSpPr>
            <p:spPr bwMode="auto">
              <a:xfrm>
                <a:off x="5332413" y="3994150"/>
                <a:ext cx="542925" cy="166688"/>
              </a:xfrm>
              <a:custGeom>
                <a:avLst/>
                <a:gdLst>
                  <a:gd name="T0" fmla="*/ 194 w 200"/>
                  <a:gd name="T1" fmla="*/ 32 h 61"/>
                  <a:gd name="T2" fmla="*/ 14 w 200"/>
                  <a:gd name="T3" fmla="*/ 3 h 61"/>
                  <a:gd name="T4" fmla="*/ 8 w 200"/>
                  <a:gd name="T5" fmla="*/ 18 h 61"/>
                  <a:gd name="T6" fmla="*/ 195 w 200"/>
                  <a:gd name="T7" fmla="*/ 41 h 61"/>
                  <a:gd name="T8" fmla="*/ 194 w 200"/>
                  <a:gd name="T9" fmla="*/ 32 h 61"/>
                </a:gdLst>
                <a:ahLst/>
                <a:cxnLst>
                  <a:cxn ang="0">
                    <a:pos x="T0" y="T1"/>
                  </a:cxn>
                  <a:cxn ang="0">
                    <a:pos x="T2" y="T3"/>
                  </a:cxn>
                  <a:cxn ang="0">
                    <a:pos x="T4" y="T5"/>
                  </a:cxn>
                  <a:cxn ang="0">
                    <a:pos x="T6" y="T7"/>
                  </a:cxn>
                  <a:cxn ang="0">
                    <a:pos x="T8" y="T9"/>
                  </a:cxn>
                </a:cxnLst>
                <a:rect l="0" t="0" r="r" b="b"/>
                <a:pathLst>
                  <a:path w="200" h="61">
                    <a:moveTo>
                      <a:pt x="194" y="32"/>
                    </a:moveTo>
                    <a:cubicBezTo>
                      <a:pt x="131" y="35"/>
                      <a:pt x="73" y="23"/>
                      <a:pt x="14" y="3"/>
                    </a:cubicBezTo>
                    <a:cubicBezTo>
                      <a:pt x="5" y="0"/>
                      <a:pt x="0" y="13"/>
                      <a:pt x="8" y="18"/>
                    </a:cubicBezTo>
                    <a:cubicBezTo>
                      <a:pt x="62" y="55"/>
                      <a:pt x="134" y="61"/>
                      <a:pt x="195" y="41"/>
                    </a:cubicBezTo>
                    <a:cubicBezTo>
                      <a:pt x="200" y="39"/>
                      <a:pt x="199" y="32"/>
                      <a:pt x="194" y="3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6"/>
              <p:cNvSpPr/>
              <p:nvPr/>
            </p:nvSpPr>
            <p:spPr bwMode="auto">
              <a:xfrm>
                <a:off x="5313363" y="4729163"/>
                <a:ext cx="377825" cy="322263"/>
              </a:xfrm>
              <a:custGeom>
                <a:avLst/>
                <a:gdLst>
                  <a:gd name="T0" fmla="*/ 135 w 139"/>
                  <a:gd name="T1" fmla="*/ 110 h 119"/>
                  <a:gd name="T2" fmla="*/ 20 w 139"/>
                  <a:gd name="T3" fmla="*/ 8 h 119"/>
                  <a:gd name="T4" fmla="*/ 5 w 139"/>
                  <a:gd name="T5" fmla="*/ 17 h 119"/>
                  <a:gd name="T6" fmla="*/ 132 w 139"/>
                  <a:gd name="T7" fmla="*/ 118 h 119"/>
                  <a:gd name="T8" fmla="*/ 135 w 139"/>
                  <a:gd name="T9" fmla="*/ 110 h 119"/>
                </a:gdLst>
                <a:ahLst/>
                <a:cxnLst>
                  <a:cxn ang="0">
                    <a:pos x="T0" y="T1"/>
                  </a:cxn>
                  <a:cxn ang="0">
                    <a:pos x="T2" y="T3"/>
                  </a:cxn>
                  <a:cxn ang="0">
                    <a:pos x="T4" y="T5"/>
                  </a:cxn>
                  <a:cxn ang="0">
                    <a:pos x="T6" y="T7"/>
                  </a:cxn>
                  <a:cxn ang="0">
                    <a:pos x="T8" y="T9"/>
                  </a:cxn>
                </a:cxnLst>
                <a:rect l="0" t="0" r="r" b="b"/>
                <a:pathLst>
                  <a:path w="139" h="119">
                    <a:moveTo>
                      <a:pt x="135" y="110"/>
                    </a:moveTo>
                    <a:cubicBezTo>
                      <a:pt x="93" y="80"/>
                      <a:pt x="50" y="51"/>
                      <a:pt x="20" y="8"/>
                    </a:cubicBezTo>
                    <a:cubicBezTo>
                      <a:pt x="14" y="0"/>
                      <a:pt x="0" y="7"/>
                      <a:pt x="5" y="17"/>
                    </a:cubicBezTo>
                    <a:cubicBezTo>
                      <a:pt x="34" y="65"/>
                      <a:pt x="75" y="108"/>
                      <a:pt x="132" y="118"/>
                    </a:cubicBezTo>
                    <a:cubicBezTo>
                      <a:pt x="137" y="119"/>
                      <a:pt x="139" y="113"/>
                      <a:pt x="135" y="11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
              <p:cNvSpPr/>
              <p:nvPr/>
            </p:nvSpPr>
            <p:spPr bwMode="auto">
              <a:xfrm>
                <a:off x="5243513" y="4959350"/>
                <a:ext cx="290513" cy="360363"/>
              </a:xfrm>
              <a:custGeom>
                <a:avLst/>
                <a:gdLst>
                  <a:gd name="T0" fmla="*/ 106 w 107"/>
                  <a:gd name="T1" fmla="*/ 123 h 133"/>
                  <a:gd name="T2" fmla="*/ 69 w 107"/>
                  <a:gd name="T3" fmla="*/ 66 h 133"/>
                  <a:gd name="T4" fmla="*/ 17 w 107"/>
                  <a:gd name="T5" fmla="*/ 7 h 133"/>
                  <a:gd name="T6" fmla="*/ 5 w 107"/>
                  <a:gd name="T7" fmla="*/ 16 h 133"/>
                  <a:gd name="T8" fmla="*/ 50 w 107"/>
                  <a:gd name="T9" fmla="*/ 81 h 133"/>
                  <a:gd name="T10" fmla="*/ 96 w 107"/>
                  <a:gd name="T11" fmla="*/ 130 h 133"/>
                  <a:gd name="T12" fmla="*/ 106 w 107"/>
                  <a:gd name="T13" fmla="*/ 123 h 133"/>
                </a:gdLst>
                <a:ahLst/>
                <a:cxnLst>
                  <a:cxn ang="0">
                    <a:pos x="T0" y="T1"/>
                  </a:cxn>
                  <a:cxn ang="0">
                    <a:pos x="T2" y="T3"/>
                  </a:cxn>
                  <a:cxn ang="0">
                    <a:pos x="T4" y="T5"/>
                  </a:cxn>
                  <a:cxn ang="0">
                    <a:pos x="T6" y="T7"/>
                  </a:cxn>
                  <a:cxn ang="0">
                    <a:pos x="T8" y="T9"/>
                  </a:cxn>
                  <a:cxn ang="0">
                    <a:pos x="T10" y="T11"/>
                  </a:cxn>
                  <a:cxn ang="0">
                    <a:pos x="T12" y="T13"/>
                  </a:cxn>
                </a:cxnLst>
                <a:rect l="0" t="0" r="r" b="b"/>
                <a:pathLst>
                  <a:path w="107" h="133">
                    <a:moveTo>
                      <a:pt x="106" y="123"/>
                    </a:moveTo>
                    <a:cubicBezTo>
                      <a:pt x="99" y="101"/>
                      <a:pt x="83" y="84"/>
                      <a:pt x="69" y="66"/>
                    </a:cubicBezTo>
                    <a:cubicBezTo>
                      <a:pt x="52" y="46"/>
                      <a:pt x="34" y="27"/>
                      <a:pt x="17" y="7"/>
                    </a:cubicBezTo>
                    <a:cubicBezTo>
                      <a:pt x="12" y="0"/>
                      <a:pt x="0" y="9"/>
                      <a:pt x="5" y="16"/>
                    </a:cubicBezTo>
                    <a:cubicBezTo>
                      <a:pt x="21" y="38"/>
                      <a:pt x="35" y="60"/>
                      <a:pt x="50" y="81"/>
                    </a:cubicBezTo>
                    <a:cubicBezTo>
                      <a:pt x="64" y="98"/>
                      <a:pt x="77" y="118"/>
                      <a:pt x="96" y="130"/>
                    </a:cubicBezTo>
                    <a:cubicBezTo>
                      <a:pt x="101" y="133"/>
                      <a:pt x="107" y="128"/>
                      <a:pt x="106" y="12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8"/>
              <p:cNvSpPr/>
              <p:nvPr/>
            </p:nvSpPr>
            <p:spPr bwMode="auto">
              <a:xfrm>
                <a:off x="5097463" y="5103813"/>
                <a:ext cx="211138" cy="444500"/>
              </a:xfrm>
              <a:custGeom>
                <a:avLst/>
                <a:gdLst>
                  <a:gd name="T0" fmla="*/ 55 w 78"/>
                  <a:gd name="T1" fmla="*/ 80 h 164"/>
                  <a:gd name="T2" fmla="*/ 19 w 78"/>
                  <a:gd name="T3" fmla="*/ 7 h 164"/>
                  <a:gd name="T4" fmla="*/ 3 w 78"/>
                  <a:gd name="T5" fmla="*/ 14 h 164"/>
                  <a:gd name="T6" fmla="*/ 34 w 78"/>
                  <a:gd name="T7" fmla="*/ 89 h 164"/>
                  <a:gd name="T8" fmla="*/ 65 w 78"/>
                  <a:gd name="T9" fmla="*/ 159 h 164"/>
                  <a:gd name="T10" fmla="*/ 78 w 78"/>
                  <a:gd name="T11" fmla="*/ 156 h 164"/>
                  <a:gd name="T12" fmla="*/ 55 w 78"/>
                  <a:gd name="T13" fmla="*/ 80 h 164"/>
                </a:gdLst>
                <a:ahLst/>
                <a:cxnLst>
                  <a:cxn ang="0">
                    <a:pos x="T0" y="T1"/>
                  </a:cxn>
                  <a:cxn ang="0">
                    <a:pos x="T2" y="T3"/>
                  </a:cxn>
                  <a:cxn ang="0">
                    <a:pos x="T4" y="T5"/>
                  </a:cxn>
                  <a:cxn ang="0">
                    <a:pos x="T6" y="T7"/>
                  </a:cxn>
                  <a:cxn ang="0">
                    <a:pos x="T8" y="T9"/>
                  </a:cxn>
                  <a:cxn ang="0">
                    <a:pos x="T10" y="T11"/>
                  </a:cxn>
                  <a:cxn ang="0">
                    <a:pos x="T12" y="T13"/>
                  </a:cxn>
                </a:cxnLst>
                <a:rect l="0" t="0" r="r" b="b"/>
                <a:pathLst>
                  <a:path w="78" h="164">
                    <a:moveTo>
                      <a:pt x="55" y="80"/>
                    </a:moveTo>
                    <a:cubicBezTo>
                      <a:pt x="44" y="55"/>
                      <a:pt x="33" y="30"/>
                      <a:pt x="19" y="7"/>
                    </a:cubicBezTo>
                    <a:cubicBezTo>
                      <a:pt x="14" y="0"/>
                      <a:pt x="0" y="5"/>
                      <a:pt x="3" y="14"/>
                    </a:cubicBezTo>
                    <a:cubicBezTo>
                      <a:pt x="13" y="39"/>
                      <a:pt x="24" y="64"/>
                      <a:pt x="34" y="89"/>
                    </a:cubicBezTo>
                    <a:cubicBezTo>
                      <a:pt x="43" y="113"/>
                      <a:pt x="50" y="139"/>
                      <a:pt x="65" y="159"/>
                    </a:cubicBezTo>
                    <a:cubicBezTo>
                      <a:pt x="69" y="164"/>
                      <a:pt x="78" y="163"/>
                      <a:pt x="78" y="156"/>
                    </a:cubicBezTo>
                    <a:cubicBezTo>
                      <a:pt x="77" y="130"/>
                      <a:pt x="65" y="104"/>
                      <a:pt x="55" y="8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9"/>
              <p:cNvSpPr/>
              <p:nvPr/>
            </p:nvSpPr>
            <p:spPr bwMode="auto">
              <a:xfrm>
                <a:off x="4910138" y="5254625"/>
                <a:ext cx="184150" cy="401638"/>
              </a:xfrm>
              <a:custGeom>
                <a:avLst/>
                <a:gdLst>
                  <a:gd name="T0" fmla="*/ 43 w 68"/>
                  <a:gd name="T1" fmla="*/ 65 h 148"/>
                  <a:gd name="T2" fmla="*/ 7 w 68"/>
                  <a:gd name="T3" fmla="*/ 1 h 148"/>
                  <a:gd name="T4" fmla="*/ 5 w 68"/>
                  <a:gd name="T5" fmla="*/ 1 h 148"/>
                  <a:gd name="T6" fmla="*/ 24 w 68"/>
                  <a:gd name="T7" fmla="*/ 73 h 148"/>
                  <a:gd name="T8" fmla="*/ 57 w 68"/>
                  <a:gd name="T9" fmla="*/ 144 h 148"/>
                  <a:gd name="T10" fmla="*/ 68 w 68"/>
                  <a:gd name="T11" fmla="*/ 140 h 148"/>
                  <a:gd name="T12" fmla="*/ 43 w 68"/>
                  <a:gd name="T13" fmla="*/ 65 h 148"/>
                </a:gdLst>
                <a:ahLst/>
                <a:cxnLst>
                  <a:cxn ang="0">
                    <a:pos x="T0" y="T1"/>
                  </a:cxn>
                  <a:cxn ang="0">
                    <a:pos x="T2" y="T3"/>
                  </a:cxn>
                  <a:cxn ang="0">
                    <a:pos x="T4" y="T5"/>
                  </a:cxn>
                  <a:cxn ang="0">
                    <a:pos x="T6" y="T7"/>
                  </a:cxn>
                  <a:cxn ang="0">
                    <a:pos x="T8" y="T9"/>
                  </a:cxn>
                  <a:cxn ang="0">
                    <a:pos x="T10" y="T11"/>
                  </a:cxn>
                  <a:cxn ang="0">
                    <a:pos x="T12" y="T13"/>
                  </a:cxn>
                </a:cxnLst>
                <a:rect l="0" t="0" r="r" b="b"/>
                <a:pathLst>
                  <a:path w="68" h="148">
                    <a:moveTo>
                      <a:pt x="43" y="65"/>
                    </a:moveTo>
                    <a:cubicBezTo>
                      <a:pt x="34" y="45"/>
                      <a:pt x="26" y="14"/>
                      <a:pt x="7" y="1"/>
                    </a:cubicBezTo>
                    <a:cubicBezTo>
                      <a:pt x="6" y="0"/>
                      <a:pt x="5" y="1"/>
                      <a:pt x="5" y="1"/>
                    </a:cubicBezTo>
                    <a:cubicBezTo>
                      <a:pt x="0" y="24"/>
                      <a:pt x="16" y="53"/>
                      <a:pt x="24" y="73"/>
                    </a:cubicBezTo>
                    <a:cubicBezTo>
                      <a:pt x="32" y="96"/>
                      <a:pt x="40" y="126"/>
                      <a:pt x="57" y="144"/>
                    </a:cubicBezTo>
                    <a:cubicBezTo>
                      <a:pt x="60" y="148"/>
                      <a:pt x="68" y="145"/>
                      <a:pt x="68" y="140"/>
                    </a:cubicBezTo>
                    <a:cubicBezTo>
                      <a:pt x="68" y="115"/>
                      <a:pt x="52" y="88"/>
                      <a:pt x="43" y="65"/>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0"/>
              <p:cNvSpPr/>
              <p:nvPr/>
            </p:nvSpPr>
            <p:spPr bwMode="auto">
              <a:xfrm>
                <a:off x="4729163" y="5327650"/>
                <a:ext cx="127000" cy="469900"/>
              </a:xfrm>
              <a:custGeom>
                <a:avLst/>
                <a:gdLst>
                  <a:gd name="T0" fmla="*/ 37 w 47"/>
                  <a:gd name="T1" fmla="*/ 93 h 173"/>
                  <a:gd name="T2" fmla="*/ 18 w 47"/>
                  <a:gd name="T3" fmla="*/ 11 h 173"/>
                  <a:gd name="T4" fmla="*/ 2 w 47"/>
                  <a:gd name="T5" fmla="*/ 15 h 173"/>
                  <a:gd name="T6" fmla="*/ 15 w 47"/>
                  <a:gd name="T7" fmla="*/ 95 h 173"/>
                  <a:gd name="T8" fmla="*/ 31 w 47"/>
                  <a:gd name="T9" fmla="*/ 168 h 173"/>
                  <a:gd name="T10" fmla="*/ 43 w 47"/>
                  <a:gd name="T11" fmla="*/ 167 h 173"/>
                  <a:gd name="T12" fmla="*/ 37 w 47"/>
                  <a:gd name="T13" fmla="*/ 93 h 173"/>
                </a:gdLst>
                <a:ahLst/>
                <a:cxnLst>
                  <a:cxn ang="0">
                    <a:pos x="T0" y="T1"/>
                  </a:cxn>
                  <a:cxn ang="0">
                    <a:pos x="T2" y="T3"/>
                  </a:cxn>
                  <a:cxn ang="0">
                    <a:pos x="T4" y="T5"/>
                  </a:cxn>
                  <a:cxn ang="0">
                    <a:pos x="T6" y="T7"/>
                  </a:cxn>
                  <a:cxn ang="0">
                    <a:pos x="T8" y="T9"/>
                  </a:cxn>
                  <a:cxn ang="0">
                    <a:pos x="T10" y="T11"/>
                  </a:cxn>
                  <a:cxn ang="0">
                    <a:pos x="T12" y="T13"/>
                  </a:cxn>
                </a:cxnLst>
                <a:rect l="0" t="0" r="r" b="b"/>
                <a:pathLst>
                  <a:path w="47" h="173">
                    <a:moveTo>
                      <a:pt x="37" y="93"/>
                    </a:moveTo>
                    <a:cubicBezTo>
                      <a:pt x="32" y="65"/>
                      <a:pt x="25" y="38"/>
                      <a:pt x="18" y="11"/>
                    </a:cubicBezTo>
                    <a:cubicBezTo>
                      <a:pt x="15" y="0"/>
                      <a:pt x="0" y="5"/>
                      <a:pt x="2" y="15"/>
                    </a:cubicBezTo>
                    <a:cubicBezTo>
                      <a:pt x="7" y="42"/>
                      <a:pt x="11" y="69"/>
                      <a:pt x="15" y="95"/>
                    </a:cubicBezTo>
                    <a:cubicBezTo>
                      <a:pt x="19" y="120"/>
                      <a:pt x="20" y="146"/>
                      <a:pt x="31" y="168"/>
                    </a:cubicBezTo>
                    <a:cubicBezTo>
                      <a:pt x="33" y="173"/>
                      <a:pt x="42" y="172"/>
                      <a:pt x="43" y="167"/>
                    </a:cubicBezTo>
                    <a:cubicBezTo>
                      <a:pt x="47" y="143"/>
                      <a:pt x="41" y="117"/>
                      <a:pt x="37" y="9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1"/>
              <p:cNvSpPr/>
              <p:nvPr/>
            </p:nvSpPr>
            <p:spPr bwMode="auto">
              <a:xfrm>
                <a:off x="4487863" y="5380038"/>
                <a:ext cx="96838" cy="584200"/>
              </a:xfrm>
              <a:custGeom>
                <a:avLst/>
                <a:gdLst>
                  <a:gd name="T0" fmla="*/ 29 w 36"/>
                  <a:gd name="T1" fmla="*/ 110 h 216"/>
                  <a:gd name="T2" fmla="*/ 15 w 36"/>
                  <a:gd name="T3" fmla="*/ 8 h 216"/>
                  <a:gd name="T4" fmla="*/ 1 w 36"/>
                  <a:gd name="T5" fmla="*/ 10 h 216"/>
                  <a:gd name="T6" fmla="*/ 8 w 36"/>
                  <a:gd name="T7" fmla="*/ 114 h 216"/>
                  <a:gd name="T8" fmla="*/ 17 w 36"/>
                  <a:gd name="T9" fmla="*/ 211 h 216"/>
                  <a:gd name="T10" fmla="*/ 26 w 36"/>
                  <a:gd name="T11" fmla="*/ 211 h 216"/>
                  <a:gd name="T12" fmla="*/ 29 w 36"/>
                  <a:gd name="T13" fmla="*/ 110 h 216"/>
                </a:gdLst>
                <a:ahLst/>
                <a:cxnLst>
                  <a:cxn ang="0">
                    <a:pos x="T0" y="T1"/>
                  </a:cxn>
                  <a:cxn ang="0">
                    <a:pos x="T2" y="T3"/>
                  </a:cxn>
                  <a:cxn ang="0">
                    <a:pos x="T4" y="T5"/>
                  </a:cxn>
                  <a:cxn ang="0">
                    <a:pos x="T6" y="T7"/>
                  </a:cxn>
                  <a:cxn ang="0">
                    <a:pos x="T8" y="T9"/>
                  </a:cxn>
                  <a:cxn ang="0">
                    <a:pos x="T10" y="T11"/>
                  </a:cxn>
                  <a:cxn ang="0">
                    <a:pos x="T12" y="T13"/>
                  </a:cxn>
                </a:cxnLst>
                <a:rect l="0" t="0" r="r" b="b"/>
                <a:pathLst>
                  <a:path w="36" h="216">
                    <a:moveTo>
                      <a:pt x="29" y="110"/>
                    </a:moveTo>
                    <a:cubicBezTo>
                      <a:pt x="26" y="76"/>
                      <a:pt x="22" y="42"/>
                      <a:pt x="15" y="8"/>
                    </a:cubicBezTo>
                    <a:cubicBezTo>
                      <a:pt x="14" y="0"/>
                      <a:pt x="0" y="2"/>
                      <a:pt x="1" y="10"/>
                    </a:cubicBezTo>
                    <a:cubicBezTo>
                      <a:pt x="3" y="44"/>
                      <a:pt x="6" y="79"/>
                      <a:pt x="8" y="114"/>
                    </a:cubicBezTo>
                    <a:cubicBezTo>
                      <a:pt x="9" y="146"/>
                      <a:pt x="8" y="180"/>
                      <a:pt x="17" y="211"/>
                    </a:cubicBezTo>
                    <a:cubicBezTo>
                      <a:pt x="19" y="215"/>
                      <a:pt x="25" y="216"/>
                      <a:pt x="26" y="211"/>
                    </a:cubicBezTo>
                    <a:cubicBezTo>
                      <a:pt x="36" y="178"/>
                      <a:pt x="32" y="143"/>
                      <a:pt x="29" y="11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2"/>
              <p:cNvSpPr/>
              <p:nvPr/>
            </p:nvSpPr>
            <p:spPr bwMode="auto">
              <a:xfrm>
                <a:off x="4184651" y="5387975"/>
                <a:ext cx="157163" cy="574675"/>
              </a:xfrm>
              <a:custGeom>
                <a:avLst/>
                <a:gdLst>
                  <a:gd name="T0" fmla="*/ 55 w 58"/>
                  <a:gd name="T1" fmla="*/ 11 h 212"/>
                  <a:gd name="T2" fmla="*/ 39 w 58"/>
                  <a:gd name="T3" fmla="*/ 9 h 212"/>
                  <a:gd name="T4" fmla="*/ 19 w 58"/>
                  <a:gd name="T5" fmla="*/ 109 h 212"/>
                  <a:gd name="T6" fmla="*/ 0 w 58"/>
                  <a:gd name="T7" fmla="*/ 203 h 212"/>
                  <a:gd name="T8" fmla="*/ 12 w 58"/>
                  <a:gd name="T9" fmla="*/ 206 h 212"/>
                  <a:gd name="T10" fmla="*/ 41 w 58"/>
                  <a:gd name="T11" fmla="*/ 111 h 212"/>
                  <a:gd name="T12" fmla="*/ 55 w 58"/>
                  <a:gd name="T13" fmla="*/ 11 h 212"/>
                </a:gdLst>
                <a:ahLst/>
                <a:cxnLst>
                  <a:cxn ang="0">
                    <a:pos x="T0" y="T1"/>
                  </a:cxn>
                  <a:cxn ang="0">
                    <a:pos x="T2" y="T3"/>
                  </a:cxn>
                  <a:cxn ang="0">
                    <a:pos x="T4" y="T5"/>
                  </a:cxn>
                  <a:cxn ang="0">
                    <a:pos x="T6" y="T7"/>
                  </a:cxn>
                  <a:cxn ang="0">
                    <a:pos x="T8" y="T9"/>
                  </a:cxn>
                  <a:cxn ang="0">
                    <a:pos x="T10" y="T11"/>
                  </a:cxn>
                  <a:cxn ang="0">
                    <a:pos x="T12" y="T13"/>
                  </a:cxn>
                </a:cxnLst>
                <a:rect l="0" t="0" r="r" b="b"/>
                <a:pathLst>
                  <a:path w="58" h="212">
                    <a:moveTo>
                      <a:pt x="55" y="11"/>
                    </a:moveTo>
                    <a:cubicBezTo>
                      <a:pt x="54" y="2"/>
                      <a:pt x="43" y="0"/>
                      <a:pt x="39" y="9"/>
                    </a:cubicBezTo>
                    <a:cubicBezTo>
                      <a:pt x="28" y="39"/>
                      <a:pt x="26" y="76"/>
                      <a:pt x="19" y="109"/>
                    </a:cubicBezTo>
                    <a:cubicBezTo>
                      <a:pt x="13" y="140"/>
                      <a:pt x="1" y="171"/>
                      <a:pt x="0" y="203"/>
                    </a:cubicBezTo>
                    <a:cubicBezTo>
                      <a:pt x="0" y="210"/>
                      <a:pt x="9" y="212"/>
                      <a:pt x="12" y="206"/>
                    </a:cubicBezTo>
                    <a:cubicBezTo>
                      <a:pt x="29" y="178"/>
                      <a:pt x="35" y="143"/>
                      <a:pt x="41" y="111"/>
                    </a:cubicBezTo>
                    <a:cubicBezTo>
                      <a:pt x="48" y="80"/>
                      <a:pt x="58" y="43"/>
                      <a:pt x="55" y="11"/>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3"/>
              <p:cNvSpPr/>
              <p:nvPr/>
            </p:nvSpPr>
            <p:spPr bwMode="auto">
              <a:xfrm>
                <a:off x="3840163" y="5349875"/>
                <a:ext cx="276225" cy="463550"/>
              </a:xfrm>
              <a:custGeom>
                <a:avLst/>
                <a:gdLst>
                  <a:gd name="T0" fmla="*/ 84 w 102"/>
                  <a:gd name="T1" fmla="*/ 9 h 171"/>
                  <a:gd name="T2" fmla="*/ 38 w 102"/>
                  <a:gd name="T3" fmla="*/ 85 h 171"/>
                  <a:gd name="T4" fmla="*/ 2 w 102"/>
                  <a:gd name="T5" fmla="*/ 160 h 171"/>
                  <a:gd name="T6" fmla="*/ 12 w 102"/>
                  <a:gd name="T7" fmla="*/ 166 h 171"/>
                  <a:gd name="T8" fmla="*/ 56 w 102"/>
                  <a:gd name="T9" fmla="*/ 96 h 171"/>
                  <a:gd name="T10" fmla="*/ 97 w 102"/>
                  <a:gd name="T11" fmla="*/ 17 h 171"/>
                  <a:gd name="T12" fmla="*/ 84 w 102"/>
                  <a:gd name="T13" fmla="*/ 9 h 171"/>
                </a:gdLst>
                <a:ahLst/>
                <a:cxnLst>
                  <a:cxn ang="0">
                    <a:pos x="T0" y="T1"/>
                  </a:cxn>
                  <a:cxn ang="0">
                    <a:pos x="T2" y="T3"/>
                  </a:cxn>
                  <a:cxn ang="0">
                    <a:pos x="T4" y="T5"/>
                  </a:cxn>
                  <a:cxn ang="0">
                    <a:pos x="T6" y="T7"/>
                  </a:cxn>
                  <a:cxn ang="0">
                    <a:pos x="T8" y="T9"/>
                  </a:cxn>
                  <a:cxn ang="0">
                    <a:pos x="T10" y="T11"/>
                  </a:cxn>
                  <a:cxn ang="0">
                    <a:pos x="T12" y="T13"/>
                  </a:cxn>
                </a:cxnLst>
                <a:rect l="0" t="0" r="r" b="b"/>
                <a:pathLst>
                  <a:path w="102" h="171">
                    <a:moveTo>
                      <a:pt x="84" y="9"/>
                    </a:moveTo>
                    <a:cubicBezTo>
                      <a:pt x="68" y="34"/>
                      <a:pt x="53" y="59"/>
                      <a:pt x="38" y="85"/>
                    </a:cubicBezTo>
                    <a:cubicBezTo>
                      <a:pt x="25" y="109"/>
                      <a:pt x="8" y="133"/>
                      <a:pt x="2" y="160"/>
                    </a:cubicBezTo>
                    <a:cubicBezTo>
                      <a:pt x="0" y="166"/>
                      <a:pt x="8" y="171"/>
                      <a:pt x="12" y="166"/>
                    </a:cubicBezTo>
                    <a:cubicBezTo>
                      <a:pt x="31" y="147"/>
                      <a:pt x="43" y="119"/>
                      <a:pt x="56" y="96"/>
                    </a:cubicBezTo>
                    <a:cubicBezTo>
                      <a:pt x="70" y="69"/>
                      <a:pt x="84" y="43"/>
                      <a:pt x="97" y="17"/>
                    </a:cubicBezTo>
                    <a:cubicBezTo>
                      <a:pt x="102" y="8"/>
                      <a:pt x="89" y="0"/>
                      <a:pt x="84" y="9"/>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4"/>
              <p:cNvSpPr/>
              <p:nvPr/>
            </p:nvSpPr>
            <p:spPr bwMode="auto">
              <a:xfrm>
                <a:off x="3546476" y="5295900"/>
                <a:ext cx="323850" cy="325438"/>
              </a:xfrm>
              <a:custGeom>
                <a:avLst/>
                <a:gdLst>
                  <a:gd name="T0" fmla="*/ 94 w 119"/>
                  <a:gd name="T1" fmla="*/ 10 h 120"/>
                  <a:gd name="T2" fmla="*/ 3 w 119"/>
                  <a:gd name="T3" fmla="*/ 111 h 120"/>
                  <a:gd name="T4" fmla="*/ 10 w 119"/>
                  <a:gd name="T5" fmla="*/ 118 h 120"/>
                  <a:gd name="T6" fmla="*/ 110 w 119"/>
                  <a:gd name="T7" fmla="*/ 26 h 120"/>
                  <a:gd name="T8" fmla="*/ 94 w 119"/>
                  <a:gd name="T9" fmla="*/ 10 h 120"/>
                </a:gdLst>
                <a:ahLst/>
                <a:cxnLst>
                  <a:cxn ang="0">
                    <a:pos x="T0" y="T1"/>
                  </a:cxn>
                  <a:cxn ang="0">
                    <a:pos x="T2" y="T3"/>
                  </a:cxn>
                  <a:cxn ang="0">
                    <a:pos x="T4" y="T5"/>
                  </a:cxn>
                  <a:cxn ang="0">
                    <a:pos x="T6" y="T7"/>
                  </a:cxn>
                  <a:cxn ang="0">
                    <a:pos x="T8" y="T9"/>
                  </a:cxn>
                </a:cxnLst>
                <a:rect l="0" t="0" r="r" b="b"/>
                <a:pathLst>
                  <a:path w="119" h="120">
                    <a:moveTo>
                      <a:pt x="94" y="10"/>
                    </a:moveTo>
                    <a:cubicBezTo>
                      <a:pt x="64" y="44"/>
                      <a:pt x="30" y="74"/>
                      <a:pt x="3" y="111"/>
                    </a:cubicBezTo>
                    <a:cubicBezTo>
                      <a:pt x="0" y="115"/>
                      <a:pt x="6" y="120"/>
                      <a:pt x="10" y="118"/>
                    </a:cubicBezTo>
                    <a:cubicBezTo>
                      <a:pt x="49" y="95"/>
                      <a:pt x="80" y="59"/>
                      <a:pt x="110" y="26"/>
                    </a:cubicBezTo>
                    <a:cubicBezTo>
                      <a:pt x="119" y="15"/>
                      <a:pt x="104" y="0"/>
                      <a:pt x="94" y="1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5"/>
              <p:cNvSpPr/>
              <p:nvPr/>
            </p:nvSpPr>
            <p:spPr bwMode="auto">
              <a:xfrm>
                <a:off x="3284538" y="5168900"/>
                <a:ext cx="414338" cy="261938"/>
              </a:xfrm>
              <a:custGeom>
                <a:avLst/>
                <a:gdLst>
                  <a:gd name="T0" fmla="*/ 132 w 153"/>
                  <a:gd name="T1" fmla="*/ 6 h 97"/>
                  <a:gd name="T2" fmla="*/ 4 w 153"/>
                  <a:gd name="T3" fmla="*/ 86 h 97"/>
                  <a:gd name="T4" fmla="*/ 9 w 153"/>
                  <a:gd name="T5" fmla="*/ 95 h 97"/>
                  <a:gd name="T6" fmla="*/ 142 w 153"/>
                  <a:gd name="T7" fmla="*/ 23 h 97"/>
                  <a:gd name="T8" fmla="*/ 132 w 153"/>
                  <a:gd name="T9" fmla="*/ 6 h 97"/>
                </a:gdLst>
                <a:ahLst/>
                <a:cxnLst>
                  <a:cxn ang="0">
                    <a:pos x="T0" y="T1"/>
                  </a:cxn>
                  <a:cxn ang="0">
                    <a:pos x="T2" y="T3"/>
                  </a:cxn>
                  <a:cxn ang="0">
                    <a:pos x="T4" y="T5"/>
                  </a:cxn>
                  <a:cxn ang="0">
                    <a:pos x="T6" y="T7"/>
                  </a:cxn>
                  <a:cxn ang="0">
                    <a:pos x="T8" y="T9"/>
                  </a:cxn>
                </a:cxnLst>
                <a:rect l="0" t="0" r="r" b="b"/>
                <a:pathLst>
                  <a:path w="153" h="97">
                    <a:moveTo>
                      <a:pt x="132" y="6"/>
                    </a:moveTo>
                    <a:cubicBezTo>
                      <a:pt x="89" y="29"/>
                      <a:pt x="40" y="52"/>
                      <a:pt x="4" y="86"/>
                    </a:cubicBezTo>
                    <a:cubicBezTo>
                      <a:pt x="0" y="90"/>
                      <a:pt x="4" y="97"/>
                      <a:pt x="9" y="95"/>
                    </a:cubicBezTo>
                    <a:cubicBezTo>
                      <a:pt x="57" y="80"/>
                      <a:pt x="101" y="50"/>
                      <a:pt x="142" y="23"/>
                    </a:cubicBezTo>
                    <a:cubicBezTo>
                      <a:pt x="153" y="16"/>
                      <a:pt x="143" y="0"/>
                      <a:pt x="132" y="6"/>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36"/>
              <p:cNvSpPr/>
              <p:nvPr/>
            </p:nvSpPr>
            <p:spPr bwMode="auto">
              <a:xfrm>
                <a:off x="3154363" y="5073650"/>
                <a:ext cx="392113" cy="115888"/>
              </a:xfrm>
              <a:custGeom>
                <a:avLst/>
                <a:gdLst>
                  <a:gd name="T0" fmla="*/ 132 w 145"/>
                  <a:gd name="T1" fmla="*/ 1 h 43"/>
                  <a:gd name="T2" fmla="*/ 5 w 145"/>
                  <a:gd name="T3" fmla="*/ 30 h 43"/>
                  <a:gd name="T4" fmla="*/ 8 w 145"/>
                  <a:gd name="T5" fmla="*/ 42 h 43"/>
                  <a:gd name="T6" fmla="*/ 132 w 145"/>
                  <a:gd name="T7" fmla="*/ 20 h 43"/>
                  <a:gd name="T8" fmla="*/ 132 w 145"/>
                  <a:gd name="T9" fmla="*/ 1 h 43"/>
                </a:gdLst>
                <a:ahLst/>
                <a:cxnLst>
                  <a:cxn ang="0">
                    <a:pos x="T0" y="T1"/>
                  </a:cxn>
                  <a:cxn ang="0">
                    <a:pos x="T2" y="T3"/>
                  </a:cxn>
                  <a:cxn ang="0">
                    <a:pos x="T4" y="T5"/>
                  </a:cxn>
                  <a:cxn ang="0">
                    <a:pos x="T6" y="T7"/>
                  </a:cxn>
                  <a:cxn ang="0">
                    <a:pos x="T8" y="T9"/>
                  </a:cxn>
                </a:cxnLst>
                <a:rect l="0" t="0" r="r" b="b"/>
                <a:pathLst>
                  <a:path w="145" h="43">
                    <a:moveTo>
                      <a:pt x="132" y="1"/>
                    </a:moveTo>
                    <a:cubicBezTo>
                      <a:pt x="90" y="3"/>
                      <a:pt x="41" y="8"/>
                      <a:pt x="5" y="30"/>
                    </a:cubicBezTo>
                    <a:cubicBezTo>
                      <a:pt x="0" y="33"/>
                      <a:pt x="2" y="43"/>
                      <a:pt x="8" y="42"/>
                    </a:cubicBezTo>
                    <a:cubicBezTo>
                      <a:pt x="50" y="39"/>
                      <a:pt x="90" y="25"/>
                      <a:pt x="132" y="20"/>
                    </a:cubicBezTo>
                    <a:cubicBezTo>
                      <a:pt x="144" y="18"/>
                      <a:pt x="145" y="0"/>
                      <a:pt x="132" y="1"/>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7"/>
              <p:cNvSpPr/>
              <p:nvPr/>
            </p:nvSpPr>
            <p:spPr bwMode="auto">
              <a:xfrm>
                <a:off x="2986088" y="4881563"/>
                <a:ext cx="452438" cy="115888"/>
              </a:xfrm>
              <a:custGeom>
                <a:avLst/>
                <a:gdLst>
                  <a:gd name="T0" fmla="*/ 147 w 167"/>
                  <a:gd name="T1" fmla="*/ 2 h 43"/>
                  <a:gd name="T2" fmla="*/ 5 w 167"/>
                  <a:gd name="T3" fmla="*/ 30 h 43"/>
                  <a:gd name="T4" fmla="*/ 6 w 167"/>
                  <a:gd name="T5" fmla="*/ 40 h 43"/>
                  <a:gd name="T6" fmla="*/ 153 w 167"/>
                  <a:gd name="T7" fmla="*/ 23 h 43"/>
                  <a:gd name="T8" fmla="*/ 147 w 167"/>
                  <a:gd name="T9" fmla="*/ 2 h 43"/>
                </a:gdLst>
                <a:ahLst/>
                <a:cxnLst>
                  <a:cxn ang="0">
                    <a:pos x="T0" y="T1"/>
                  </a:cxn>
                  <a:cxn ang="0">
                    <a:pos x="T2" y="T3"/>
                  </a:cxn>
                  <a:cxn ang="0">
                    <a:pos x="T4" y="T5"/>
                  </a:cxn>
                  <a:cxn ang="0">
                    <a:pos x="T6" y="T7"/>
                  </a:cxn>
                  <a:cxn ang="0">
                    <a:pos x="T8" y="T9"/>
                  </a:cxn>
                </a:cxnLst>
                <a:rect l="0" t="0" r="r" b="b"/>
                <a:pathLst>
                  <a:path w="167" h="43">
                    <a:moveTo>
                      <a:pt x="147" y="2"/>
                    </a:moveTo>
                    <a:cubicBezTo>
                      <a:pt x="99" y="9"/>
                      <a:pt x="50" y="12"/>
                      <a:pt x="5" y="30"/>
                    </a:cubicBezTo>
                    <a:cubicBezTo>
                      <a:pt x="0" y="32"/>
                      <a:pt x="0" y="39"/>
                      <a:pt x="6" y="40"/>
                    </a:cubicBezTo>
                    <a:cubicBezTo>
                      <a:pt x="55" y="43"/>
                      <a:pt x="105" y="31"/>
                      <a:pt x="153" y="23"/>
                    </a:cubicBezTo>
                    <a:cubicBezTo>
                      <a:pt x="167" y="21"/>
                      <a:pt x="161"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8"/>
              <p:cNvSpPr/>
              <p:nvPr/>
            </p:nvSpPr>
            <p:spPr bwMode="auto">
              <a:xfrm>
                <a:off x="2973388" y="4651375"/>
                <a:ext cx="368300" cy="101600"/>
              </a:xfrm>
              <a:custGeom>
                <a:avLst/>
                <a:gdLst>
                  <a:gd name="T0" fmla="*/ 122 w 136"/>
                  <a:gd name="T1" fmla="*/ 3 h 38"/>
                  <a:gd name="T2" fmla="*/ 7 w 136"/>
                  <a:gd name="T3" fmla="*/ 1 h 38"/>
                  <a:gd name="T4" fmla="*/ 3 w 136"/>
                  <a:gd name="T5" fmla="*/ 8 h 38"/>
                  <a:gd name="T6" fmla="*/ 127 w 136"/>
                  <a:gd name="T7" fmla="*/ 19 h 38"/>
                  <a:gd name="T8" fmla="*/ 122 w 136"/>
                  <a:gd name="T9" fmla="*/ 3 h 38"/>
                </a:gdLst>
                <a:ahLst/>
                <a:cxnLst>
                  <a:cxn ang="0">
                    <a:pos x="T0" y="T1"/>
                  </a:cxn>
                  <a:cxn ang="0">
                    <a:pos x="T2" y="T3"/>
                  </a:cxn>
                  <a:cxn ang="0">
                    <a:pos x="T4" y="T5"/>
                  </a:cxn>
                  <a:cxn ang="0">
                    <a:pos x="T6" y="T7"/>
                  </a:cxn>
                  <a:cxn ang="0">
                    <a:pos x="T8" y="T9"/>
                  </a:cxn>
                </a:cxnLst>
                <a:rect l="0" t="0" r="r" b="b"/>
                <a:pathLst>
                  <a:path w="136" h="38">
                    <a:moveTo>
                      <a:pt x="122" y="3"/>
                    </a:moveTo>
                    <a:cubicBezTo>
                      <a:pt x="83" y="14"/>
                      <a:pt x="46" y="7"/>
                      <a:pt x="7" y="1"/>
                    </a:cubicBezTo>
                    <a:cubicBezTo>
                      <a:pt x="4" y="1"/>
                      <a:pt x="0" y="5"/>
                      <a:pt x="3" y="8"/>
                    </a:cubicBezTo>
                    <a:cubicBezTo>
                      <a:pt x="37" y="38"/>
                      <a:pt x="86" y="35"/>
                      <a:pt x="127" y="19"/>
                    </a:cubicBezTo>
                    <a:cubicBezTo>
                      <a:pt x="136" y="15"/>
                      <a:pt x="133" y="0"/>
                      <a:pt x="122" y="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9"/>
              <p:cNvSpPr/>
              <p:nvPr/>
            </p:nvSpPr>
            <p:spPr bwMode="auto">
              <a:xfrm>
                <a:off x="2928938" y="4406900"/>
                <a:ext cx="382588" cy="92075"/>
              </a:xfrm>
              <a:custGeom>
                <a:avLst/>
                <a:gdLst>
                  <a:gd name="T0" fmla="*/ 122 w 141"/>
                  <a:gd name="T1" fmla="*/ 4 h 34"/>
                  <a:gd name="T2" fmla="*/ 5 w 141"/>
                  <a:gd name="T3" fmla="*/ 0 h 34"/>
                  <a:gd name="T4" fmla="*/ 3 w 141"/>
                  <a:gd name="T5" fmla="*/ 8 h 34"/>
                  <a:gd name="T6" fmla="*/ 128 w 141"/>
                  <a:gd name="T7" fmla="*/ 24 h 34"/>
                  <a:gd name="T8" fmla="*/ 122 w 141"/>
                  <a:gd name="T9" fmla="*/ 4 h 34"/>
                </a:gdLst>
                <a:ahLst/>
                <a:cxnLst>
                  <a:cxn ang="0">
                    <a:pos x="T0" y="T1"/>
                  </a:cxn>
                  <a:cxn ang="0">
                    <a:pos x="T2" y="T3"/>
                  </a:cxn>
                  <a:cxn ang="0">
                    <a:pos x="T4" y="T5"/>
                  </a:cxn>
                  <a:cxn ang="0">
                    <a:pos x="T6" y="T7"/>
                  </a:cxn>
                  <a:cxn ang="0">
                    <a:pos x="T8" y="T9"/>
                  </a:cxn>
                </a:cxnLst>
                <a:rect l="0" t="0" r="r" b="b"/>
                <a:pathLst>
                  <a:path w="141" h="34">
                    <a:moveTo>
                      <a:pt x="122" y="4"/>
                    </a:moveTo>
                    <a:cubicBezTo>
                      <a:pt x="82" y="11"/>
                      <a:pt x="44" y="2"/>
                      <a:pt x="5" y="0"/>
                    </a:cubicBezTo>
                    <a:cubicBezTo>
                      <a:pt x="0" y="0"/>
                      <a:pt x="0" y="6"/>
                      <a:pt x="3" y="8"/>
                    </a:cubicBezTo>
                    <a:cubicBezTo>
                      <a:pt x="38" y="34"/>
                      <a:pt x="86" y="32"/>
                      <a:pt x="128" y="24"/>
                    </a:cubicBezTo>
                    <a:cubicBezTo>
                      <a:pt x="141" y="22"/>
                      <a:pt x="135" y="2"/>
                      <a:pt x="122" y="4"/>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0"/>
              <p:cNvSpPr/>
              <p:nvPr/>
            </p:nvSpPr>
            <p:spPr bwMode="auto">
              <a:xfrm>
                <a:off x="3028951" y="4089400"/>
                <a:ext cx="290513" cy="111125"/>
              </a:xfrm>
              <a:custGeom>
                <a:avLst/>
                <a:gdLst>
                  <a:gd name="T0" fmla="*/ 94 w 107"/>
                  <a:gd name="T1" fmla="*/ 20 h 41"/>
                  <a:gd name="T2" fmla="*/ 46 w 107"/>
                  <a:gd name="T3" fmla="*/ 10 h 41"/>
                  <a:gd name="T4" fmla="*/ 7 w 107"/>
                  <a:gd name="T5" fmla="*/ 0 h 41"/>
                  <a:gd name="T6" fmla="*/ 2 w 107"/>
                  <a:gd name="T7" fmla="*/ 8 h 41"/>
                  <a:gd name="T8" fmla="*/ 94 w 107"/>
                  <a:gd name="T9" fmla="*/ 41 h 41"/>
                  <a:gd name="T10" fmla="*/ 94 w 107"/>
                  <a:gd name="T11" fmla="*/ 20 h 41"/>
                </a:gdLst>
                <a:ahLst/>
                <a:cxnLst>
                  <a:cxn ang="0">
                    <a:pos x="T0" y="T1"/>
                  </a:cxn>
                  <a:cxn ang="0">
                    <a:pos x="T2" y="T3"/>
                  </a:cxn>
                  <a:cxn ang="0">
                    <a:pos x="T4" y="T5"/>
                  </a:cxn>
                  <a:cxn ang="0">
                    <a:pos x="T6" y="T7"/>
                  </a:cxn>
                  <a:cxn ang="0">
                    <a:pos x="T8" y="T9"/>
                  </a:cxn>
                  <a:cxn ang="0">
                    <a:pos x="T10" y="T11"/>
                  </a:cxn>
                </a:cxnLst>
                <a:rect l="0" t="0" r="r" b="b"/>
                <a:pathLst>
                  <a:path w="107" h="41">
                    <a:moveTo>
                      <a:pt x="94" y="20"/>
                    </a:moveTo>
                    <a:cubicBezTo>
                      <a:pt x="78" y="19"/>
                      <a:pt x="62" y="15"/>
                      <a:pt x="46" y="10"/>
                    </a:cubicBezTo>
                    <a:cubicBezTo>
                      <a:pt x="33" y="6"/>
                      <a:pt x="21" y="0"/>
                      <a:pt x="7" y="0"/>
                    </a:cubicBezTo>
                    <a:cubicBezTo>
                      <a:pt x="3" y="0"/>
                      <a:pt x="0" y="5"/>
                      <a:pt x="2" y="8"/>
                    </a:cubicBezTo>
                    <a:cubicBezTo>
                      <a:pt x="21" y="34"/>
                      <a:pt x="64" y="39"/>
                      <a:pt x="94" y="41"/>
                    </a:cubicBezTo>
                    <a:cubicBezTo>
                      <a:pt x="107" y="41"/>
                      <a:pt x="107" y="21"/>
                      <a:pt x="94" y="2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1"/>
              <p:cNvSpPr/>
              <p:nvPr/>
            </p:nvSpPr>
            <p:spPr bwMode="auto">
              <a:xfrm>
                <a:off x="3035301" y="3805238"/>
                <a:ext cx="298450" cy="203200"/>
              </a:xfrm>
              <a:custGeom>
                <a:avLst/>
                <a:gdLst>
                  <a:gd name="T0" fmla="*/ 97 w 110"/>
                  <a:gd name="T1" fmla="*/ 52 h 75"/>
                  <a:gd name="T2" fmla="*/ 49 w 110"/>
                  <a:gd name="T3" fmla="*/ 26 h 75"/>
                  <a:gd name="T4" fmla="*/ 7 w 110"/>
                  <a:gd name="T5" fmla="*/ 1 h 75"/>
                  <a:gd name="T6" fmla="*/ 2 w 110"/>
                  <a:gd name="T7" fmla="*/ 8 h 75"/>
                  <a:gd name="T8" fmla="*/ 87 w 110"/>
                  <a:gd name="T9" fmla="*/ 70 h 75"/>
                  <a:gd name="T10" fmla="*/ 97 w 110"/>
                  <a:gd name="T11" fmla="*/ 52 h 75"/>
                </a:gdLst>
                <a:ahLst/>
                <a:cxnLst>
                  <a:cxn ang="0">
                    <a:pos x="T0" y="T1"/>
                  </a:cxn>
                  <a:cxn ang="0">
                    <a:pos x="T2" y="T3"/>
                  </a:cxn>
                  <a:cxn ang="0">
                    <a:pos x="T4" y="T5"/>
                  </a:cxn>
                  <a:cxn ang="0">
                    <a:pos x="T6" y="T7"/>
                  </a:cxn>
                  <a:cxn ang="0">
                    <a:pos x="T8" y="T9"/>
                  </a:cxn>
                  <a:cxn ang="0">
                    <a:pos x="T10" y="T11"/>
                  </a:cxn>
                </a:cxnLst>
                <a:rect l="0" t="0" r="r" b="b"/>
                <a:pathLst>
                  <a:path w="110" h="75">
                    <a:moveTo>
                      <a:pt x="97" y="52"/>
                    </a:moveTo>
                    <a:cubicBezTo>
                      <a:pt x="81" y="45"/>
                      <a:pt x="65" y="36"/>
                      <a:pt x="49" y="26"/>
                    </a:cubicBezTo>
                    <a:cubicBezTo>
                      <a:pt x="35" y="17"/>
                      <a:pt x="22" y="7"/>
                      <a:pt x="7" y="1"/>
                    </a:cubicBezTo>
                    <a:cubicBezTo>
                      <a:pt x="3" y="0"/>
                      <a:pt x="0" y="5"/>
                      <a:pt x="2" y="8"/>
                    </a:cubicBezTo>
                    <a:cubicBezTo>
                      <a:pt x="18" y="39"/>
                      <a:pt x="56" y="57"/>
                      <a:pt x="87" y="70"/>
                    </a:cubicBezTo>
                    <a:cubicBezTo>
                      <a:pt x="99" y="75"/>
                      <a:pt x="110" y="57"/>
                      <a:pt x="97" y="5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2"/>
              <p:cNvSpPr/>
              <p:nvPr/>
            </p:nvSpPr>
            <p:spPr bwMode="auto">
              <a:xfrm>
                <a:off x="3197226" y="3559175"/>
                <a:ext cx="290513" cy="234950"/>
              </a:xfrm>
              <a:custGeom>
                <a:avLst/>
                <a:gdLst>
                  <a:gd name="T0" fmla="*/ 103 w 107"/>
                  <a:gd name="T1" fmla="*/ 79 h 87"/>
                  <a:gd name="T2" fmla="*/ 50 w 107"/>
                  <a:gd name="T3" fmla="*/ 39 h 87"/>
                  <a:gd name="T4" fmla="*/ 8 w 107"/>
                  <a:gd name="T5" fmla="*/ 2 h 87"/>
                  <a:gd name="T6" fmla="*/ 1 w 107"/>
                  <a:gd name="T7" fmla="*/ 7 h 87"/>
                  <a:gd name="T8" fmla="*/ 100 w 107"/>
                  <a:gd name="T9" fmla="*/ 86 h 87"/>
                  <a:gd name="T10" fmla="*/ 103 w 107"/>
                  <a:gd name="T11" fmla="*/ 79 h 87"/>
                </a:gdLst>
                <a:ahLst/>
                <a:cxnLst>
                  <a:cxn ang="0">
                    <a:pos x="T0" y="T1"/>
                  </a:cxn>
                  <a:cxn ang="0">
                    <a:pos x="T2" y="T3"/>
                  </a:cxn>
                  <a:cxn ang="0">
                    <a:pos x="T4" y="T5"/>
                  </a:cxn>
                  <a:cxn ang="0">
                    <a:pos x="T6" y="T7"/>
                  </a:cxn>
                  <a:cxn ang="0">
                    <a:pos x="T8" y="T9"/>
                  </a:cxn>
                  <a:cxn ang="0">
                    <a:pos x="T10" y="T11"/>
                  </a:cxn>
                </a:cxnLst>
                <a:rect l="0" t="0" r="r" b="b"/>
                <a:pathLst>
                  <a:path w="107" h="87">
                    <a:moveTo>
                      <a:pt x="103" y="79"/>
                    </a:moveTo>
                    <a:cubicBezTo>
                      <a:pt x="85" y="65"/>
                      <a:pt x="67" y="54"/>
                      <a:pt x="50" y="39"/>
                    </a:cubicBezTo>
                    <a:cubicBezTo>
                      <a:pt x="36" y="27"/>
                      <a:pt x="24" y="12"/>
                      <a:pt x="8" y="2"/>
                    </a:cubicBezTo>
                    <a:cubicBezTo>
                      <a:pt x="4" y="0"/>
                      <a:pt x="0" y="3"/>
                      <a:pt x="1" y="7"/>
                    </a:cubicBezTo>
                    <a:cubicBezTo>
                      <a:pt x="11" y="46"/>
                      <a:pt x="62" y="79"/>
                      <a:pt x="100" y="86"/>
                    </a:cubicBezTo>
                    <a:cubicBezTo>
                      <a:pt x="104" y="87"/>
                      <a:pt x="107" y="81"/>
                      <a:pt x="103" y="79"/>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3"/>
              <p:cNvSpPr/>
              <p:nvPr/>
            </p:nvSpPr>
            <p:spPr bwMode="auto">
              <a:xfrm>
                <a:off x="3360738" y="3365500"/>
                <a:ext cx="260350" cy="252413"/>
              </a:xfrm>
              <a:custGeom>
                <a:avLst/>
                <a:gdLst>
                  <a:gd name="T0" fmla="*/ 88 w 96"/>
                  <a:gd name="T1" fmla="*/ 73 h 93"/>
                  <a:gd name="T2" fmla="*/ 7 w 96"/>
                  <a:gd name="T3" fmla="*/ 1 h 93"/>
                  <a:gd name="T4" fmla="*/ 1 w 96"/>
                  <a:gd name="T5" fmla="*/ 7 h 93"/>
                  <a:gd name="T6" fmla="*/ 76 w 96"/>
                  <a:gd name="T7" fmla="*/ 85 h 93"/>
                  <a:gd name="T8" fmla="*/ 88 w 96"/>
                  <a:gd name="T9" fmla="*/ 73 h 93"/>
                </a:gdLst>
                <a:ahLst/>
                <a:cxnLst>
                  <a:cxn ang="0">
                    <a:pos x="T0" y="T1"/>
                  </a:cxn>
                  <a:cxn ang="0">
                    <a:pos x="T2" y="T3"/>
                  </a:cxn>
                  <a:cxn ang="0">
                    <a:pos x="T4" y="T5"/>
                  </a:cxn>
                  <a:cxn ang="0">
                    <a:pos x="T6" y="T7"/>
                  </a:cxn>
                  <a:cxn ang="0">
                    <a:pos x="T8" y="T9"/>
                  </a:cxn>
                </a:cxnLst>
                <a:rect l="0" t="0" r="r" b="b"/>
                <a:pathLst>
                  <a:path w="96" h="93">
                    <a:moveTo>
                      <a:pt x="88" y="73"/>
                    </a:moveTo>
                    <a:cubicBezTo>
                      <a:pt x="64" y="48"/>
                      <a:pt x="41" y="12"/>
                      <a:pt x="7" y="1"/>
                    </a:cubicBezTo>
                    <a:cubicBezTo>
                      <a:pt x="4" y="0"/>
                      <a:pt x="0" y="3"/>
                      <a:pt x="1" y="7"/>
                    </a:cubicBezTo>
                    <a:cubicBezTo>
                      <a:pt x="15" y="40"/>
                      <a:pt x="51" y="61"/>
                      <a:pt x="76" y="85"/>
                    </a:cubicBezTo>
                    <a:cubicBezTo>
                      <a:pt x="84" y="93"/>
                      <a:pt x="96" y="81"/>
                      <a:pt x="88" y="7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4"/>
              <p:cNvSpPr/>
              <p:nvPr/>
            </p:nvSpPr>
            <p:spPr bwMode="auto">
              <a:xfrm>
                <a:off x="3514726" y="3162300"/>
                <a:ext cx="260350" cy="260350"/>
              </a:xfrm>
              <a:custGeom>
                <a:avLst/>
                <a:gdLst>
                  <a:gd name="T0" fmla="*/ 94 w 96"/>
                  <a:gd name="T1" fmla="*/ 87 h 96"/>
                  <a:gd name="T2" fmla="*/ 58 w 96"/>
                  <a:gd name="T3" fmla="*/ 42 h 96"/>
                  <a:gd name="T4" fmla="*/ 9 w 96"/>
                  <a:gd name="T5" fmla="*/ 2 h 96"/>
                  <a:gd name="T6" fmla="*/ 2 w 96"/>
                  <a:gd name="T7" fmla="*/ 9 h 96"/>
                  <a:gd name="T8" fmla="*/ 42 w 96"/>
                  <a:gd name="T9" fmla="*/ 58 h 96"/>
                  <a:gd name="T10" fmla="*/ 87 w 96"/>
                  <a:gd name="T11" fmla="*/ 94 h 96"/>
                  <a:gd name="T12" fmla="*/ 94 w 96"/>
                  <a:gd name="T13" fmla="*/ 87 h 96"/>
                </a:gdLst>
                <a:ahLst/>
                <a:cxnLst>
                  <a:cxn ang="0">
                    <a:pos x="T0" y="T1"/>
                  </a:cxn>
                  <a:cxn ang="0">
                    <a:pos x="T2" y="T3"/>
                  </a:cxn>
                  <a:cxn ang="0">
                    <a:pos x="T4" y="T5"/>
                  </a:cxn>
                  <a:cxn ang="0">
                    <a:pos x="T6" y="T7"/>
                  </a:cxn>
                  <a:cxn ang="0">
                    <a:pos x="T8" y="T9"/>
                  </a:cxn>
                  <a:cxn ang="0">
                    <a:pos x="T10" y="T11"/>
                  </a:cxn>
                  <a:cxn ang="0">
                    <a:pos x="T12" y="T13"/>
                  </a:cxn>
                </a:cxnLst>
                <a:rect l="0" t="0" r="r" b="b"/>
                <a:pathLst>
                  <a:path w="96" h="96">
                    <a:moveTo>
                      <a:pt x="94" y="87"/>
                    </a:moveTo>
                    <a:cubicBezTo>
                      <a:pt x="87" y="69"/>
                      <a:pt x="71" y="55"/>
                      <a:pt x="58" y="42"/>
                    </a:cubicBezTo>
                    <a:cubicBezTo>
                      <a:pt x="43" y="27"/>
                      <a:pt x="28" y="13"/>
                      <a:pt x="9" y="2"/>
                    </a:cubicBezTo>
                    <a:cubicBezTo>
                      <a:pt x="5" y="0"/>
                      <a:pt x="0" y="5"/>
                      <a:pt x="2" y="9"/>
                    </a:cubicBezTo>
                    <a:cubicBezTo>
                      <a:pt x="13" y="28"/>
                      <a:pt x="27" y="43"/>
                      <a:pt x="42" y="58"/>
                    </a:cubicBezTo>
                    <a:cubicBezTo>
                      <a:pt x="55" y="71"/>
                      <a:pt x="69" y="87"/>
                      <a:pt x="87" y="94"/>
                    </a:cubicBezTo>
                    <a:cubicBezTo>
                      <a:pt x="91" y="96"/>
                      <a:pt x="96" y="91"/>
                      <a:pt x="94" y="87"/>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5"/>
              <p:cNvSpPr>
                <a:spLocks noEditPoints="1"/>
              </p:cNvSpPr>
              <p:nvPr/>
            </p:nvSpPr>
            <p:spPr bwMode="auto">
              <a:xfrm>
                <a:off x="3425826" y="-73025"/>
                <a:ext cx="1844675" cy="5408613"/>
              </a:xfrm>
              <a:custGeom>
                <a:avLst/>
                <a:gdLst>
                  <a:gd name="T0" fmla="*/ 373 w 681"/>
                  <a:gd name="T1" fmla="*/ 256 h 1996"/>
                  <a:gd name="T2" fmla="*/ 372 w 681"/>
                  <a:gd name="T3" fmla="*/ 642 h 1996"/>
                  <a:gd name="T4" fmla="*/ 406 w 681"/>
                  <a:gd name="T5" fmla="*/ 927 h 1996"/>
                  <a:gd name="T6" fmla="*/ 434 w 681"/>
                  <a:gd name="T7" fmla="*/ 1039 h 1996"/>
                  <a:gd name="T8" fmla="*/ 444 w 681"/>
                  <a:gd name="T9" fmla="*/ 1123 h 1996"/>
                  <a:gd name="T10" fmla="*/ 465 w 681"/>
                  <a:gd name="T11" fmla="*/ 1255 h 1996"/>
                  <a:gd name="T12" fmla="*/ 678 w 681"/>
                  <a:gd name="T13" fmla="*/ 1581 h 1996"/>
                  <a:gd name="T14" fmla="*/ 581 w 681"/>
                  <a:gd name="T15" fmla="*/ 1908 h 1996"/>
                  <a:gd name="T16" fmla="*/ 351 w 681"/>
                  <a:gd name="T17" fmla="*/ 1996 h 1996"/>
                  <a:gd name="T18" fmla="*/ 77 w 681"/>
                  <a:gd name="T19" fmla="*/ 1879 h 1996"/>
                  <a:gd name="T20" fmla="*/ 50 w 681"/>
                  <a:gd name="T21" fmla="*/ 1439 h 1996"/>
                  <a:gd name="T22" fmla="*/ 232 w 681"/>
                  <a:gd name="T23" fmla="*/ 1226 h 1996"/>
                  <a:gd name="T24" fmla="*/ 239 w 681"/>
                  <a:gd name="T25" fmla="*/ 1110 h 1996"/>
                  <a:gd name="T26" fmla="*/ 227 w 681"/>
                  <a:gd name="T27" fmla="*/ 1013 h 1996"/>
                  <a:gd name="T28" fmla="*/ 311 w 681"/>
                  <a:gd name="T29" fmla="*/ 904 h 1996"/>
                  <a:gd name="T30" fmla="*/ 310 w 681"/>
                  <a:gd name="T31" fmla="*/ 516 h 1996"/>
                  <a:gd name="T32" fmla="*/ 306 w 681"/>
                  <a:gd name="T33" fmla="*/ 175 h 1996"/>
                  <a:gd name="T34" fmla="*/ 319 w 681"/>
                  <a:gd name="T35" fmla="*/ 58 h 1996"/>
                  <a:gd name="T36" fmla="*/ 318 w 681"/>
                  <a:gd name="T37" fmla="*/ 91 h 1996"/>
                  <a:gd name="T38" fmla="*/ 334 w 681"/>
                  <a:gd name="T39" fmla="*/ 275 h 1996"/>
                  <a:gd name="T40" fmla="*/ 320 w 681"/>
                  <a:gd name="T41" fmla="*/ 676 h 1996"/>
                  <a:gd name="T42" fmla="*/ 360 w 681"/>
                  <a:gd name="T43" fmla="*/ 897 h 1996"/>
                  <a:gd name="T44" fmla="*/ 363 w 681"/>
                  <a:gd name="T45" fmla="*/ 430 h 1996"/>
                  <a:gd name="T46" fmla="*/ 363 w 681"/>
                  <a:gd name="T47" fmla="*/ 58 h 1996"/>
                  <a:gd name="T48" fmla="*/ 246 w 681"/>
                  <a:gd name="T49" fmla="*/ 1227 h 1996"/>
                  <a:gd name="T50" fmla="*/ 45 w 681"/>
                  <a:gd name="T51" fmla="*/ 1481 h 1996"/>
                  <a:gd name="T52" fmla="*/ 38 w 681"/>
                  <a:gd name="T53" fmla="*/ 1778 h 1996"/>
                  <a:gd name="T54" fmla="*/ 340 w 681"/>
                  <a:gd name="T55" fmla="*/ 1982 h 1996"/>
                  <a:gd name="T56" fmla="*/ 562 w 681"/>
                  <a:gd name="T57" fmla="*/ 1904 h 1996"/>
                  <a:gd name="T58" fmla="*/ 664 w 681"/>
                  <a:gd name="T59" fmla="*/ 1578 h 1996"/>
                  <a:gd name="T60" fmla="*/ 444 w 681"/>
                  <a:gd name="T61" fmla="*/ 1245 h 1996"/>
                  <a:gd name="T62" fmla="*/ 423 w 681"/>
                  <a:gd name="T63" fmla="*/ 1321 h 1996"/>
                  <a:gd name="T64" fmla="*/ 509 w 681"/>
                  <a:gd name="T65" fmla="*/ 1617 h 1996"/>
                  <a:gd name="T66" fmla="*/ 430 w 681"/>
                  <a:gd name="T67" fmla="*/ 1594 h 1996"/>
                  <a:gd name="T68" fmla="*/ 337 w 681"/>
                  <a:gd name="T69" fmla="*/ 1597 h 1996"/>
                  <a:gd name="T70" fmla="*/ 232 w 681"/>
                  <a:gd name="T71" fmla="*/ 1587 h 1996"/>
                  <a:gd name="T72" fmla="*/ 170 w 681"/>
                  <a:gd name="T73" fmla="*/ 1617 h 1996"/>
                  <a:gd name="T74" fmla="*/ 231 w 681"/>
                  <a:gd name="T75" fmla="*/ 1461 h 1996"/>
                  <a:gd name="T76" fmla="*/ 192 w 681"/>
                  <a:gd name="T77" fmla="*/ 1588 h 1996"/>
                  <a:gd name="T78" fmla="*/ 280 w 681"/>
                  <a:gd name="T79" fmla="*/ 1602 h 1996"/>
                  <a:gd name="T80" fmla="*/ 359 w 681"/>
                  <a:gd name="T81" fmla="*/ 1582 h 1996"/>
                  <a:gd name="T82" fmla="*/ 446 w 681"/>
                  <a:gd name="T83" fmla="*/ 1561 h 1996"/>
                  <a:gd name="T84" fmla="*/ 441 w 681"/>
                  <a:gd name="T85" fmla="*/ 1439 h 1996"/>
                  <a:gd name="T86" fmla="*/ 327 w 681"/>
                  <a:gd name="T87" fmla="*/ 1179 h 1996"/>
                  <a:gd name="T88" fmla="*/ 192 w 681"/>
                  <a:gd name="T89" fmla="*/ 1588 h 1996"/>
                  <a:gd name="T90" fmla="*/ 318 w 681"/>
                  <a:gd name="T91" fmla="*/ 917 h 1996"/>
                  <a:gd name="T92" fmla="*/ 364 w 681"/>
                  <a:gd name="T93" fmla="*/ 955 h 1996"/>
                  <a:gd name="T94" fmla="*/ 281 w 681"/>
                  <a:gd name="T95" fmla="*/ 966 h 1996"/>
                  <a:gd name="T96" fmla="*/ 304 w 681"/>
                  <a:gd name="T97" fmla="*/ 1029 h 1996"/>
                  <a:gd name="T98" fmla="*/ 291 w 681"/>
                  <a:gd name="T99" fmla="*/ 1039 h 1996"/>
                  <a:gd name="T100" fmla="*/ 264 w 681"/>
                  <a:gd name="T101" fmla="*/ 1113 h 1996"/>
                  <a:gd name="T102" fmla="*/ 294 w 681"/>
                  <a:gd name="T103" fmla="*/ 1116 h 1996"/>
                  <a:gd name="T104" fmla="*/ 267 w 681"/>
                  <a:gd name="T105" fmla="*/ 1175 h 1996"/>
                  <a:gd name="T106" fmla="*/ 436 w 681"/>
                  <a:gd name="T107" fmla="*/ 1176 h 1996"/>
                  <a:gd name="T108" fmla="*/ 389 w 681"/>
                  <a:gd name="T109" fmla="*/ 1113 h 1996"/>
                  <a:gd name="T110" fmla="*/ 444 w 681"/>
                  <a:gd name="T111" fmla="*/ 1092 h 1996"/>
                  <a:gd name="T112" fmla="*/ 416 w 681"/>
                  <a:gd name="T113" fmla="*/ 1038 h 1996"/>
                  <a:gd name="T114" fmla="*/ 397 w 681"/>
                  <a:gd name="T115" fmla="*/ 964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1" h="1996">
                    <a:moveTo>
                      <a:pt x="372" y="0"/>
                    </a:moveTo>
                    <a:cubicBezTo>
                      <a:pt x="372" y="31"/>
                      <a:pt x="372" y="62"/>
                      <a:pt x="372" y="93"/>
                    </a:cubicBezTo>
                    <a:cubicBezTo>
                      <a:pt x="373" y="118"/>
                      <a:pt x="374" y="143"/>
                      <a:pt x="376" y="168"/>
                    </a:cubicBezTo>
                    <a:cubicBezTo>
                      <a:pt x="378" y="187"/>
                      <a:pt x="378" y="205"/>
                      <a:pt x="377" y="224"/>
                    </a:cubicBezTo>
                    <a:cubicBezTo>
                      <a:pt x="376" y="235"/>
                      <a:pt x="374" y="245"/>
                      <a:pt x="373" y="256"/>
                    </a:cubicBezTo>
                    <a:cubicBezTo>
                      <a:pt x="372" y="262"/>
                      <a:pt x="372" y="269"/>
                      <a:pt x="372" y="275"/>
                    </a:cubicBezTo>
                    <a:cubicBezTo>
                      <a:pt x="372" y="329"/>
                      <a:pt x="371" y="382"/>
                      <a:pt x="372" y="436"/>
                    </a:cubicBezTo>
                    <a:cubicBezTo>
                      <a:pt x="372" y="455"/>
                      <a:pt x="373" y="473"/>
                      <a:pt x="373" y="492"/>
                    </a:cubicBezTo>
                    <a:cubicBezTo>
                      <a:pt x="373" y="515"/>
                      <a:pt x="372" y="539"/>
                      <a:pt x="372" y="562"/>
                    </a:cubicBezTo>
                    <a:cubicBezTo>
                      <a:pt x="372" y="589"/>
                      <a:pt x="372" y="615"/>
                      <a:pt x="372" y="642"/>
                    </a:cubicBezTo>
                    <a:cubicBezTo>
                      <a:pt x="372" y="685"/>
                      <a:pt x="372" y="728"/>
                      <a:pt x="372" y="770"/>
                    </a:cubicBezTo>
                    <a:cubicBezTo>
                      <a:pt x="372" y="813"/>
                      <a:pt x="372" y="856"/>
                      <a:pt x="372" y="899"/>
                    </a:cubicBezTo>
                    <a:cubicBezTo>
                      <a:pt x="371" y="905"/>
                      <a:pt x="371" y="908"/>
                      <a:pt x="378" y="909"/>
                    </a:cubicBezTo>
                    <a:cubicBezTo>
                      <a:pt x="379" y="909"/>
                      <a:pt x="380" y="909"/>
                      <a:pt x="381" y="910"/>
                    </a:cubicBezTo>
                    <a:cubicBezTo>
                      <a:pt x="389" y="916"/>
                      <a:pt x="398" y="921"/>
                      <a:pt x="406" y="927"/>
                    </a:cubicBezTo>
                    <a:cubicBezTo>
                      <a:pt x="420" y="939"/>
                      <a:pt x="435" y="951"/>
                      <a:pt x="448" y="963"/>
                    </a:cubicBezTo>
                    <a:cubicBezTo>
                      <a:pt x="453" y="967"/>
                      <a:pt x="456" y="972"/>
                      <a:pt x="459" y="977"/>
                    </a:cubicBezTo>
                    <a:cubicBezTo>
                      <a:pt x="468" y="995"/>
                      <a:pt x="465" y="1003"/>
                      <a:pt x="451" y="1018"/>
                    </a:cubicBezTo>
                    <a:cubicBezTo>
                      <a:pt x="447" y="1023"/>
                      <a:pt x="441" y="1026"/>
                      <a:pt x="436" y="1030"/>
                    </a:cubicBezTo>
                    <a:cubicBezTo>
                      <a:pt x="431" y="1032"/>
                      <a:pt x="431" y="1036"/>
                      <a:pt x="434" y="1039"/>
                    </a:cubicBezTo>
                    <a:cubicBezTo>
                      <a:pt x="439" y="1045"/>
                      <a:pt x="445" y="1050"/>
                      <a:pt x="450" y="1056"/>
                    </a:cubicBezTo>
                    <a:cubicBezTo>
                      <a:pt x="454" y="1061"/>
                      <a:pt x="458" y="1066"/>
                      <a:pt x="461" y="1072"/>
                    </a:cubicBezTo>
                    <a:cubicBezTo>
                      <a:pt x="466" y="1082"/>
                      <a:pt x="462" y="1091"/>
                      <a:pt x="456" y="1100"/>
                    </a:cubicBezTo>
                    <a:cubicBezTo>
                      <a:pt x="453" y="1103"/>
                      <a:pt x="449" y="1106"/>
                      <a:pt x="445" y="1109"/>
                    </a:cubicBezTo>
                    <a:cubicBezTo>
                      <a:pt x="439" y="1114"/>
                      <a:pt x="438" y="1118"/>
                      <a:pt x="444" y="1123"/>
                    </a:cubicBezTo>
                    <a:cubicBezTo>
                      <a:pt x="447" y="1126"/>
                      <a:pt x="449" y="1128"/>
                      <a:pt x="452" y="1130"/>
                    </a:cubicBezTo>
                    <a:cubicBezTo>
                      <a:pt x="466" y="1140"/>
                      <a:pt x="468" y="1165"/>
                      <a:pt x="458" y="1178"/>
                    </a:cubicBezTo>
                    <a:cubicBezTo>
                      <a:pt x="457" y="1178"/>
                      <a:pt x="457" y="1179"/>
                      <a:pt x="456" y="1179"/>
                    </a:cubicBezTo>
                    <a:cubicBezTo>
                      <a:pt x="448" y="1184"/>
                      <a:pt x="448" y="1191"/>
                      <a:pt x="447" y="1199"/>
                    </a:cubicBezTo>
                    <a:cubicBezTo>
                      <a:pt x="446" y="1220"/>
                      <a:pt x="455" y="1237"/>
                      <a:pt x="465" y="1255"/>
                    </a:cubicBezTo>
                    <a:cubicBezTo>
                      <a:pt x="478" y="1278"/>
                      <a:pt x="496" y="1296"/>
                      <a:pt x="518" y="1310"/>
                    </a:cubicBezTo>
                    <a:cubicBezTo>
                      <a:pt x="542" y="1325"/>
                      <a:pt x="560" y="1345"/>
                      <a:pt x="579" y="1364"/>
                    </a:cubicBezTo>
                    <a:cubicBezTo>
                      <a:pt x="600" y="1385"/>
                      <a:pt x="616" y="1409"/>
                      <a:pt x="629" y="1434"/>
                    </a:cubicBezTo>
                    <a:cubicBezTo>
                      <a:pt x="642" y="1458"/>
                      <a:pt x="652" y="1484"/>
                      <a:pt x="661" y="1510"/>
                    </a:cubicBezTo>
                    <a:cubicBezTo>
                      <a:pt x="669" y="1533"/>
                      <a:pt x="674" y="1557"/>
                      <a:pt x="678" y="1581"/>
                    </a:cubicBezTo>
                    <a:cubicBezTo>
                      <a:pt x="681" y="1601"/>
                      <a:pt x="680" y="1622"/>
                      <a:pt x="679" y="1643"/>
                    </a:cubicBezTo>
                    <a:cubicBezTo>
                      <a:pt x="678" y="1669"/>
                      <a:pt x="676" y="1694"/>
                      <a:pt x="673" y="1720"/>
                    </a:cubicBezTo>
                    <a:cubicBezTo>
                      <a:pt x="670" y="1743"/>
                      <a:pt x="667" y="1766"/>
                      <a:pt x="657" y="1787"/>
                    </a:cubicBezTo>
                    <a:cubicBezTo>
                      <a:pt x="646" y="1814"/>
                      <a:pt x="633" y="1840"/>
                      <a:pt x="615" y="1865"/>
                    </a:cubicBezTo>
                    <a:cubicBezTo>
                      <a:pt x="604" y="1879"/>
                      <a:pt x="595" y="1895"/>
                      <a:pt x="581" y="1908"/>
                    </a:cubicBezTo>
                    <a:cubicBezTo>
                      <a:pt x="567" y="1921"/>
                      <a:pt x="552" y="1932"/>
                      <a:pt x="536" y="1940"/>
                    </a:cubicBezTo>
                    <a:cubicBezTo>
                      <a:pt x="513" y="1951"/>
                      <a:pt x="491" y="1961"/>
                      <a:pt x="468" y="1969"/>
                    </a:cubicBezTo>
                    <a:cubicBezTo>
                      <a:pt x="446" y="1977"/>
                      <a:pt x="423" y="1982"/>
                      <a:pt x="400" y="1987"/>
                    </a:cubicBezTo>
                    <a:cubicBezTo>
                      <a:pt x="386" y="1990"/>
                      <a:pt x="372" y="1992"/>
                      <a:pt x="358" y="1994"/>
                    </a:cubicBezTo>
                    <a:cubicBezTo>
                      <a:pt x="355" y="1994"/>
                      <a:pt x="354" y="1996"/>
                      <a:pt x="351" y="1996"/>
                    </a:cubicBezTo>
                    <a:cubicBezTo>
                      <a:pt x="331" y="1996"/>
                      <a:pt x="331" y="1996"/>
                      <a:pt x="331" y="1996"/>
                    </a:cubicBezTo>
                    <a:cubicBezTo>
                      <a:pt x="325" y="1995"/>
                      <a:pt x="318" y="1992"/>
                      <a:pt x="312" y="1991"/>
                    </a:cubicBezTo>
                    <a:cubicBezTo>
                      <a:pt x="260" y="1985"/>
                      <a:pt x="210" y="1973"/>
                      <a:pt x="164" y="1948"/>
                    </a:cubicBezTo>
                    <a:cubicBezTo>
                      <a:pt x="149" y="1940"/>
                      <a:pt x="134" y="1932"/>
                      <a:pt x="120" y="1923"/>
                    </a:cubicBezTo>
                    <a:cubicBezTo>
                      <a:pt x="102" y="1912"/>
                      <a:pt x="88" y="1896"/>
                      <a:pt x="77" y="1879"/>
                    </a:cubicBezTo>
                    <a:cubicBezTo>
                      <a:pt x="62" y="1856"/>
                      <a:pt x="46" y="1833"/>
                      <a:pt x="34" y="1808"/>
                    </a:cubicBezTo>
                    <a:cubicBezTo>
                      <a:pt x="23" y="1784"/>
                      <a:pt x="15" y="1758"/>
                      <a:pt x="11" y="1731"/>
                    </a:cubicBezTo>
                    <a:cubicBezTo>
                      <a:pt x="4" y="1686"/>
                      <a:pt x="0" y="1640"/>
                      <a:pt x="3" y="1594"/>
                    </a:cubicBezTo>
                    <a:cubicBezTo>
                      <a:pt x="5" y="1575"/>
                      <a:pt x="10" y="1557"/>
                      <a:pt x="14" y="1538"/>
                    </a:cubicBezTo>
                    <a:cubicBezTo>
                      <a:pt x="21" y="1503"/>
                      <a:pt x="34" y="1470"/>
                      <a:pt x="50" y="1439"/>
                    </a:cubicBezTo>
                    <a:cubicBezTo>
                      <a:pt x="63" y="1414"/>
                      <a:pt x="78" y="1390"/>
                      <a:pt x="99" y="1370"/>
                    </a:cubicBezTo>
                    <a:cubicBezTo>
                      <a:pt x="114" y="1355"/>
                      <a:pt x="128" y="1339"/>
                      <a:pt x="144" y="1325"/>
                    </a:cubicBezTo>
                    <a:cubicBezTo>
                      <a:pt x="153" y="1316"/>
                      <a:pt x="165" y="1310"/>
                      <a:pt x="175" y="1303"/>
                    </a:cubicBezTo>
                    <a:cubicBezTo>
                      <a:pt x="193" y="1289"/>
                      <a:pt x="208" y="1273"/>
                      <a:pt x="218" y="1253"/>
                    </a:cubicBezTo>
                    <a:cubicBezTo>
                      <a:pt x="223" y="1244"/>
                      <a:pt x="228" y="1235"/>
                      <a:pt x="232" y="1226"/>
                    </a:cubicBezTo>
                    <a:cubicBezTo>
                      <a:pt x="237" y="1214"/>
                      <a:pt x="235" y="1201"/>
                      <a:pt x="235" y="1188"/>
                    </a:cubicBezTo>
                    <a:cubicBezTo>
                      <a:pt x="235" y="1186"/>
                      <a:pt x="232" y="1184"/>
                      <a:pt x="230" y="1182"/>
                    </a:cubicBezTo>
                    <a:cubicBezTo>
                      <a:pt x="214" y="1172"/>
                      <a:pt x="215" y="1141"/>
                      <a:pt x="230" y="1130"/>
                    </a:cubicBezTo>
                    <a:cubicBezTo>
                      <a:pt x="234" y="1127"/>
                      <a:pt x="237" y="1124"/>
                      <a:pt x="241" y="1120"/>
                    </a:cubicBezTo>
                    <a:cubicBezTo>
                      <a:pt x="244" y="1116"/>
                      <a:pt x="243" y="1113"/>
                      <a:pt x="239" y="1110"/>
                    </a:cubicBezTo>
                    <a:cubicBezTo>
                      <a:pt x="234" y="1107"/>
                      <a:pt x="230" y="1103"/>
                      <a:pt x="226" y="1099"/>
                    </a:cubicBezTo>
                    <a:cubicBezTo>
                      <a:pt x="216" y="1086"/>
                      <a:pt x="218" y="1070"/>
                      <a:pt x="230" y="1057"/>
                    </a:cubicBezTo>
                    <a:cubicBezTo>
                      <a:pt x="236" y="1052"/>
                      <a:pt x="242" y="1046"/>
                      <a:pt x="248" y="1040"/>
                    </a:cubicBezTo>
                    <a:cubicBezTo>
                      <a:pt x="252" y="1036"/>
                      <a:pt x="251" y="1032"/>
                      <a:pt x="246" y="1029"/>
                    </a:cubicBezTo>
                    <a:cubicBezTo>
                      <a:pt x="239" y="1024"/>
                      <a:pt x="233" y="1019"/>
                      <a:pt x="227" y="1013"/>
                    </a:cubicBezTo>
                    <a:cubicBezTo>
                      <a:pt x="214" y="998"/>
                      <a:pt x="216" y="986"/>
                      <a:pt x="227" y="971"/>
                    </a:cubicBezTo>
                    <a:cubicBezTo>
                      <a:pt x="237" y="959"/>
                      <a:pt x="251" y="949"/>
                      <a:pt x="263" y="938"/>
                    </a:cubicBezTo>
                    <a:cubicBezTo>
                      <a:pt x="275" y="929"/>
                      <a:pt x="287" y="921"/>
                      <a:pt x="299" y="912"/>
                    </a:cubicBezTo>
                    <a:cubicBezTo>
                      <a:pt x="302" y="910"/>
                      <a:pt x="305" y="909"/>
                      <a:pt x="308" y="908"/>
                    </a:cubicBezTo>
                    <a:cubicBezTo>
                      <a:pt x="309" y="907"/>
                      <a:pt x="311" y="905"/>
                      <a:pt x="311" y="904"/>
                    </a:cubicBezTo>
                    <a:cubicBezTo>
                      <a:pt x="311" y="890"/>
                      <a:pt x="311" y="877"/>
                      <a:pt x="311" y="864"/>
                    </a:cubicBezTo>
                    <a:cubicBezTo>
                      <a:pt x="310" y="840"/>
                      <a:pt x="309" y="815"/>
                      <a:pt x="309" y="791"/>
                    </a:cubicBezTo>
                    <a:cubicBezTo>
                      <a:pt x="310" y="747"/>
                      <a:pt x="310" y="702"/>
                      <a:pt x="311" y="658"/>
                    </a:cubicBezTo>
                    <a:cubicBezTo>
                      <a:pt x="311" y="637"/>
                      <a:pt x="311" y="617"/>
                      <a:pt x="311" y="597"/>
                    </a:cubicBezTo>
                    <a:cubicBezTo>
                      <a:pt x="311" y="570"/>
                      <a:pt x="311" y="543"/>
                      <a:pt x="310" y="516"/>
                    </a:cubicBezTo>
                    <a:cubicBezTo>
                      <a:pt x="310" y="503"/>
                      <a:pt x="310" y="489"/>
                      <a:pt x="310" y="476"/>
                    </a:cubicBezTo>
                    <a:cubicBezTo>
                      <a:pt x="310" y="439"/>
                      <a:pt x="311" y="401"/>
                      <a:pt x="311" y="364"/>
                    </a:cubicBezTo>
                    <a:cubicBezTo>
                      <a:pt x="311" y="330"/>
                      <a:pt x="311" y="296"/>
                      <a:pt x="310" y="262"/>
                    </a:cubicBezTo>
                    <a:cubicBezTo>
                      <a:pt x="310" y="252"/>
                      <a:pt x="307" y="243"/>
                      <a:pt x="307" y="233"/>
                    </a:cubicBezTo>
                    <a:cubicBezTo>
                      <a:pt x="306" y="214"/>
                      <a:pt x="305" y="194"/>
                      <a:pt x="306" y="175"/>
                    </a:cubicBezTo>
                    <a:cubicBezTo>
                      <a:pt x="306" y="160"/>
                      <a:pt x="307" y="144"/>
                      <a:pt x="308" y="129"/>
                    </a:cubicBezTo>
                    <a:cubicBezTo>
                      <a:pt x="309" y="95"/>
                      <a:pt x="310" y="62"/>
                      <a:pt x="311" y="28"/>
                    </a:cubicBezTo>
                    <a:cubicBezTo>
                      <a:pt x="311" y="19"/>
                      <a:pt x="311" y="9"/>
                      <a:pt x="310" y="0"/>
                    </a:cubicBezTo>
                    <a:cubicBezTo>
                      <a:pt x="318" y="0"/>
                      <a:pt x="318" y="0"/>
                      <a:pt x="318" y="0"/>
                    </a:cubicBezTo>
                    <a:cubicBezTo>
                      <a:pt x="318" y="19"/>
                      <a:pt x="319" y="38"/>
                      <a:pt x="319" y="58"/>
                    </a:cubicBezTo>
                    <a:cubicBezTo>
                      <a:pt x="319" y="58"/>
                      <a:pt x="320" y="58"/>
                      <a:pt x="321" y="58"/>
                    </a:cubicBezTo>
                    <a:cubicBezTo>
                      <a:pt x="323" y="55"/>
                      <a:pt x="325" y="51"/>
                      <a:pt x="328" y="49"/>
                    </a:cubicBezTo>
                    <a:cubicBezTo>
                      <a:pt x="331" y="46"/>
                      <a:pt x="332" y="41"/>
                      <a:pt x="339" y="43"/>
                    </a:cubicBezTo>
                    <a:cubicBezTo>
                      <a:pt x="331" y="51"/>
                      <a:pt x="331" y="62"/>
                      <a:pt x="319" y="67"/>
                    </a:cubicBezTo>
                    <a:cubicBezTo>
                      <a:pt x="319" y="74"/>
                      <a:pt x="318" y="83"/>
                      <a:pt x="318" y="91"/>
                    </a:cubicBezTo>
                    <a:cubicBezTo>
                      <a:pt x="318" y="126"/>
                      <a:pt x="318" y="161"/>
                      <a:pt x="318" y="196"/>
                    </a:cubicBezTo>
                    <a:cubicBezTo>
                      <a:pt x="318" y="221"/>
                      <a:pt x="320" y="246"/>
                      <a:pt x="321" y="270"/>
                    </a:cubicBezTo>
                    <a:cubicBezTo>
                      <a:pt x="321" y="274"/>
                      <a:pt x="321" y="278"/>
                      <a:pt x="321" y="282"/>
                    </a:cubicBezTo>
                    <a:cubicBezTo>
                      <a:pt x="325" y="279"/>
                      <a:pt x="329" y="276"/>
                      <a:pt x="332" y="273"/>
                    </a:cubicBezTo>
                    <a:cubicBezTo>
                      <a:pt x="333" y="274"/>
                      <a:pt x="333" y="275"/>
                      <a:pt x="334" y="275"/>
                    </a:cubicBezTo>
                    <a:cubicBezTo>
                      <a:pt x="331" y="280"/>
                      <a:pt x="328" y="285"/>
                      <a:pt x="324" y="290"/>
                    </a:cubicBezTo>
                    <a:cubicBezTo>
                      <a:pt x="324" y="291"/>
                      <a:pt x="323" y="292"/>
                      <a:pt x="323" y="294"/>
                    </a:cubicBezTo>
                    <a:cubicBezTo>
                      <a:pt x="322" y="320"/>
                      <a:pt x="321" y="346"/>
                      <a:pt x="321" y="372"/>
                    </a:cubicBezTo>
                    <a:cubicBezTo>
                      <a:pt x="320" y="414"/>
                      <a:pt x="318" y="455"/>
                      <a:pt x="318" y="497"/>
                    </a:cubicBezTo>
                    <a:cubicBezTo>
                      <a:pt x="318" y="557"/>
                      <a:pt x="319" y="616"/>
                      <a:pt x="320" y="676"/>
                    </a:cubicBezTo>
                    <a:cubicBezTo>
                      <a:pt x="320" y="710"/>
                      <a:pt x="319" y="743"/>
                      <a:pt x="320" y="777"/>
                    </a:cubicBezTo>
                    <a:cubicBezTo>
                      <a:pt x="320" y="807"/>
                      <a:pt x="321" y="838"/>
                      <a:pt x="322" y="869"/>
                    </a:cubicBezTo>
                    <a:cubicBezTo>
                      <a:pt x="322" y="881"/>
                      <a:pt x="322" y="894"/>
                      <a:pt x="322" y="906"/>
                    </a:cubicBezTo>
                    <a:cubicBezTo>
                      <a:pt x="360" y="906"/>
                      <a:pt x="360" y="906"/>
                      <a:pt x="360" y="906"/>
                    </a:cubicBezTo>
                    <a:cubicBezTo>
                      <a:pt x="360" y="903"/>
                      <a:pt x="360" y="900"/>
                      <a:pt x="360" y="897"/>
                    </a:cubicBezTo>
                    <a:cubicBezTo>
                      <a:pt x="361" y="872"/>
                      <a:pt x="363" y="847"/>
                      <a:pt x="363" y="822"/>
                    </a:cubicBezTo>
                    <a:cubicBezTo>
                      <a:pt x="363" y="795"/>
                      <a:pt x="362" y="769"/>
                      <a:pt x="362" y="743"/>
                    </a:cubicBezTo>
                    <a:cubicBezTo>
                      <a:pt x="362" y="714"/>
                      <a:pt x="362" y="686"/>
                      <a:pt x="362" y="657"/>
                    </a:cubicBezTo>
                    <a:cubicBezTo>
                      <a:pt x="363" y="632"/>
                      <a:pt x="364" y="607"/>
                      <a:pt x="364" y="582"/>
                    </a:cubicBezTo>
                    <a:cubicBezTo>
                      <a:pt x="364" y="531"/>
                      <a:pt x="364" y="481"/>
                      <a:pt x="363" y="430"/>
                    </a:cubicBezTo>
                    <a:cubicBezTo>
                      <a:pt x="363" y="404"/>
                      <a:pt x="361" y="378"/>
                      <a:pt x="361" y="351"/>
                    </a:cubicBezTo>
                    <a:cubicBezTo>
                      <a:pt x="360" y="331"/>
                      <a:pt x="360" y="310"/>
                      <a:pt x="361" y="290"/>
                    </a:cubicBezTo>
                    <a:cubicBezTo>
                      <a:pt x="361" y="276"/>
                      <a:pt x="364" y="263"/>
                      <a:pt x="364" y="249"/>
                    </a:cubicBezTo>
                    <a:cubicBezTo>
                      <a:pt x="365" y="193"/>
                      <a:pt x="364" y="137"/>
                      <a:pt x="364" y="80"/>
                    </a:cubicBezTo>
                    <a:cubicBezTo>
                      <a:pt x="364" y="73"/>
                      <a:pt x="363" y="66"/>
                      <a:pt x="363" y="58"/>
                    </a:cubicBezTo>
                    <a:cubicBezTo>
                      <a:pt x="363" y="39"/>
                      <a:pt x="364" y="19"/>
                      <a:pt x="364" y="0"/>
                    </a:cubicBezTo>
                    <a:lnTo>
                      <a:pt x="372" y="0"/>
                    </a:lnTo>
                    <a:close/>
                    <a:moveTo>
                      <a:pt x="246" y="1190"/>
                    </a:moveTo>
                    <a:cubicBezTo>
                      <a:pt x="246" y="1191"/>
                      <a:pt x="247" y="1194"/>
                      <a:pt x="247" y="1196"/>
                    </a:cubicBezTo>
                    <a:cubicBezTo>
                      <a:pt x="248" y="1207"/>
                      <a:pt x="250" y="1217"/>
                      <a:pt x="246" y="1227"/>
                    </a:cubicBezTo>
                    <a:cubicBezTo>
                      <a:pt x="240" y="1239"/>
                      <a:pt x="234" y="1252"/>
                      <a:pt x="228" y="1264"/>
                    </a:cubicBezTo>
                    <a:cubicBezTo>
                      <a:pt x="220" y="1281"/>
                      <a:pt x="207" y="1295"/>
                      <a:pt x="193" y="1306"/>
                    </a:cubicBezTo>
                    <a:cubicBezTo>
                      <a:pt x="177" y="1320"/>
                      <a:pt x="158" y="1331"/>
                      <a:pt x="142" y="1345"/>
                    </a:cubicBezTo>
                    <a:cubicBezTo>
                      <a:pt x="126" y="1358"/>
                      <a:pt x="111" y="1373"/>
                      <a:pt x="98" y="1388"/>
                    </a:cubicBezTo>
                    <a:cubicBezTo>
                      <a:pt x="75" y="1416"/>
                      <a:pt x="58" y="1447"/>
                      <a:pt x="45" y="1481"/>
                    </a:cubicBezTo>
                    <a:cubicBezTo>
                      <a:pt x="32" y="1516"/>
                      <a:pt x="22" y="1551"/>
                      <a:pt x="18" y="1588"/>
                    </a:cubicBezTo>
                    <a:cubicBezTo>
                      <a:pt x="15" y="1615"/>
                      <a:pt x="17" y="1641"/>
                      <a:pt x="17" y="1668"/>
                    </a:cubicBezTo>
                    <a:cubicBezTo>
                      <a:pt x="17" y="1673"/>
                      <a:pt x="18" y="1679"/>
                      <a:pt x="19" y="1684"/>
                    </a:cubicBezTo>
                    <a:cubicBezTo>
                      <a:pt x="21" y="1696"/>
                      <a:pt x="22" y="1709"/>
                      <a:pt x="25" y="1721"/>
                    </a:cubicBezTo>
                    <a:cubicBezTo>
                      <a:pt x="29" y="1740"/>
                      <a:pt x="31" y="1760"/>
                      <a:pt x="38" y="1778"/>
                    </a:cubicBezTo>
                    <a:cubicBezTo>
                      <a:pt x="48" y="1808"/>
                      <a:pt x="65" y="1835"/>
                      <a:pt x="83" y="1861"/>
                    </a:cubicBezTo>
                    <a:cubicBezTo>
                      <a:pt x="97" y="1881"/>
                      <a:pt x="111" y="1900"/>
                      <a:pt x="132" y="1913"/>
                    </a:cubicBezTo>
                    <a:cubicBezTo>
                      <a:pt x="146" y="1922"/>
                      <a:pt x="162" y="1929"/>
                      <a:pt x="178" y="1938"/>
                    </a:cubicBezTo>
                    <a:cubicBezTo>
                      <a:pt x="209" y="1955"/>
                      <a:pt x="243" y="1962"/>
                      <a:pt x="277" y="1969"/>
                    </a:cubicBezTo>
                    <a:cubicBezTo>
                      <a:pt x="298" y="1974"/>
                      <a:pt x="320" y="1974"/>
                      <a:pt x="340" y="1982"/>
                    </a:cubicBezTo>
                    <a:cubicBezTo>
                      <a:pt x="341" y="1982"/>
                      <a:pt x="342" y="1982"/>
                      <a:pt x="342" y="1982"/>
                    </a:cubicBezTo>
                    <a:cubicBezTo>
                      <a:pt x="359" y="1978"/>
                      <a:pt x="377" y="1975"/>
                      <a:pt x="394" y="1971"/>
                    </a:cubicBezTo>
                    <a:cubicBezTo>
                      <a:pt x="417" y="1966"/>
                      <a:pt x="441" y="1962"/>
                      <a:pt x="463" y="1954"/>
                    </a:cubicBezTo>
                    <a:cubicBezTo>
                      <a:pt x="486" y="1947"/>
                      <a:pt x="507" y="1937"/>
                      <a:pt x="528" y="1927"/>
                    </a:cubicBezTo>
                    <a:cubicBezTo>
                      <a:pt x="540" y="1921"/>
                      <a:pt x="551" y="1913"/>
                      <a:pt x="562" y="1904"/>
                    </a:cubicBezTo>
                    <a:cubicBezTo>
                      <a:pt x="577" y="1892"/>
                      <a:pt x="588" y="1877"/>
                      <a:pt x="599" y="1861"/>
                    </a:cubicBezTo>
                    <a:cubicBezTo>
                      <a:pt x="617" y="1836"/>
                      <a:pt x="632" y="1810"/>
                      <a:pt x="643" y="1783"/>
                    </a:cubicBezTo>
                    <a:cubicBezTo>
                      <a:pt x="655" y="1755"/>
                      <a:pt x="657" y="1726"/>
                      <a:pt x="661" y="1697"/>
                    </a:cubicBezTo>
                    <a:cubicBezTo>
                      <a:pt x="664" y="1682"/>
                      <a:pt x="664" y="1668"/>
                      <a:pt x="666" y="1653"/>
                    </a:cubicBezTo>
                    <a:cubicBezTo>
                      <a:pt x="668" y="1628"/>
                      <a:pt x="668" y="1602"/>
                      <a:pt x="664" y="1578"/>
                    </a:cubicBezTo>
                    <a:cubicBezTo>
                      <a:pt x="657" y="1543"/>
                      <a:pt x="648" y="1509"/>
                      <a:pt x="635" y="1475"/>
                    </a:cubicBezTo>
                    <a:cubicBezTo>
                      <a:pt x="621" y="1440"/>
                      <a:pt x="603" y="1408"/>
                      <a:pt x="578" y="1381"/>
                    </a:cubicBezTo>
                    <a:cubicBezTo>
                      <a:pt x="556" y="1357"/>
                      <a:pt x="533" y="1336"/>
                      <a:pt x="505" y="1319"/>
                    </a:cubicBezTo>
                    <a:cubicBezTo>
                      <a:pt x="497" y="1314"/>
                      <a:pt x="490" y="1307"/>
                      <a:pt x="483" y="1301"/>
                    </a:cubicBezTo>
                    <a:cubicBezTo>
                      <a:pt x="466" y="1285"/>
                      <a:pt x="454" y="1266"/>
                      <a:pt x="444" y="1245"/>
                    </a:cubicBezTo>
                    <a:cubicBezTo>
                      <a:pt x="437" y="1232"/>
                      <a:pt x="433" y="1219"/>
                      <a:pt x="435" y="1204"/>
                    </a:cubicBezTo>
                    <a:cubicBezTo>
                      <a:pt x="435" y="1199"/>
                      <a:pt x="436" y="1194"/>
                      <a:pt x="436" y="1189"/>
                    </a:cubicBezTo>
                    <a:cubicBezTo>
                      <a:pt x="417" y="1187"/>
                      <a:pt x="398" y="1184"/>
                      <a:pt x="379" y="1182"/>
                    </a:cubicBezTo>
                    <a:cubicBezTo>
                      <a:pt x="385" y="1201"/>
                      <a:pt x="391" y="1221"/>
                      <a:pt x="397" y="1240"/>
                    </a:cubicBezTo>
                    <a:cubicBezTo>
                      <a:pt x="406" y="1267"/>
                      <a:pt x="416" y="1293"/>
                      <a:pt x="423" y="1321"/>
                    </a:cubicBezTo>
                    <a:cubicBezTo>
                      <a:pt x="434" y="1360"/>
                      <a:pt x="442" y="1399"/>
                      <a:pt x="453" y="1438"/>
                    </a:cubicBezTo>
                    <a:cubicBezTo>
                      <a:pt x="460" y="1463"/>
                      <a:pt x="469" y="1488"/>
                      <a:pt x="477" y="1513"/>
                    </a:cubicBezTo>
                    <a:cubicBezTo>
                      <a:pt x="484" y="1532"/>
                      <a:pt x="491" y="1550"/>
                      <a:pt x="502" y="1567"/>
                    </a:cubicBezTo>
                    <a:cubicBezTo>
                      <a:pt x="509" y="1577"/>
                      <a:pt x="513" y="1590"/>
                      <a:pt x="517" y="1602"/>
                    </a:cubicBezTo>
                    <a:cubicBezTo>
                      <a:pt x="520" y="1608"/>
                      <a:pt x="515" y="1616"/>
                      <a:pt x="509" y="1617"/>
                    </a:cubicBezTo>
                    <a:cubicBezTo>
                      <a:pt x="501" y="1618"/>
                      <a:pt x="494" y="1613"/>
                      <a:pt x="495" y="1604"/>
                    </a:cubicBezTo>
                    <a:cubicBezTo>
                      <a:pt x="496" y="1595"/>
                      <a:pt x="492" y="1589"/>
                      <a:pt x="485" y="1584"/>
                    </a:cubicBezTo>
                    <a:cubicBezTo>
                      <a:pt x="481" y="1580"/>
                      <a:pt x="476" y="1576"/>
                      <a:pt x="472" y="1573"/>
                    </a:cubicBezTo>
                    <a:cubicBezTo>
                      <a:pt x="458" y="1563"/>
                      <a:pt x="443" y="1565"/>
                      <a:pt x="436" y="1581"/>
                    </a:cubicBezTo>
                    <a:cubicBezTo>
                      <a:pt x="435" y="1586"/>
                      <a:pt x="432" y="1590"/>
                      <a:pt x="430" y="1594"/>
                    </a:cubicBezTo>
                    <a:cubicBezTo>
                      <a:pt x="422" y="1607"/>
                      <a:pt x="412" y="1611"/>
                      <a:pt x="398" y="1603"/>
                    </a:cubicBezTo>
                    <a:cubicBezTo>
                      <a:pt x="391" y="1599"/>
                      <a:pt x="383" y="1594"/>
                      <a:pt x="376" y="1589"/>
                    </a:cubicBezTo>
                    <a:cubicBezTo>
                      <a:pt x="371" y="1586"/>
                      <a:pt x="368" y="1585"/>
                      <a:pt x="364" y="1589"/>
                    </a:cubicBezTo>
                    <a:cubicBezTo>
                      <a:pt x="362" y="1592"/>
                      <a:pt x="358" y="1594"/>
                      <a:pt x="354" y="1596"/>
                    </a:cubicBezTo>
                    <a:cubicBezTo>
                      <a:pt x="349" y="1600"/>
                      <a:pt x="343" y="1600"/>
                      <a:pt x="337" y="1597"/>
                    </a:cubicBezTo>
                    <a:cubicBezTo>
                      <a:pt x="332" y="1593"/>
                      <a:pt x="327" y="1590"/>
                      <a:pt x="322" y="1588"/>
                    </a:cubicBezTo>
                    <a:cubicBezTo>
                      <a:pt x="318" y="1586"/>
                      <a:pt x="315" y="1585"/>
                      <a:pt x="312" y="1589"/>
                    </a:cubicBezTo>
                    <a:cubicBezTo>
                      <a:pt x="305" y="1596"/>
                      <a:pt x="298" y="1603"/>
                      <a:pt x="291" y="1610"/>
                    </a:cubicBezTo>
                    <a:cubicBezTo>
                      <a:pt x="279" y="1623"/>
                      <a:pt x="267" y="1624"/>
                      <a:pt x="254" y="1611"/>
                    </a:cubicBezTo>
                    <a:cubicBezTo>
                      <a:pt x="247" y="1603"/>
                      <a:pt x="240" y="1595"/>
                      <a:pt x="232" y="1587"/>
                    </a:cubicBezTo>
                    <a:cubicBezTo>
                      <a:pt x="230" y="1585"/>
                      <a:pt x="228" y="1583"/>
                      <a:pt x="225" y="1583"/>
                    </a:cubicBezTo>
                    <a:cubicBezTo>
                      <a:pt x="218" y="1581"/>
                      <a:pt x="199" y="1592"/>
                      <a:pt x="196" y="1598"/>
                    </a:cubicBezTo>
                    <a:cubicBezTo>
                      <a:pt x="195" y="1599"/>
                      <a:pt x="195" y="1599"/>
                      <a:pt x="195" y="1600"/>
                    </a:cubicBezTo>
                    <a:cubicBezTo>
                      <a:pt x="195" y="1610"/>
                      <a:pt x="188" y="1615"/>
                      <a:pt x="181" y="1618"/>
                    </a:cubicBezTo>
                    <a:cubicBezTo>
                      <a:pt x="178" y="1620"/>
                      <a:pt x="172" y="1619"/>
                      <a:pt x="170" y="1617"/>
                    </a:cubicBezTo>
                    <a:cubicBezTo>
                      <a:pt x="168" y="1616"/>
                      <a:pt x="167" y="1610"/>
                      <a:pt x="168" y="1607"/>
                    </a:cubicBezTo>
                    <a:cubicBezTo>
                      <a:pt x="169" y="1603"/>
                      <a:pt x="170" y="1599"/>
                      <a:pt x="173" y="1596"/>
                    </a:cubicBezTo>
                    <a:cubicBezTo>
                      <a:pt x="175" y="1593"/>
                      <a:pt x="178" y="1591"/>
                      <a:pt x="181" y="1589"/>
                    </a:cubicBezTo>
                    <a:cubicBezTo>
                      <a:pt x="183" y="1587"/>
                      <a:pt x="186" y="1586"/>
                      <a:pt x="186" y="1584"/>
                    </a:cubicBezTo>
                    <a:cubicBezTo>
                      <a:pt x="201" y="1543"/>
                      <a:pt x="217" y="1502"/>
                      <a:pt x="231" y="1461"/>
                    </a:cubicBezTo>
                    <a:cubicBezTo>
                      <a:pt x="244" y="1421"/>
                      <a:pt x="257" y="1382"/>
                      <a:pt x="269" y="1342"/>
                    </a:cubicBezTo>
                    <a:cubicBezTo>
                      <a:pt x="279" y="1306"/>
                      <a:pt x="287" y="1269"/>
                      <a:pt x="296" y="1233"/>
                    </a:cubicBezTo>
                    <a:cubicBezTo>
                      <a:pt x="301" y="1216"/>
                      <a:pt x="307" y="1199"/>
                      <a:pt x="312" y="1180"/>
                    </a:cubicBezTo>
                    <a:cubicBezTo>
                      <a:pt x="290" y="1183"/>
                      <a:pt x="269" y="1186"/>
                      <a:pt x="246" y="1190"/>
                    </a:cubicBezTo>
                    <a:moveTo>
                      <a:pt x="192" y="1588"/>
                    </a:moveTo>
                    <a:cubicBezTo>
                      <a:pt x="192" y="1588"/>
                      <a:pt x="192" y="1588"/>
                      <a:pt x="193" y="1589"/>
                    </a:cubicBezTo>
                    <a:cubicBezTo>
                      <a:pt x="197" y="1586"/>
                      <a:pt x="200" y="1583"/>
                      <a:pt x="205" y="1580"/>
                    </a:cubicBezTo>
                    <a:cubicBezTo>
                      <a:pt x="215" y="1574"/>
                      <a:pt x="227" y="1571"/>
                      <a:pt x="239" y="1581"/>
                    </a:cubicBezTo>
                    <a:cubicBezTo>
                      <a:pt x="247" y="1588"/>
                      <a:pt x="255" y="1595"/>
                      <a:pt x="263" y="1603"/>
                    </a:cubicBezTo>
                    <a:cubicBezTo>
                      <a:pt x="270" y="1609"/>
                      <a:pt x="274" y="1609"/>
                      <a:pt x="280" y="1602"/>
                    </a:cubicBezTo>
                    <a:cubicBezTo>
                      <a:pt x="285" y="1597"/>
                      <a:pt x="290" y="1591"/>
                      <a:pt x="295" y="1586"/>
                    </a:cubicBezTo>
                    <a:cubicBezTo>
                      <a:pt x="306" y="1575"/>
                      <a:pt x="317" y="1574"/>
                      <a:pt x="330" y="1580"/>
                    </a:cubicBezTo>
                    <a:cubicBezTo>
                      <a:pt x="332" y="1581"/>
                      <a:pt x="335" y="1582"/>
                      <a:pt x="337" y="1584"/>
                    </a:cubicBezTo>
                    <a:cubicBezTo>
                      <a:pt x="344" y="1590"/>
                      <a:pt x="351" y="1589"/>
                      <a:pt x="358" y="1583"/>
                    </a:cubicBezTo>
                    <a:cubicBezTo>
                      <a:pt x="358" y="1582"/>
                      <a:pt x="359" y="1582"/>
                      <a:pt x="359" y="1582"/>
                    </a:cubicBezTo>
                    <a:cubicBezTo>
                      <a:pt x="367" y="1577"/>
                      <a:pt x="371" y="1577"/>
                      <a:pt x="379" y="1581"/>
                    </a:cubicBezTo>
                    <a:cubicBezTo>
                      <a:pt x="387" y="1586"/>
                      <a:pt x="394" y="1591"/>
                      <a:pt x="402" y="1595"/>
                    </a:cubicBezTo>
                    <a:cubicBezTo>
                      <a:pt x="410" y="1599"/>
                      <a:pt x="415" y="1597"/>
                      <a:pt x="420" y="1590"/>
                    </a:cubicBezTo>
                    <a:cubicBezTo>
                      <a:pt x="423" y="1585"/>
                      <a:pt x="427" y="1579"/>
                      <a:pt x="430" y="1573"/>
                    </a:cubicBezTo>
                    <a:cubicBezTo>
                      <a:pt x="434" y="1567"/>
                      <a:pt x="439" y="1563"/>
                      <a:pt x="446" y="1561"/>
                    </a:cubicBezTo>
                    <a:cubicBezTo>
                      <a:pt x="457" y="1558"/>
                      <a:pt x="467" y="1560"/>
                      <a:pt x="476" y="1567"/>
                    </a:cubicBezTo>
                    <a:cubicBezTo>
                      <a:pt x="483" y="1572"/>
                      <a:pt x="489" y="1577"/>
                      <a:pt x="496" y="1582"/>
                    </a:cubicBezTo>
                    <a:cubicBezTo>
                      <a:pt x="495" y="1579"/>
                      <a:pt x="494" y="1577"/>
                      <a:pt x="493" y="1574"/>
                    </a:cubicBezTo>
                    <a:cubicBezTo>
                      <a:pt x="483" y="1558"/>
                      <a:pt x="474" y="1542"/>
                      <a:pt x="469" y="1524"/>
                    </a:cubicBezTo>
                    <a:cubicBezTo>
                      <a:pt x="460" y="1496"/>
                      <a:pt x="449" y="1467"/>
                      <a:pt x="441" y="1439"/>
                    </a:cubicBezTo>
                    <a:cubicBezTo>
                      <a:pt x="435" y="1417"/>
                      <a:pt x="432" y="1395"/>
                      <a:pt x="426" y="1374"/>
                    </a:cubicBezTo>
                    <a:cubicBezTo>
                      <a:pt x="416" y="1337"/>
                      <a:pt x="404" y="1300"/>
                      <a:pt x="393" y="1262"/>
                    </a:cubicBezTo>
                    <a:cubicBezTo>
                      <a:pt x="386" y="1237"/>
                      <a:pt x="379" y="1211"/>
                      <a:pt x="372" y="1186"/>
                    </a:cubicBezTo>
                    <a:cubicBezTo>
                      <a:pt x="372" y="1184"/>
                      <a:pt x="370" y="1182"/>
                      <a:pt x="368" y="1182"/>
                    </a:cubicBezTo>
                    <a:cubicBezTo>
                      <a:pt x="355" y="1180"/>
                      <a:pt x="341" y="1180"/>
                      <a:pt x="327" y="1179"/>
                    </a:cubicBezTo>
                    <a:cubicBezTo>
                      <a:pt x="323" y="1179"/>
                      <a:pt x="321" y="1180"/>
                      <a:pt x="320" y="1184"/>
                    </a:cubicBezTo>
                    <a:cubicBezTo>
                      <a:pt x="312" y="1215"/>
                      <a:pt x="304" y="1246"/>
                      <a:pt x="296" y="1277"/>
                    </a:cubicBezTo>
                    <a:cubicBezTo>
                      <a:pt x="288" y="1310"/>
                      <a:pt x="281" y="1343"/>
                      <a:pt x="272" y="1376"/>
                    </a:cubicBezTo>
                    <a:cubicBezTo>
                      <a:pt x="255" y="1439"/>
                      <a:pt x="227" y="1498"/>
                      <a:pt x="204" y="1559"/>
                    </a:cubicBezTo>
                    <a:cubicBezTo>
                      <a:pt x="200" y="1569"/>
                      <a:pt x="196" y="1578"/>
                      <a:pt x="192" y="1588"/>
                    </a:cubicBezTo>
                    <a:moveTo>
                      <a:pt x="442" y="973"/>
                    </a:moveTo>
                    <a:cubicBezTo>
                      <a:pt x="426" y="959"/>
                      <a:pt x="414" y="943"/>
                      <a:pt x="395" y="933"/>
                    </a:cubicBezTo>
                    <a:cubicBezTo>
                      <a:pt x="388" y="929"/>
                      <a:pt x="382" y="923"/>
                      <a:pt x="375" y="919"/>
                    </a:cubicBezTo>
                    <a:cubicBezTo>
                      <a:pt x="372" y="917"/>
                      <a:pt x="368" y="917"/>
                      <a:pt x="365" y="917"/>
                    </a:cubicBezTo>
                    <a:cubicBezTo>
                      <a:pt x="349" y="917"/>
                      <a:pt x="333" y="917"/>
                      <a:pt x="318" y="917"/>
                    </a:cubicBezTo>
                    <a:cubicBezTo>
                      <a:pt x="314" y="917"/>
                      <a:pt x="311" y="917"/>
                      <a:pt x="308" y="918"/>
                    </a:cubicBezTo>
                    <a:cubicBezTo>
                      <a:pt x="296" y="926"/>
                      <a:pt x="283" y="934"/>
                      <a:pt x="272" y="943"/>
                    </a:cubicBezTo>
                    <a:cubicBezTo>
                      <a:pt x="261" y="952"/>
                      <a:pt x="251" y="963"/>
                      <a:pt x="241" y="972"/>
                    </a:cubicBezTo>
                    <a:cubicBezTo>
                      <a:pt x="260" y="968"/>
                      <a:pt x="278" y="963"/>
                      <a:pt x="297" y="959"/>
                    </a:cubicBezTo>
                    <a:cubicBezTo>
                      <a:pt x="319" y="954"/>
                      <a:pt x="341" y="955"/>
                      <a:pt x="364" y="955"/>
                    </a:cubicBezTo>
                    <a:cubicBezTo>
                      <a:pt x="369" y="955"/>
                      <a:pt x="374" y="957"/>
                      <a:pt x="379" y="958"/>
                    </a:cubicBezTo>
                    <a:cubicBezTo>
                      <a:pt x="379" y="959"/>
                      <a:pt x="379" y="960"/>
                      <a:pt x="379" y="960"/>
                    </a:cubicBezTo>
                    <a:cubicBezTo>
                      <a:pt x="377" y="961"/>
                      <a:pt x="375" y="961"/>
                      <a:pt x="373" y="961"/>
                    </a:cubicBezTo>
                    <a:cubicBezTo>
                      <a:pt x="352" y="962"/>
                      <a:pt x="332" y="962"/>
                      <a:pt x="311" y="963"/>
                    </a:cubicBezTo>
                    <a:cubicBezTo>
                      <a:pt x="301" y="963"/>
                      <a:pt x="290" y="964"/>
                      <a:pt x="281" y="966"/>
                    </a:cubicBezTo>
                    <a:cubicBezTo>
                      <a:pt x="267" y="971"/>
                      <a:pt x="254" y="977"/>
                      <a:pt x="241" y="983"/>
                    </a:cubicBezTo>
                    <a:cubicBezTo>
                      <a:pt x="232" y="987"/>
                      <a:pt x="230" y="994"/>
                      <a:pt x="237" y="1002"/>
                    </a:cubicBezTo>
                    <a:cubicBezTo>
                      <a:pt x="242" y="1008"/>
                      <a:pt x="249" y="1013"/>
                      <a:pt x="255" y="1018"/>
                    </a:cubicBezTo>
                    <a:cubicBezTo>
                      <a:pt x="262" y="1023"/>
                      <a:pt x="268" y="1028"/>
                      <a:pt x="267" y="1038"/>
                    </a:cubicBezTo>
                    <a:cubicBezTo>
                      <a:pt x="279" y="1032"/>
                      <a:pt x="291" y="1028"/>
                      <a:pt x="304" y="1029"/>
                    </a:cubicBezTo>
                    <a:cubicBezTo>
                      <a:pt x="311" y="1029"/>
                      <a:pt x="317" y="1028"/>
                      <a:pt x="323" y="1027"/>
                    </a:cubicBezTo>
                    <a:cubicBezTo>
                      <a:pt x="331" y="1027"/>
                      <a:pt x="340" y="1026"/>
                      <a:pt x="348" y="1026"/>
                    </a:cubicBezTo>
                    <a:cubicBezTo>
                      <a:pt x="348" y="1027"/>
                      <a:pt x="348" y="1028"/>
                      <a:pt x="348" y="1029"/>
                    </a:cubicBezTo>
                    <a:cubicBezTo>
                      <a:pt x="341" y="1030"/>
                      <a:pt x="334" y="1030"/>
                      <a:pt x="327" y="1032"/>
                    </a:cubicBezTo>
                    <a:cubicBezTo>
                      <a:pt x="315" y="1034"/>
                      <a:pt x="303" y="1035"/>
                      <a:pt x="291" y="1039"/>
                    </a:cubicBezTo>
                    <a:cubicBezTo>
                      <a:pt x="271" y="1046"/>
                      <a:pt x="253" y="1057"/>
                      <a:pt x="237" y="1072"/>
                    </a:cubicBezTo>
                    <a:cubicBezTo>
                      <a:pt x="232" y="1076"/>
                      <a:pt x="230" y="1081"/>
                      <a:pt x="234" y="1086"/>
                    </a:cubicBezTo>
                    <a:cubicBezTo>
                      <a:pt x="238" y="1091"/>
                      <a:pt x="244" y="1095"/>
                      <a:pt x="248" y="1099"/>
                    </a:cubicBezTo>
                    <a:cubicBezTo>
                      <a:pt x="252" y="1103"/>
                      <a:pt x="256" y="1107"/>
                      <a:pt x="259" y="1111"/>
                    </a:cubicBezTo>
                    <a:cubicBezTo>
                      <a:pt x="261" y="1112"/>
                      <a:pt x="262" y="1114"/>
                      <a:pt x="264" y="1113"/>
                    </a:cubicBezTo>
                    <a:cubicBezTo>
                      <a:pt x="272" y="1113"/>
                      <a:pt x="281" y="1113"/>
                      <a:pt x="290" y="1111"/>
                    </a:cubicBezTo>
                    <a:cubicBezTo>
                      <a:pt x="306" y="1108"/>
                      <a:pt x="323" y="1107"/>
                      <a:pt x="339" y="1107"/>
                    </a:cubicBezTo>
                    <a:cubicBezTo>
                      <a:pt x="344" y="1107"/>
                      <a:pt x="349" y="1109"/>
                      <a:pt x="354" y="1109"/>
                    </a:cubicBezTo>
                    <a:cubicBezTo>
                      <a:pt x="354" y="1110"/>
                      <a:pt x="354" y="1110"/>
                      <a:pt x="354" y="1111"/>
                    </a:cubicBezTo>
                    <a:cubicBezTo>
                      <a:pt x="334" y="1113"/>
                      <a:pt x="314" y="1114"/>
                      <a:pt x="294" y="1116"/>
                    </a:cubicBezTo>
                    <a:cubicBezTo>
                      <a:pt x="282" y="1117"/>
                      <a:pt x="270" y="1117"/>
                      <a:pt x="259" y="1125"/>
                    </a:cubicBezTo>
                    <a:cubicBezTo>
                      <a:pt x="255" y="1129"/>
                      <a:pt x="252" y="1133"/>
                      <a:pt x="248" y="1136"/>
                    </a:cubicBezTo>
                    <a:cubicBezTo>
                      <a:pt x="234" y="1145"/>
                      <a:pt x="230" y="1159"/>
                      <a:pt x="237" y="1174"/>
                    </a:cubicBezTo>
                    <a:cubicBezTo>
                      <a:pt x="237" y="1175"/>
                      <a:pt x="240" y="1176"/>
                      <a:pt x="241" y="1176"/>
                    </a:cubicBezTo>
                    <a:cubicBezTo>
                      <a:pt x="250" y="1176"/>
                      <a:pt x="258" y="1176"/>
                      <a:pt x="267" y="1175"/>
                    </a:cubicBezTo>
                    <a:cubicBezTo>
                      <a:pt x="277" y="1173"/>
                      <a:pt x="287" y="1171"/>
                      <a:pt x="297" y="1170"/>
                    </a:cubicBezTo>
                    <a:cubicBezTo>
                      <a:pt x="321" y="1169"/>
                      <a:pt x="346" y="1169"/>
                      <a:pt x="371" y="1169"/>
                    </a:cubicBezTo>
                    <a:cubicBezTo>
                      <a:pt x="373" y="1169"/>
                      <a:pt x="375" y="1169"/>
                      <a:pt x="376" y="1169"/>
                    </a:cubicBezTo>
                    <a:cubicBezTo>
                      <a:pt x="387" y="1171"/>
                      <a:pt x="398" y="1173"/>
                      <a:pt x="410" y="1174"/>
                    </a:cubicBezTo>
                    <a:cubicBezTo>
                      <a:pt x="418" y="1175"/>
                      <a:pt x="427" y="1175"/>
                      <a:pt x="436" y="1176"/>
                    </a:cubicBezTo>
                    <a:cubicBezTo>
                      <a:pt x="444" y="1177"/>
                      <a:pt x="445" y="1177"/>
                      <a:pt x="447" y="1169"/>
                    </a:cubicBezTo>
                    <a:cubicBezTo>
                      <a:pt x="451" y="1152"/>
                      <a:pt x="448" y="1145"/>
                      <a:pt x="434" y="1135"/>
                    </a:cubicBezTo>
                    <a:cubicBezTo>
                      <a:pt x="432" y="1134"/>
                      <a:pt x="430" y="1133"/>
                      <a:pt x="429" y="1132"/>
                    </a:cubicBezTo>
                    <a:cubicBezTo>
                      <a:pt x="423" y="1123"/>
                      <a:pt x="413" y="1120"/>
                      <a:pt x="403" y="1117"/>
                    </a:cubicBezTo>
                    <a:cubicBezTo>
                      <a:pt x="398" y="1116"/>
                      <a:pt x="394" y="1114"/>
                      <a:pt x="389" y="1113"/>
                    </a:cubicBezTo>
                    <a:cubicBezTo>
                      <a:pt x="389" y="1112"/>
                      <a:pt x="389" y="1111"/>
                      <a:pt x="389" y="1111"/>
                    </a:cubicBezTo>
                    <a:cubicBezTo>
                      <a:pt x="398" y="1111"/>
                      <a:pt x="407" y="1112"/>
                      <a:pt x="416" y="1113"/>
                    </a:cubicBezTo>
                    <a:cubicBezTo>
                      <a:pt x="419" y="1114"/>
                      <a:pt x="421" y="1114"/>
                      <a:pt x="423" y="1110"/>
                    </a:cubicBezTo>
                    <a:cubicBezTo>
                      <a:pt x="426" y="1106"/>
                      <a:pt x="430" y="1103"/>
                      <a:pt x="433" y="1100"/>
                    </a:cubicBezTo>
                    <a:cubicBezTo>
                      <a:pt x="437" y="1097"/>
                      <a:pt x="441" y="1095"/>
                      <a:pt x="444" y="1092"/>
                    </a:cubicBezTo>
                    <a:cubicBezTo>
                      <a:pt x="453" y="1084"/>
                      <a:pt x="452" y="1078"/>
                      <a:pt x="443" y="1069"/>
                    </a:cubicBezTo>
                    <a:cubicBezTo>
                      <a:pt x="423" y="1053"/>
                      <a:pt x="402" y="1041"/>
                      <a:pt x="377" y="1035"/>
                    </a:cubicBezTo>
                    <a:cubicBezTo>
                      <a:pt x="374" y="1034"/>
                      <a:pt x="370" y="1033"/>
                      <a:pt x="366" y="1032"/>
                    </a:cubicBezTo>
                    <a:cubicBezTo>
                      <a:pt x="366" y="1031"/>
                      <a:pt x="366" y="1030"/>
                      <a:pt x="366" y="1030"/>
                    </a:cubicBezTo>
                    <a:cubicBezTo>
                      <a:pt x="383" y="1027"/>
                      <a:pt x="400" y="1028"/>
                      <a:pt x="416" y="1038"/>
                    </a:cubicBezTo>
                    <a:cubicBezTo>
                      <a:pt x="415" y="1029"/>
                      <a:pt x="420" y="1023"/>
                      <a:pt x="427" y="1018"/>
                    </a:cubicBezTo>
                    <a:cubicBezTo>
                      <a:pt x="434" y="1013"/>
                      <a:pt x="440" y="1008"/>
                      <a:pt x="446" y="1001"/>
                    </a:cubicBezTo>
                    <a:cubicBezTo>
                      <a:pt x="452" y="995"/>
                      <a:pt x="450" y="987"/>
                      <a:pt x="442" y="983"/>
                    </a:cubicBezTo>
                    <a:cubicBezTo>
                      <a:pt x="430" y="978"/>
                      <a:pt x="417" y="973"/>
                      <a:pt x="405" y="967"/>
                    </a:cubicBezTo>
                    <a:cubicBezTo>
                      <a:pt x="403" y="966"/>
                      <a:pt x="400" y="965"/>
                      <a:pt x="397" y="964"/>
                    </a:cubicBezTo>
                    <a:cubicBezTo>
                      <a:pt x="398" y="963"/>
                      <a:pt x="398" y="962"/>
                      <a:pt x="398" y="961"/>
                    </a:cubicBezTo>
                    <a:cubicBezTo>
                      <a:pt x="413" y="965"/>
                      <a:pt x="427" y="969"/>
                      <a:pt x="442" y="97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94"/>
              <p:cNvSpPr/>
              <p:nvPr/>
            </p:nvSpPr>
            <p:spPr bwMode="auto">
              <a:xfrm>
                <a:off x="4297363" y="101600"/>
                <a:ext cx="38100" cy="46038"/>
              </a:xfrm>
              <a:custGeom>
                <a:avLst/>
                <a:gdLst>
                  <a:gd name="T0" fmla="*/ 14 w 14"/>
                  <a:gd name="T1" fmla="*/ 3 h 17"/>
                  <a:gd name="T2" fmla="*/ 8 w 14"/>
                  <a:gd name="T3" fmla="*/ 14 h 17"/>
                  <a:gd name="T4" fmla="*/ 4 w 14"/>
                  <a:gd name="T5" fmla="*/ 16 h 17"/>
                  <a:gd name="T6" fmla="*/ 0 w 14"/>
                  <a:gd name="T7" fmla="*/ 11 h 17"/>
                  <a:gd name="T8" fmla="*/ 8 w 14"/>
                  <a:gd name="T9" fmla="*/ 0 h 17"/>
                  <a:gd name="T10" fmla="*/ 14 w 14"/>
                  <a:gd name="T11" fmla="*/ 3 h 17"/>
                </a:gdLst>
                <a:ahLst/>
                <a:cxnLst>
                  <a:cxn ang="0">
                    <a:pos x="T0" y="T1"/>
                  </a:cxn>
                  <a:cxn ang="0">
                    <a:pos x="T2" y="T3"/>
                  </a:cxn>
                  <a:cxn ang="0">
                    <a:pos x="T4" y="T5"/>
                  </a:cxn>
                  <a:cxn ang="0">
                    <a:pos x="T6" y="T7"/>
                  </a:cxn>
                  <a:cxn ang="0">
                    <a:pos x="T8" y="T9"/>
                  </a:cxn>
                  <a:cxn ang="0">
                    <a:pos x="T10" y="T11"/>
                  </a:cxn>
                </a:cxnLst>
                <a:rect l="0" t="0" r="r" b="b"/>
                <a:pathLst>
                  <a:path w="14" h="17">
                    <a:moveTo>
                      <a:pt x="14" y="3"/>
                    </a:moveTo>
                    <a:cubicBezTo>
                      <a:pt x="12" y="8"/>
                      <a:pt x="10" y="11"/>
                      <a:pt x="8" y="14"/>
                    </a:cubicBezTo>
                    <a:cubicBezTo>
                      <a:pt x="7" y="16"/>
                      <a:pt x="5" y="17"/>
                      <a:pt x="4" y="16"/>
                    </a:cubicBezTo>
                    <a:cubicBezTo>
                      <a:pt x="2" y="15"/>
                      <a:pt x="0" y="12"/>
                      <a:pt x="0" y="11"/>
                    </a:cubicBezTo>
                    <a:cubicBezTo>
                      <a:pt x="3" y="7"/>
                      <a:pt x="5" y="4"/>
                      <a:pt x="8" y="0"/>
                    </a:cubicBezTo>
                    <a:cubicBezTo>
                      <a:pt x="9" y="0"/>
                      <a:pt x="12" y="2"/>
                      <a:pt x="14" y="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95"/>
              <p:cNvSpPr/>
              <p:nvPr/>
            </p:nvSpPr>
            <p:spPr bwMode="auto">
              <a:xfrm>
                <a:off x="4300538" y="1431925"/>
                <a:ext cx="41275" cy="42863"/>
              </a:xfrm>
              <a:custGeom>
                <a:avLst/>
                <a:gdLst>
                  <a:gd name="T0" fmla="*/ 15 w 15"/>
                  <a:gd name="T1" fmla="*/ 0 h 16"/>
                  <a:gd name="T2" fmla="*/ 4 w 15"/>
                  <a:gd name="T3" fmla="*/ 16 h 16"/>
                  <a:gd name="T4" fmla="*/ 15 w 15"/>
                  <a:gd name="T5" fmla="*/ 0 h 16"/>
                </a:gdLst>
                <a:ahLst/>
                <a:cxnLst>
                  <a:cxn ang="0">
                    <a:pos x="T0" y="T1"/>
                  </a:cxn>
                  <a:cxn ang="0">
                    <a:pos x="T2" y="T3"/>
                  </a:cxn>
                  <a:cxn ang="0">
                    <a:pos x="T4" y="T5"/>
                  </a:cxn>
                </a:cxnLst>
                <a:rect l="0" t="0" r="r" b="b"/>
                <a:pathLst>
                  <a:path w="15" h="16">
                    <a:moveTo>
                      <a:pt x="15" y="0"/>
                    </a:moveTo>
                    <a:cubicBezTo>
                      <a:pt x="15" y="7"/>
                      <a:pt x="11" y="14"/>
                      <a:pt x="4" y="16"/>
                    </a:cubicBezTo>
                    <a:cubicBezTo>
                      <a:pt x="0" y="11"/>
                      <a:pt x="6" y="1"/>
                      <a:pt x="1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96"/>
              <p:cNvSpPr/>
              <p:nvPr/>
            </p:nvSpPr>
            <p:spPr bwMode="auto">
              <a:xfrm>
                <a:off x="4305301" y="3175"/>
                <a:ext cx="30163" cy="42863"/>
              </a:xfrm>
              <a:custGeom>
                <a:avLst/>
                <a:gdLst>
                  <a:gd name="T0" fmla="*/ 11 w 11"/>
                  <a:gd name="T1" fmla="*/ 2 h 16"/>
                  <a:gd name="T2" fmla="*/ 6 w 11"/>
                  <a:gd name="T3" fmla="*/ 13 h 16"/>
                  <a:gd name="T4" fmla="*/ 2 w 11"/>
                  <a:gd name="T5" fmla="*/ 16 h 16"/>
                  <a:gd name="T6" fmla="*/ 1 w 11"/>
                  <a:gd name="T7" fmla="*/ 11 h 16"/>
                  <a:gd name="T8" fmla="*/ 8 w 11"/>
                  <a:gd name="T9" fmla="*/ 0 h 16"/>
                  <a:gd name="T10" fmla="*/ 11 w 11"/>
                  <a:gd name="T11" fmla="*/ 2 h 16"/>
                </a:gdLst>
                <a:ahLst/>
                <a:cxnLst>
                  <a:cxn ang="0">
                    <a:pos x="T0" y="T1"/>
                  </a:cxn>
                  <a:cxn ang="0">
                    <a:pos x="T2" y="T3"/>
                  </a:cxn>
                  <a:cxn ang="0">
                    <a:pos x="T4" y="T5"/>
                  </a:cxn>
                  <a:cxn ang="0">
                    <a:pos x="T6" y="T7"/>
                  </a:cxn>
                  <a:cxn ang="0">
                    <a:pos x="T8" y="T9"/>
                  </a:cxn>
                  <a:cxn ang="0">
                    <a:pos x="T10" y="T11"/>
                  </a:cxn>
                </a:cxnLst>
                <a:rect l="0" t="0" r="r" b="b"/>
                <a:pathLst>
                  <a:path w="11" h="16">
                    <a:moveTo>
                      <a:pt x="11" y="2"/>
                    </a:moveTo>
                    <a:cubicBezTo>
                      <a:pt x="9" y="6"/>
                      <a:pt x="8" y="10"/>
                      <a:pt x="6" y="13"/>
                    </a:cubicBezTo>
                    <a:cubicBezTo>
                      <a:pt x="5" y="15"/>
                      <a:pt x="3" y="15"/>
                      <a:pt x="2" y="16"/>
                    </a:cubicBezTo>
                    <a:cubicBezTo>
                      <a:pt x="1" y="14"/>
                      <a:pt x="0" y="12"/>
                      <a:pt x="1" y="11"/>
                    </a:cubicBezTo>
                    <a:cubicBezTo>
                      <a:pt x="3" y="7"/>
                      <a:pt x="5" y="4"/>
                      <a:pt x="8" y="0"/>
                    </a:cubicBezTo>
                    <a:cubicBezTo>
                      <a:pt x="9" y="1"/>
                      <a:pt x="10" y="2"/>
                      <a:pt x="11" y="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97"/>
              <p:cNvSpPr/>
              <p:nvPr/>
            </p:nvSpPr>
            <p:spPr bwMode="auto">
              <a:xfrm>
                <a:off x="4303713" y="1393825"/>
                <a:ext cx="26988" cy="39688"/>
              </a:xfrm>
              <a:custGeom>
                <a:avLst/>
                <a:gdLst>
                  <a:gd name="T0" fmla="*/ 10 w 10"/>
                  <a:gd name="T1" fmla="*/ 2 h 15"/>
                  <a:gd name="T2" fmla="*/ 5 w 10"/>
                  <a:gd name="T3" fmla="*/ 14 h 15"/>
                  <a:gd name="T4" fmla="*/ 2 w 10"/>
                  <a:gd name="T5" fmla="*/ 15 h 15"/>
                  <a:gd name="T6" fmla="*/ 0 w 10"/>
                  <a:gd name="T7" fmla="*/ 12 h 15"/>
                  <a:gd name="T8" fmla="*/ 7 w 10"/>
                  <a:gd name="T9" fmla="*/ 0 h 15"/>
                  <a:gd name="T10" fmla="*/ 10 w 10"/>
                  <a:gd name="T11" fmla="*/ 2 h 15"/>
                </a:gdLst>
                <a:ahLst/>
                <a:cxnLst>
                  <a:cxn ang="0">
                    <a:pos x="T0" y="T1"/>
                  </a:cxn>
                  <a:cxn ang="0">
                    <a:pos x="T2" y="T3"/>
                  </a:cxn>
                  <a:cxn ang="0">
                    <a:pos x="T4" y="T5"/>
                  </a:cxn>
                  <a:cxn ang="0">
                    <a:pos x="T6" y="T7"/>
                  </a:cxn>
                  <a:cxn ang="0">
                    <a:pos x="T8" y="T9"/>
                  </a:cxn>
                  <a:cxn ang="0">
                    <a:pos x="T10" y="T11"/>
                  </a:cxn>
                </a:cxnLst>
                <a:rect l="0" t="0" r="r" b="b"/>
                <a:pathLst>
                  <a:path w="10" h="15">
                    <a:moveTo>
                      <a:pt x="10" y="2"/>
                    </a:moveTo>
                    <a:cubicBezTo>
                      <a:pt x="8" y="6"/>
                      <a:pt x="7" y="10"/>
                      <a:pt x="5" y="14"/>
                    </a:cubicBezTo>
                    <a:cubicBezTo>
                      <a:pt x="4" y="14"/>
                      <a:pt x="2" y="15"/>
                      <a:pt x="2" y="15"/>
                    </a:cubicBezTo>
                    <a:cubicBezTo>
                      <a:pt x="1" y="14"/>
                      <a:pt x="0" y="12"/>
                      <a:pt x="0" y="12"/>
                    </a:cubicBezTo>
                    <a:cubicBezTo>
                      <a:pt x="2" y="8"/>
                      <a:pt x="4" y="4"/>
                      <a:pt x="7" y="0"/>
                    </a:cubicBezTo>
                    <a:cubicBezTo>
                      <a:pt x="8" y="1"/>
                      <a:pt x="9" y="1"/>
                      <a:pt x="10" y="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98"/>
              <p:cNvSpPr/>
              <p:nvPr/>
            </p:nvSpPr>
            <p:spPr bwMode="auto">
              <a:xfrm>
                <a:off x="4300538" y="631825"/>
                <a:ext cx="19050" cy="33338"/>
              </a:xfrm>
              <a:custGeom>
                <a:avLst/>
                <a:gdLst>
                  <a:gd name="T0" fmla="*/ 7 w 7"/>
                  <a:gd name="T1" fmla="*/ 2 h 12"/>
                  <a:gd name="T2" fmla="*/ 3 w 7"/>
                  <a:gd name="T3" fmla="*/ 12 h 12"/>
                  <a:gd name="T4" fmla="*/ 0 w 7"/>
                  <a:gd name="T5" fmla="*/ 10 h 12"/>
                  <a:gd name="T6" fmla="*/ 5 w 7"/>
                  <a:gd name="T7" fmla="*/ 0 h 12"/>
                  <a:gd name="T8" fmla="*/ 7 w 7"/>
                  <a:gd name="T9" fmla="*/ 2 h 12"/>
                </a:gdLst>
                <a:ahLst/>
                <a:cxnLst>
                  <a:cxn ang="0">
                    <a:pos x="T0" y="T1"/>
                  </a:cxn>
                  <a:cxn ang="0">
                    <a:pos x="T2" y="T3"/>
                  </a:cxn>
                  <a:cxn ang="0">
                    <a:pos x="T4" y="T5"/>
                  </a:cxn>
                  <a:cxn ang="0">
                    <a:pos x="T6" y="T7"/>
                  </a:cxn>
                  <a:cxn ang="0">
                    <a:pos x="T8" y="T9"/>
                  </a:cxn>
                </a:cxnLst>
                <a:rect l="0" t="0" r="r" b="b"/>
                <a:pathLst>
                  <a:path w="7" h="12">
                    <a:moveTo>
                      <a:pt x="7" y="2"/>
                    </a:moveTo>
                    <a:cubicBezTo>
                      <a:pt x="6" y="5"/>
                      <a:pt x="4" y="8"/>
                      <a:pt x="3" y="12"/>
                    </a:cubicBezTo>
                    <a:cubicBezTo>
                      <a:pt x="2" y="11"/>
                      <a:pt x="0" y="10"/>
                      <a:pt x="0" y="10"/>
                    </a:cubicBezTo>
                    <a:cubicBezTo>
                      <a:pt x="2" y="7"/>
                      <a:pt x="3" y="3"/>
                      <a:pt x="5" y="0"/>
                    </a:cubicBezTo>
                    <a:cubicBezTo>
                      <a:pt x="6" y="1"/>
                      <a:pt x="7" y="1"/>
                      <a:pt x="7" y="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07"/>
              <p:cNvSpPr/>
              <p:nvPr/>
            </p:nvSpPr>
            <p:spPr bwMode="auto">
              <a:xfrm>
                <a:off x="4875213" y="3832225"/>
                <a:ext cx="246063" cy="514350"/>
              </a:xfrm>
              <a:custGeom>
                <a:avLst/>
                <a:gdLst>
                  <a:gd name="T0" fmla="*/ 50 w 91"/>
                  <a:gd name="T1" fmla="*/ 28 h 190"/>
                  <a:gd name="T2" fmla="*/ 48 w 91"/>
                  <a:gd name="T3" fmla="*/ 25 h 190"/>
                  <a:gd name="T4" fmla="*/ 15 w 91"/>
                  <a:gd name="T5" fmla="*/ 10 h 190"/>
                  <a:gd name="T6" fmla="*/ 7 w 91"/>
                  <a:gd name="T7" fmla="*/ 31 h 190"/>
                  <a:gd name="T8" fmla="*/ 21 w 91"/>
                  <a:gd name="T9" fmla="*/ 54 h 190"/>
                  <a:gd name="T10" fmla="*/ 41 w 91"/>
                  <a:gd name="T11" fmla="*/ 108 h 190"/>
                  <a:gd name="T12" fmla="*/ 39 w 91"/>
                  <a:gd name="T13" fmla="*/ 152 h 190"/>
                  <a:gd name="T14" fmla="*/ 39 w 91"/>
                  <a:gd name="T15" fmla="*/ 165 h 190"/>
                  <a:gd name="T16" fmla="*/ 57 w 91"/>
                  <a:gd name="T17" fmla="*/ 174 h 190"/>
                  <a:gd name="T18" fmla="*/ 79 w 91"/>
                  <a:gd name="T19" fmla="*/ 141 h 190"/>
                  <a:gd name="T20" fmla="*/ 73 w 91"/>
                  <a:gd name="T21" fmla="*/ 71 h 190"/>
                  <a:gd name="T22" fmla="*/ 62 w 91"/>
                  <a:gd name="T23" fmla="*/ 32 h 190"/>
                  <a:gd name="T24" fmla="*/ 61 w 91"/>
                  <a:gd name="T25" fmla="*/ 26 h 190"/>
                  <a:gd name="T26" fmla="*/ 64 w 91"/>
                  <a:gd name="T27" fmla="*/ 26 h 190"/>
                  <a:gd name="T28" fmla="*/ 70 w 91"/>
                  <a:gd name="T29" fmla="*/ 38 h 190"/>
                  <a:gd name="T30" fmla="*/ 87 w 91"/>
                  <a:gd name="T31" fmla="*/ 107 h 190"/>
                  <a:gd name="T32" fmla="*/ 77 w 91"/>
                  <a:gd name="T33" fmla="*/ 164 h 190"/>
                  <a:gd name="T34" fmla="*/ 61 w 91"/>
                  <a:gd name="T35" fmla="*/ 180 h 190"/>
                  <a:gd name="T36" fmla="*/ 29 w 91"/>
                  <a:gd name="T37" fmla="*/ 162 h 190"/>
                  <a:gd name="T38" fmla="*/ 31 w 91"/>
                  <a:gd name="T39" fmla="*/ 128 h 190"/>
                  <a:gd name="T40" fmla="*/ 26 w 91"/>
                  <a:gd name="T41" fmla="*/ 81 h 190"/>
                  <a:gd name="T42" fmla="*/ 12 w 91"/>
                  <a:gd name="T43" fmla="*/ 55 h 190"/>
                  <a:gd name="T44" fmla="*/ 0 w 91"/>
                  <a:gd name="T45" fmla="*/ 23 h 190"/>
                  <a:gd name="T46" fmla="*/ 8 w 91"/>
                  <a:gd name="T47" fmla="*/ 8 h 190"/>
                  <a:gd name="T48" fmla="*/ 46 w 91"/>
                  <a:gd name="T49" fmla="*/ 12 h 190"/>
                  <a:gd name="T50" fmla="*/ 50 w 91"/>
                  <a:gd name="T51" fmla="*/ 2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90">
                    <a:moveTo>
                      <a:pt x="50" y="28"/>
                    </a:moveTo>
                    <a:cubicBezTo>
                      <a:pt x="49" y="27"/>
                      <a:pt x="49" y="26"/>
                      <a:pt x="48" y="25"/>
                    </a:cubicBezTo>
                    <a:cubicBezTo>
                      <a:pt x="43" y="11"/>
                      <a:pt x="29" y="5"/>
                      <a:pt x="15" y="10"/>
                    </a:cubicBezTo>
                    <a:cubicBezTo>
                      <a:pt x="7" y="14"/>
                      <a:pt x="3" y="21"/>
                      <a:pt x="7" y="31"/>
                    </a:cubicBezTo>
                    <a:cubicBezTo>
                      <a:pt x="11" y="40"/>
                      <a:pt x="15" y="48"/>
                      <a:pt x="21" y="54"/>
                    </a:cubicBezTo>
                    <a:cubicBezTo>
                      <a:pt x="35" y="70"/>
                      <a:pt x="40" y="89"/>
                      <a:pt x="41" y="108"/>
                    </a:cubicBezTo>
                    <a:cubicBezTo>
                      <a:pt x="41" y="123"/>
                      <a:pt x="40" y="137"/>
                      <a:pt x="39" y="152"/>
                    </a:cubicBezTo>
                    <a:cubicBezTo>
                      <a:pt x="39" y="156"/>
                      <a:pt x="39" y="161"/>
                      <a:pt x="39" y="165"/>
                    </a:cubicBezTo>
                    <a:cubicBezTo>
                      <a:pt x="41" y="174"/>
                      <a:pt x="48" y="179"/>
                      <a:pt x="57" y="174"/>
                    </a:cubicBezTo>
                    <a:cubicBezTo>
                      <a:pt x="70" y="167"/>
                      <a:pt x="76" y="155"/>
                      <a:pt x="79" y="141"/>
                    </a:cubicBezTo>
                    <a:cubicBezTo>
                      <a:pt x="85" y="117"/>
                      <a:pt x="79" y="94"/>
                      <a:pt x="73" y="71"/>
                    </a:cubicBezTo>
                    <a:cubicBezTo>
                      <a:pt x="69" y="58"/>
                      <a:pt x="66" y="45"/>
                      <a:pt x="62" y="32"/>
                    </a:cubicBezTo>
                    <a:cubicBezTo>
                      <a:pt x="61" y="30"/>
                      <a:pt x="62" y="28"/>
                      <a:pt x="61" y="26"/>
                    </a:cubicBezTo>
                    <a:cubicBezTo>
                      <a:pt x="62" y="26"/>
                      <a:pt x="63" y="26"/>
                      <a:pt x="64" y="26"/>
                    </a:cubicBezTo>
                    <a:cubicBezTo>
                      <a:pt x="66" y="30"/>
                      <a:pt x="69" y="34"/>
                      <a:pt x="70" y="38"/>
                    </a:cubicBezTo>
                    <a:cubicBezTo>
                      <a:pt x="76" y="61"/>
                      <a:pt x="83" y="84"/>
                      <a:pt x="87" y="107"/>
                    </a:cubicBezTo>
                    <a:cubicBezTo>
                      <a:pt x="91" y="127"/>
                      <a:pt x="89" y="147"/>
                      <a:pt x="77" y="164"/>
                    </a:cubicBezTo>
                    <a:cubicBezTo>
                      <a:pt x="73" y="170"/>
                      <a:pt x="67" y="176"/>
                      <a:pt x="61" y="180"/>
                    </a:cubicBezTo>
                    <a:cubicBezTo>
                      <a:pt x="45" y="190"/>
                      <a:pt x="30" y="179"/>
                      <a:pt x="29" y="162"/>
                    </a:cubicBezTo>
                    <a:cubicBezTo>
                      <a:pt x="29" y="151"/>
                      <a:pt x="30" y="139"/>
                      <a:pt x="31" y="128"/>
                    </a:cubicBezTo>
                    <a:cubicBezTo>
                      <a:pt x="32" y="112"/>
                      <a:pt x="31" y="96"/>
                      <a:pt x="26" y="81"/>
                    </a:cubicBezTo>
                    <a:cubicBezTo>
                      <a:pt x="23" y="72"/>
                      <a:pt x="17" y="63"/>
                      <a:pt x="12" y="55"/>
                    </a:cubicBezTo>
                    <a:cubicBezTo>
                      <a:pt x="6" y="45"/>
                      <a:pt x="0" y="35"/>
                      <a:pt x="0" y="23"/>
                    </a:cubicBezTo>
                    <a:cubicBezTo>
                      <a:pt x="0" y="16"/>
                      <a:pt x="2" y="11"/>
                      <a:pt x="8" y="8"/>
                    </a:cubicBezTo>
                    <a:cubicBezTo>
                      <a:pt x="17" y="2"/>
                      <a:pt x="36" y="0"/>
                      <a:pt x="46" y="12"/>
                    </a:cubicBezTo>
                    <a:cubicBezTo>
                      <a:pt x="50" y="16"/>
                      <a:pt x="51" y="21"/>
                      <a:pt x="50" y="28"/>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08"/>
              <p:cNvSpPr>
                <a:spLocks noEditPoints="1"/>
              </p:cNvSpPr>
              <p:nvPr/>
            </p:nvSpPr>
            <p:spPr bwMode="auto">
              <a:xfrm>
                <a:off x="4791076" y="4602163"/>
                <a:ext cx="249238" cy="314325"/>
              </a:xfrm>
              <a:custGeom>
                <a:avLst/>
                <a:gdLst>
                  <a:gd name="T0" fmla="*/ 61 w 92"/>
                  <a:gd name="T1" fmla="*/ 0 h 116"/>
                  <a:gd name="T2" fmla="*/ 71 w 92"/>
                  <a:gd name="T3" fmla="*/ 5 h 116"/>
                  <a:gd name="T4" fmla="*/ 78 w 92"/>
                  <a:gd name="T5" fmla="*/ 80 h 116"/>
                  <a:gd name="T6" fmla="*/ 55 w 92"/>
                  <a:gd name="T7" fmla="*/ 107 h 116"/>
                  <a:gd name="T8" fmla="*/ 18 w 92"/>
                  <a:gd name="T9" fmla="*/ 114 h 116"/>
                  <a:gd name="T10" fmla="*/ 6 w 92"/>
                  <a:gd name="T11" fmla="*/ 88 h 116"/>
                  <a:gd name="T12" fmla="*/ 19 w 92"/>
                  <a:gd name="T13" fmla="*/ 68 h 116"/>
                  <a:gd name="T14" fmla="*/ 43 w 92"/>
                  <a:gd name="T15" fmla="*/ 18 h 116"/>
                  <a:gd name="T16" fmla="*/ 61 w 92"/>
                  <a:gd name="T17" fmla="*/ 0 h 116"/>
                  <a:gd name="T18" fmla="*/ 81 w 92"/>
                  <a:gd name="T19" fmla="*/ 47 h 116"/>
                  <a:gd name="T20" fmla="*/ 74 w 92"/>
                  <a:gd name="T21" fmla="*/ 18 h 116"/>
                  <a:gd name="T22" fmla="*/ 62 w 92"/>
                  <a:gd name="T23" fmla="*/ 3 h 116"/>
                  <a:gd name="T24" fmla="*/ 49 w 92"/>
                  <a:gd name="T25" fmla="*/ 17 h 116"/>
                  <a:gd name="T26" fmla="*/ 48 w 92"/>
                  <a:gd name="T27" fmla="*/ 19 h 116"/>
                  <a:gd name="T28" fmla="*/ 21 w 92"/>
                  <a:gd name="T29" fmla="*/ 74 h 116"/>
                  <a:gd name="T30" fmla="*/ 11 w 92"/>
                  <a:gd name="T31" fmla="*/ 89 h 116"/>
                  <a:gd name="T32" fmla="*/ 21 w 92"/>
                  <a:gd name="T33" fmla="*/ 110 h 116"/>
                  <a:gd name="T34" fmla="*/ 59 w 92"/>
                  <a:gd name="T35" fmla="*/ 97 h 116"/>
                  <a:gd name="T36" fmla="*/ 81 w 92"/>
                  <a:gd name="T3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16">
                    <a:moveTo>
                      <a:pt x="61" y="0"/>
                    </a:moveTo>
                    <a:cubicBezTo>
                      <a:pt x="64" y="2"/>
                      <a:pt x="68" y="3"/>
                      <a:pt x="71" y="5"/>
                    </a:cubicBezTo>
                    <a:cubicBezTo>
                      <a:pt x="89" y="28"/>
                      <a:pt x="92" y="54"/>
                      <a:pt x="78" y="80"/>
                    </a:cubicBezTo>
                    <a:cubicBezTo>
                      <a:pt x="72" y="91"/>
                      <a:pt x="66" y="101"/>
                      <a:pt x="55" y="107"/>
                    </a:cubicBezTo>
                    <a:cubicBezTo>
                      <a:pt x="44" y="114"/>
                      <a:pt x="31" y="116"/>
                      <a:pt x="18" y="114"/>
                    </a:cubicBezTo>
                    <a:cubicBezTo>
                      <a:pt x="5" y="111"/>
                      <a:pt x="0" y="100"/>
                      <a:pt x="6" y="88"/>
                    </a:cubicBezTo>
                    <a:cubicBezTo>
                      <a:pt x="9" y="81"/>
                      <a:pt x="15" y="75"/>
                      <a:pt x="19" y="68"/>
                    </a:cubicBezTo>
                    <a:cubicBezTo>
                      <a:pt x="31" y="54"/>
                      <a:pt x="38" y="37"/>
                      <a:pt x="43" y="18"/>
                    </a:cubicBezTo>
                    <a:cubicBezTo>
                      <a:pt x="45" y="6"/>
                      <a:pt x="51" y="1"/>
                      <a:pt x="61" y="0"/>
                    </a:cubicBezTo>
                    <a:moveTo>
                      <a:pt x="81" y="47"/>
                    </a:moveTo>
                    <a:cubicBezTo>
                      <a:pt x="79" y="38"/>
                      <a:pt x="76" y="28"/>
                      <a:pt x="74" y="18"/>
                    </a:cubicBezTo>
                    <a:cubicBezTo>
                      <a:pt x="73" y="10"/>
                      <a:pt x="67" y="4"/>
                      <a:pt x="62" y="3"/>
                    </a:cubicBezTo>
                    <a:cubicBezTo>
                      <a:pt x="56" y="3"/>
                      <a:pt x="51" y="8"/>
                      <a:pt x="49" y="17"/>
                    </a:cubicBezTo>
                    <a:cubicBezTo>
                      <a:pt x="48" y="18"/>
                      <a:pt x="48" y="19"/>
                      <a:pt x="48" y="19"/>
                    </a:cubicBezTo>
                    <a:cubicBezTo>
                      <a:pt x="44" y="40"/>
                      <a:pt x="35" y="58"/>
                      <a:pt x="21" y="74"/>
                    </a:cubicBezTo>
                    <a:cubicBezTo>
                      <a:pt x="18" y="79"/>
                      <a:pt x="14" y="83"/>
                      <a:pt x="11" y="89"/>
                    </a:cubicBezTo>
                    <a:cubicBezTo>
                      <a:pt x="5" y="99"/>
                      <a:pt x="9" y="108"/>
                      <a:pt x="21" y="110"/>
                    </a:cubicBezTo>
                    <a:cubicBezTo>
                      <a:pt x="35" y="111"/>
                      <a:pt x="49" y="108"/>
                      <a:pt x="59" y="97"/>
                    </a:cubicBezTo>
                    <a:cubicBezTo>
                      <a:pt x="72" y="84"/>
                      <a:pt x="80" y="67"/>
                      <a:pt x="81" y="47"/>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09"/>
              <p:cNvSpPr/>
              <p:nvPr/>
            </p:nvSpPr>
            <p:spPr bwMode="auto">
              <a:xfrm>
                <a:off x="4641851" y="3517900"/>
                <a:ext cx="195263" cy="230188"/>
              </a:xfrm>
              <a:custGeom>
                <a:avLst/>
                <a:gdLst>
                  <a:gd name="T0" fmla="*/ 58 w 72"/>
                  <a:gd name="T1" fmla="*/ 39 h 85"/>
                  <a:gd name="T2" fmla="*/ 46 w 72"/>
                  <a:gd name="T3" fmla="*/ 24 h 85"/>
                  <a:gd name="T4" fmla="*/ 15 w 72"/>
                  <a:gd name="T5" fmla="*/ 8 h 85"/>
                  <a:gd name="T6" fmla="*/ 8 w 72"/>
                  <a:gd name="T7" fmla="*/ 16 h 85"/>
                  <a:gd name="T8" fmla="*/ 43 w 72"/>
                  <a:gd name="T9" fmla="*/ 72 h 85"/>
                  <a:gd name="T10" fmla="*/ 52 w 72"/>
                  <a:gd name="T11" fmla="*/ 76 h 85"/>
                  <a:gd name="T12" fmla="*/ 66 w 72"/>
                  <a:gd name="T13" fmla="*/ 65 h 85"/>
                  <a:gd name="T14" fmla="*/ 65 w 72"/>
                  <a:gd name="T15" fmla="*/ 56 h 85"/>
                  <a:gd name="T16" fmla="*/ 67 w 72"/>
                  <a:gd name="T17" fmla="*/ 47 h 85"/>
                  <a:gd name="T18" fmla="*/ 70 w 72"/>
                  <a:gd name="T19" fmla="*/ 53 h 85"/>
                  <a:gd name="T20" fmla="*/ 71 w 72"/>
                  <a:gd name="T21" fmla="*/ 71 h 85"/>
                  <a:gd name="T22" fmla="*/ 51 w 72"/>
                  <a:gd name="T23" fmla="*/ 81 h 85"/>
                  <a:gd name="T24" fmla="*/ 5 w 72"/>
                  <a:gd name="T25" fmla="*/ 31 h 85"/>
                  <a:gd name="T26" fmla="*/ 2 w 72"/>
                  <a:gd name="T27" fmla="*/ 16 h 85"/>
                  <a:gd name="T28" fmla="*/ 10 w 72"/>
                  <a:gd name="T29" fmla="*/ 3 h 85"/>
                  <a:gd name="T30" fmla="*/ 58 w 72"/>
                  <a:gd name="T31"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5">
                    <a:moveTo>
                      <a:pt x="58" y="39"/>
                    </a:moveTo>
                    <a:cubicBezTo>
                      <a:pt x="54" y="34"/>
                      <a:pt x="50" y="29"/>
                      <a:pt x="46" y="24"/>
                    </a:cubicBezTo>
                    <a:cubicBezTo>
                      <a:pt x="38" y="15"/>
                      <a:pt x="29" y="8"/>
                      <a:pt x="15" y="8"/>
                    </a:cubicBezTo>
                    <a:cubicBezTo>
                      <a:pt x="9" y="8"/>
                      <a:pt x="7" y="10"/>
                      <a:pt x="8" y="16"/>
                    </a:cubicBezTo>
                    <a:cubicBezTo>
                      <a:pt x="12" y="40"/>
                      <a:pt x="21" y="60"/>
                      <a:pt x="43" y="72"/>
                    </a:cubicBezTo>
                    <a:cubicBezTo>
                      <a:pt x="46" y="73"/>
                      <a:pt x="49" y="75"/>
                      <a:pt x="52" y="76"/>
                    </a:cubicBezTo>
                    <a:cubicBezTo>
                      <a:pt x="62" y="78"/>
                      <a:pt x="66" y="75"/>
                      <a:pt x="66" y="65"/>
                    </a:cubicBezTo>
                    <a:cubicBezTo>
                      <a:pt x="67" y="62"/>
                      <a:pt x="66" y="59"/>
                      <a:pt x="65" y="56"/>
                    </a:cubicBezTo>
                    <a:cubicBezTo>
                      <a:pt x="65" y="53"/>
                      <a:pt x="65" y="50"/>
                      <a:pt x="67" y="47"/>
                    </a:cubicBezTo>
                    <a:cubicBezTo>
                      <a:pt x="68" y="49"/>
                      <a:pt x="70" y="51"/>
                      <a:pt x="70" y="53"/>
                    </a:cubicBezTo>
                    <a:cubicBezTo>
                      <a:pt x="71" y="59"/>
                      <a:pt x="72" y="66"/>
                      <a:pt x="71" y="71"/>
                    </a:cubicBezTo>
                    <a:cubicBezTo>
                      <a:pt x="70" y="81"/>
                      <a:pt x="62" y="85"/>
                      <a:pt x="51" y="81"/>
                    </a:cubicBezTo>
                    <a:cubicBezTo>
                      <a:pt x="26" y="73"/>
                      <a:pt x="12" y="56"/>
                      <a:pt x="5" y="31"/>
                    </a:cubicBezTo>
                    <a:cubicBezTo>
                      <a:pt x="4" y="26"/>
                      <a:pt x="3" y="21"/>
                      <a:pt x="2" y="16"/>
                    </a:cubicBezTo>
                    <a:cubicBezTo>
                      <a:pt x="0" y="10"/>
                      <a:pt x="4" y="4"/>
                      <a:pt x="10" y="3"/>
                    </a:cubicBezTo>
                    <a:cubicBezTo>
                      <a:pt x="31" y="0"/>
                      <a:pt x="57" y="20"/>
                      <a:pt x="58" y="39"/>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10"/>
              <p:cNvSpPr/>
              <p:nvPr/>
            </p:nvSpPr>
            <p:spPr bwMode="auto">
              <a:xfrm>
                <a:off x="4603751" y="4962525"/>
                <a:ext cx="125413" cy="115888"/>
              </a:xfrm>
              <a:custGeom>
                <a:avLst/>
                <a:gdLst>
                  <a:gd name="T0" fmla="*/ 5 w 46"/>
                  <a:gd name="T1" fmla="*/ 14 h 43"/>
                  <a:gd name="T2" fmla="*/ 22 w 46"/>
                  <a:gd name="T3" fmla="*/ 36 h 43"/>
                  <a:gd name="T4" fmla="*/ 37 w 46"/>
                  <a:gd name="T5" fmla="*/ 17 h 43"/>
                  <a:gd name="T6" fmla="*/ 14 w 46"/>
                  <a:gd name="T7" fmla="*/ 6 h 43"/>
                  <a:gd name="T8" fmla="*/ 36 w 46"/>
                  <a:gd name="T9" fmla="*/ 4 h 43"/>
                  <a:gd name="T10" fmla="*/ 39 w 46"/>
                  <a:gd name="T11" fmla="*/ 31 h 43"/>
                  <a:gd name="T12" fmla="*/ 13 w 46"/>
                  <a:gd name="T13" fmla="*/ 38 h 43"/>
                  <a:gd name="T14" fmla="*/ 5 w 46"/>
                  <a:gd name="T15" fmla="*/ 1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3">
                    <a:moveTo>
                      <a:pt x="5" y="14"/>
                    </a:moveTo>
                    <a:cubicBezTo>
                      <a:pt x="5" y="27"/>
                      <a:pt x="13" y="36"/>
                      <a:pt x="22" y="36"/>
                    </a:cubicBezTo>
                    <a:cubicBezTo>
                      <a:pt x="29" y="36"/>
                      <a:pt x="37" y="26"/>
                      <a:pt x="37" y="17"/>
                    </a:cubicBezTo>
                    <a:cubicBezTo>
                      <a:pt x="37" y="9"/>
                      <a:pt x="32" y="7"/>
                      <a:pt x="14" y="6"/>
                    </a:cubicBezTo>
                    <a:cubicBezTo>
                      <a:pt x="18" y="0"/>
                      <a:pt x="29" y="0"/>
                      <a:pt x="36" y="4"/>
                    </a:cubicBezTo>
                    <a:cubicBezTo>
                      <a:pt x="44" y="9"/>
                      <a:pt x="46" y="20"/>
                      <a:pt x="39" y="31"/>
                    </a:cubicBezTo>
                    <a:cubicBezTo>
                      <a:pt x="34" y="41"/>
                      <a:pt x="24" y="43"/>
                      <a:pt x="13" y="38"/>
                    </a:cubicBezTo>
                    <a:cubicBezTo>
                      <a:pt x="3" y="33"/>
                      <a:pt x="0" y="25"/>
                      <a:pt x="5" y="1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11"/>
              <p:cNvSpPr/>
              <p:nvPr/>
            </p:nvSpPr>
            <p:spPr bwMode="auto">
              <a:xfrm>
                <a:off x="3560763" y="4430713"/>
                <a:ext cx="53975" cy="106363"/>
              </a:xfrm>
              <a:custGeom>
                <a:avLst/>
                <a:gdLst>
                  <a:gd name="T0" fmla="*/ 0 w 20"/>
                  <a:gd name="T1" fmla="*/ 30 h 39"/>
                  <a:gd name="T2" fmla="*/ 12 w 20"/>
                  <a:gd name="T3" fmla="*/ 3 h 39"/>
                  <a:gd name="T4" fmla="*/ 17 w 20"/>
                  <a:gd name="T5" fmla="*/ 0 h 39"/>
                  <a:gd name="T6" fmla="*/ 20 w 20"/>
                  <a:gd name="T7" fmla="*/ 6 h 39"/>
                  <a:gd name="T8" fmla="*/ 10 w 20"/>
                  <a:gd name="T9" fmla="*/ 34 h 39"/>
                  <a:gd name="T10" fmla="*/ 4 w 20"/>
                  <a:gd name="T11" fmla="*/ 39 h 39"/>
                  <a:gd name="T12" fmla="*/ 0 w 20"/>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20" h="39">
                    <a:moveTo>
                      <a:pt x="0" y="30"/>
                    </a:moveTo>
                    <a:cubicBezTo>
                      <a:pt x="4" y="21"/>
                      <a:pt x="7" y="12"/>
                      <a:pt x="12" y="3"/>
                    </a:cubicBezTo>
                    <a:cubicBezTo>
                      <a:pt x="12" y="2"/>
                      <a:pt x="15" y="1"/>
                      <a:pt x="17" y="0"/>
                    </a:cubicBezTo>
                    <a:cubicBezTo>
                      <a:pt x="18" y="2"/>
                      <a:pt x="20" y="5"/>
                      <a:pt x="20" y="6"/>
                    </a:cubicBezTo>
                    <a:cubicBezTo>
                      <a:pt x="17" y="16"/>
                      <a:pt x="14" y="25"/>
                      <a:pt x="10" y="34"/>
                    </a:cubicBezTo>
                    <a:cubicBezTo>
                      <a:pt x="9" y="36"/>
                      <a:pt x="6" y="37"/>
                      <a:pt x="4" y="39"/>
                    </a:cubicBezTo>
                    <a:cubicBezTo>
                      <a:pt x="3" y="36"/>
                      <a:pt x="2" y="34"/>
                      <a:pt x="0" y="3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12"/>
              <p:cNvSpPr/>
              <p:nvPr/>
            </p:nvSpPr>
            <p:spPr bwMode="auto">
              <a:xfrm>
                <a:off x="3576638" y="4502150"/>
                <a:ext cx="60325" cy="93663"/>
              </a:xfrm>
              <a:custGeom>
                <a:avLst/>
                <a:gdLst>
                  <a:gd name="T0" fmla="*/ 22 w 22"/>
                  <a:gd name="T1" fmla="*/ 0 h 35"/>
                  <a:gd name="T2" fmla="*/ 19 w 22"/>
                  <a:gd name="T3" fmla="*/ 16 h 35"/>
                  <a:gd name="T4" fmla="*/ 12 w 22"/>
                  <a:gd name="T5" fmla="*/ 32 h 35"/>
                  <a:gd name="T6" fmla="*/ 6 w 22"/>
                  <a:gd name="T7" fmla="*/ 35 h 35"/>
                  <a:gd name="T8" fmla="*/ 2 w 22"/>
                  <a:gd name="T9" fmla="*/ 31 h 35"/>
                  <a:gd name="T10" fmla="*/ 22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22" y="0"/>
                    </a:moveTo>
                    <a:cubicBezTo>
                      <a:pt x="21" y="6"/>
                      <a:pt x="20" y="11"/>
                      <a:pt x="19" y="16"/>
                    </a:cubicBezTo>
                    <a:cubicBezTo>
                      <a:pt x="17" y="21"/>
                      <a:pt x="15" y="27"/>
                      <a:pt x="12" y="32"/>
                    </a:cubicBezTo>
                    <a:cubicBezTo>
                      <a:pt x="11" y="34"/>
                      <a:pt x="8" y="35"/>
                      <a:pt x="6" y="35"/>
                    </a:cubicBezTo>
                    <a:cubicBezTo>
                      <a:pt x="5" y="35"/>
                      <a:pt x="2" y="32"/>
                      <a:pt x="2" y="31"/>
                    </a:cubicBezTo>
                    <a:cubicBezTo>
                      <a:pt x="0" y="22"/>
                      <a:pt x="11" y="4"/>
                      <a:pt x="22"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13"/>
              <p:cNvSpPr/>
              <p:nvPr/>
            </p:nvSpPr>
            <p:spPr bwMode="auto">
              <a:xfrm>
                <a:off x="3814763" y="4886325"/>
                <a:ext cx="26988" cy="100013"/>
              </a:xfrm>
              <a:custGeom>
                <a:avLst/>
                <a:gdLst>
                  <a:gd name="T0" fmla="*/ 10 w 10"/>
                  <a:gd name="T1" fmla="*/ 10 h 37"/>
                  <a:gd name="T2" fmla="*/ 7 w 10"/>
                  <a:gd name="T3" fmla="*/ 32 h 37"/>
                  <a:gd name="T4" fmla="*/ 4 w 10"/>
                  <a:gd name="T5" fmla="*/ 37 h 37"/>
                  <a:gd name="T6" fmla="*/ 0 w 10"/>
                  <a:gd name="T7" fmla="*/ 33 h 37"/>
                  <a:gd name="T8" fmla="*/ 0 w 10"/>
                  <a:gd name="T9" fmla="*/ 20 h 37"/>
                  <a:gd name="T10" fmla="*/ 4 w 10"/>
                  <a:gd name="T11" fmla="*/ 5 h 37"/>
                  <a:gd name="T12" fmla="*/ 7 w 10"/>
                  <a:gd name="T13" fmla="*/ 0 h 37"/>
                  <a:gd name="T14" fmla="*/ 10 w 10"/>
                  <a:gd name="T15" fmla="*/ 6 h 37"/>
                  <a:gd name="T16" fmla="*/ 10 w 10"/>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10" y="10"/>
                    </a:moveTo>
                    <a:cubicBezTo>
                      <a:pt x="9" y="17"/>
                      <a:pt x="9" y="25"/>
                      <a:pt x="7" y="32"/>
                    </a:cubicBezTo>
                    <a:cubicBezTo>
                      <a:pt x="7" y="34"/>
                      <a:pt x="5" y="35"/>
                      <a:pt x="4" y="37"/>
                    </a:cubicBezTo>
                    <a:cubicBezTo>
                      <a:pt x="3" y="36"/>
                      <a:pt x="0" y="34"/>
                      <a:pt x="0" y="33"/>
                    </a:cubicBezTo>
                    <a:cubicBezTo>
                      <a:pt x="0" y="29"/>
                      <a:pt x="0" y="24"/>
                      <a:pt x="0" y="20"/>
                    </a:cubicBezTo>
                    <a:cubicBezTo>
                      <a:pt x="1" y="15"/>
                      <a:pt x="2" y="10"/>
                      <a:pt x="4" y="5"/>
                    </a:cubicBezTo>
                    <a:cubicBezTo>
                      <a:pt x="4" y="3"/>
                      <a:pt x="6" y="2"/>
                      <a:pt x="7" y="0"/>
                    </a:cubicBezTo>
                    <a:cubicBezTo>
                      <a:pt x="8" y="2"/>
                      <a:pt x="9" y="4"/>
                      <a:pt x="10" y="6"/>
                    </a:cubicBezTo>
                    <a:cubicBezTo>
                      <a:pt x="10" y="7"/>
                      <a:pt x="10" y="8"/>
                      <a:pt x="10" y="1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14"/>
              <p:cNvSpPr/>
              <p:nvPr/>
            </p:nvSpPr>
            <p:spPr bwMode="auto">
              <a:xfrm>
                <a:off x="3595688" y="4572000"/>
                <a:ext cx="57150" cy="92075"/>
              </a:xfrm>
              <a:custGeom>
                <a:avLst/>
                <a:gdLst>
                  <a:gd name="T0" fmla="*/ 6 w 21"/>
                  <a:gd name="T1" fmla="*/ 34 h 34"/>
                  <a:gd name="T2" fmla="*/ 18 w 21"/>
                  <a:gd name="T3" fmla="*/ 0 h 34"/>
                  <a:gd name="T4" fmla="*/ 6 w 21"/>
                  <a:gd name="T5" fmla="*/ 34 h 34"/>
                </a:gdLst>
                <a:ahLst/>
                <a:cxnLst>
                  <a:cxn ang="0">
                    <a:pos x="T0" y="T1"/>
                  </a:cxn>
                  <a:cxn ang="0">
                    <a:pos x="T2" y="T3"/>
                  </a:cxn>
                  <a:cxn ang="0">
                    <a:pos x="T4" y="T5"/>
                  </a:cxn>
                </a:cxnLst>
                <a:rect l="0" t="0" r="r" b="b"/>
                <a:pathLst>
                  <a:path w="21" h="34">
                    <a:moveTo>
                      <a:pt x="6" y="34"/>
                    </a:moveTo>
                    <a:cubicBezTo>
                      <a:pt x="0" y="26"/>
                      <a:pt x="7" y="7"/>
                      <a:pt x="18" y="0"/>
                    </a:cubicBezTo>
                    <a:cubicBezTo>
                      <a:pt x="21" y="7"/>
                      <a:pt x="14" y="28"/>
                      <a:pt x="6" y="34"/>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15"/>
              <p:cNvSpPr/>
              <p:nvPr/>
            </p:nvSpPr>
            <p:spPr bwMode="auto">
              <a:xfrm>
                <a:off x="3848101" y="4908550"/>
                <a:ext cx="31750" cy="96838"/>
              </a:xfrm>
              <a:custGeom>
                <a:avLst/>
                <a:gdLst>
                  <a:gd name="T0" fmla="*/ 3 w 12"/>
                  <a:gd name="T1" fmla="*/ 36 h 36"/>
                  <a:gd name="T2" fmla="*/ 0 w 12"/>
                  <a:gd name="T3" fmla="*/ 25 h 36"/>
                  <a:gd name="T4" fmla="*/ 6 w 12"/>
                  <a:gd name="T5" fmla="*/ 3 h 36"/>
                  <a:gd name="T6" fmla="*/ 10 w 12"/>
                  <a:gd name="T7" fmla="*/ 0 h 36"/>
                  <a:gd name="T8" fmla="*/ 12 w 12"/>
                  <a:gd name="T9" fmla="*/ 4 h 36"/>
                  <a:gd name="T10" fmla="*/ 6 w 12"/>
                  <a:gd name="T11" fmla="*/ 35 h 36"/>
                  <a:gd name="T12" fmla="*/ 3 w 1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3" y="36"/>
                    </a:moveTo>
                    <a:cubicBezTo>
                      <a:pt x="2" y="32"/>
                      <a:pt x="0" y="28"/>
                      <a:pt x="0" y="25"/>
                    </a:cubicBezTo>
                    <a:cubicBezTo>
                      <a:pt x="1" y="18"/>
                      <a:pt x="4" y="10"/>
                      <a:pt x="6" y="3"/>
                    </a:cubicBezTo>
                    <a:cubicBezTo>
                      <a:pt x="6" y="2"/>
                      <a:pt x="9" y="1"/>
                      <a:pt x="10" y="0"/>
                    </a:cubicBezTo>
                    <a:cubicBezTo>
                      <a:pt x="11" y="1"/>
                      <a:pt x="12" y="3"/>
                      <a:pt x="12" y="4"/>
                    </a:cubicBezTo>
                    <a:cubicBezTo>
                      <a:pt x="12" y="15"/>
                      <a:pt x="10" y="25"/>
                      <a:pt x="6" y="35"/>
                    </a:cubicBezTo>
                    <a:cubicBezTo>
                      <a:pt x="5" y="35"/>
                      <a:pt x="4" y="36"/>
                      <a:pt x="3" y="36"/>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16"/>
              <p:cNvSpPr/>
              <p:nvPr/>
            </p:nvSpPr>
            <p:spPr bwMode="auto">
              <a:xfrm>
                <a:off x="4424363" y="5065713"/>
                <a:ext cx="68263" cy="69850"/>
              </a:xfrm>
              <a:custGeom>
                <a:avLst/>
                <a:gdLst>
                  <a:gd name="T0" fmla="*/ 0 w 25"/>
                  <a:gd name="T1" fmla="*/ 19 h 26"/>
                  <a:gd name="T2" fmla="*/ 14 w 25"/>
                  <a:gd name="T3" fmla="*/ 18 h 26"/>
                  <a:gd name="T4" fmla="*/ 20 w 25"/>
                  <a:gd name="T5" fmla="*/ 13 h 26"/>
                  <a:gd name="T6" fmla="*/ 12 w 25"/>
                  <a:gd name="T7" fmla="*/ 7 h 26"/>
                  <a:gd name="T8" fmla="*/ 5 w 25"/>
                  <a:gd name="T9" fmla="*/ 7 h 26"/>
                  <a:gd name="T10" fmla="*/ 15 w 25"/>
                  <a:gd name="T11" fmla="*/ 2 h 26"/>
                  <a:gd name="T12" fmla="*/ 25 w 25"/>
                  <a:gd name="T13" fmla="*/ 16 h 26"/>
                  <a:gd name="T14" fmla="*/ 11 w 25"/>
                  <a:gd name="T15" fmla="*/ 26 h 26"/>
                  <a:gd name="T16" fmla="*/ 0 w 25"/>
                  <a:gd name="T1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0" y="19"/>
                    </a:moveTo>
                    <a:cubicBezTo>
                      <a:pt x="5" y="19"/>
                      <a:pt x="10" y="19"/>
                      <a:pt x="14" y="18"/>
                    </a:cubicBezTo>
                    <a:cubicBezTo>
                      <a:pt x="16" y="18"/>
                      <a:pt x="18" y="15"/>
                      <a:pt x="20" y="13"/>
                    </a:cubicBezTo>
                    <a:cubicBezTo>
                      <a:pt x="17" y="11"/>
                      <a:pt x="15" y="9"/>
                      <a:pt x="12" y="7"/>
                    </a:cubicBezTo>
                    <a:cubicBezTo>
                      <a:pt x="11" y="6"/>
                      <a:pt x="8" y="7"/>
                      <a:pt x="5" y="7"/>
                    </a:cubicBezTo>
                    <a:cubicBezTo>
                      <a:pt x="8" y="2"/>
                      <a:pt x="11" y="0"/>
                      <a:pt x="15" y="2"/>
                    </a:cubicBezTo>
                    <a:cubicBezTo>
                      <a:pt x="21" y="3"/>
                      <a:pt x="25" y="10"/>
                      <a:pt x="25" y="16"/>
                    </a:cubicBezTo>
                    <a:cubicBezTo>
                      <a:pt x="24" y="21"/>
                      <a:pt x="18" y="25"/>
                      <a:pt x="11" y="26"/>
                    </a:cubicBezTo>
                    <a:cubicBezTo>
                      <a:pt x="6" y="26"/>
                      <a:pt x="1" y="25"/>
                      <a:pt x="0" y="19"/>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17"/>
              <p:cNvSpPr/>
              <p:nvPr/>
            </p:nvSpPr>
            <p:spPr bwMode="auto">
              <a:xfrm>
                <a:off x="3897313" y="4959350"/>
                <a:ext cx="28575" cy="53975"/>
              </a:xfrm>
              <a:custGeom>
                <a:avLst/>
                <a:gdLst>
                  <a:gd name="T0" fmla="*/ 7 w 11"/>
                  <a:gd name="T1" fmla="*/ 0 h 20"/>
                  <a:gd name="T2" fmla="*/ 5 w 11"/>
                  <a:gd name="T3" fmla="*/ 20 h 20"/>
                  <a:gd name="T4" fmla="*/ 7 w 11"/>
                  <a:gd name="T5" fmla="*/ 0 h 20"/>
                </a:gdLst>
                <a:ahLst/>
                <a:cxnLst>
                  <a:cxn ang="0">
                    <a:pos x="T0" y="T1"/>
                  </a:cxn>
                  <a:cxn ang="0">
                    <a:pos x="T2" y="T3"/>
                  </a:cxn>
                  <a:cxn ang="0">
                    <a:pos x="T4" y="T5"/>
                  </a:cxn>
                </a:cxnLst>
                <a:rect l="0" t="0" r="r" b="b"/>
                <a:pathLst>
                  <a:path w="11" h="20">
                    <a:moveTo>
                      <a:pt x="7" y="0"/>
                    </a:moveTo>
                    <a:cubicBezTo>
                      <a:pt x="11" y="6"/>
                      <a:pt x="10" y="15"/>
                      <a:pt x="5" y="20"/>
                    </a:cubicBezTo>
                    <a:cubicBezTo>
                      <a:pt x="0" y="15"/>
                      <a:pt x="1" y="6"/>
                      <a:pt x="7"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18"/>
              <p:cNvSpPr/>
              <p:nvPr/>
            </p:nvSpPr>
            <p:spPr bwMode="auto">
              <a:xfrm>
                <a:off x="3951288" y="5030788"/>
                <a:ext cx="23813" cy="23813"/>
              </a:xfrm>
              <a:custGeom>
                <a:avLst/>
                <a:gdLst>
                  <a:gd name="T0" fmla="*/ 0 w 9"/>
                  <a:gd name="T1" fmla="*/ 0 h 9"/>
                  <a:gd name="T2" fmla="*/ 8 w 9"/>
                  <a:gd name="T3" fmla="*/ 9 h 9"/>
                  <a:gd name="T4" fmla="*/ 0 w 9"/>
                  <a:gd name="T5" fmla="*/ 0 h 9"/>
                </a:gdLst>
                <a:ahLst/>
                <a:cxnLst>
                  <a:cxn ang="0">
                    <a:pos x="T0" y="T1"/>
                  </a:cxn>
                  <a:cxn ang="0">
                    <a:pos x="T2" y="T3"/>
                  </a:cxn>
                  <a:cxn ang="0">
                    <a:pos x="T4" y="T5"/>
                  </a:cxn>
                </a:cxnLst>
                <a:rect l="0" t="0" r="r" b="b"/>
                <a:pathLst>
                  <a:path w="9" h="9">
                    <a:moveTo>
                      <a:pt x="0" y="0"/>
                    </a:moveTo>
                    <a:cubicBezTo>
                      <a:pt x="7" y="0"/>
                      <a:pt x="9" y="2"/>
                      <a:pt x="8" y="9"/>
                    </a:cubicBezTo>
                    <a:cubicBezTo>
                      <a:pt x="3" y="9"/>
                      <a:pt x="3" y="8"/>
                      <a:pt x="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19"/>
              <p:cNvSpPr/>
              <p:nvPr/>
            </p:nvSpPr>
            <p:spPr bwMode="auto">
              <a:xfrm>
                <a:off x="4376738" y="3640138"/>
                <a:ext cx="69850" cy="80963"/>
              </a:xfrm>
              <a:custGeom>
                <a:avLst/>
                <a:gdLst>
                  <a:gd name="T0" fmla="*/ 0 w 26"/>
                  <a:gd name="T1" fmla="*/ 13 h 30"/>
                  <a:gd name="T2" fmla="*/ 11 w 26"/>
                  <a:gd name="T3" fmla="*/ 24 h 30"/>
                  <a:gd name="T4" fmla="*/ 18 w 26"/>
                  <a:gd name="T5" fmla="*/ 18 h 30"/>
                  <a:gd name="T6" fmla="*/ 8 w 26"/>
                  <a:gd name="T7" fmla="*/ 3 h 30"/>
                  <a:gd name="T8" fmla="*/ 22 w 26"/>
                  <a:gd name="T9" fmla="*/ 5 h 30"/>
                  <a:gd name="T10" fmla="*/ 22 w 26"/>
                  <a:gd name="T11" fmla="*/ 22 h 30"/>
                  <a:gd name="T12" fmla="*/ 7 w 26"/>
                  <a:gd name="T13" fmla="*/ 28 h 30"/>
                  <a:gd name="T14" fmla="*/ 0 w 26"/>
                  <a:gd name="T15" fmla="*/ 1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0">
                    <a:moveTo>
                      <a:pt x="0" y="13"/>
                    </a:moveTo>
                    <a:cubicBezTo>
                      <a:pt x="3" y="20"/>
                      <a:pt x="5" y="26"/>
                      <a:pt x="11" y="24"/>
                    </a:cubicBezTo>
                    <a:cubicBezTo>
                      <a:pt x="14" y="23"/>
                      <a:pt x="17" y="20"/>
                      <a:pt x="18" y="18"/>
                    </a:cubicBezTo>
                    <a:cubicBezTo>
                      <a:pt x="20" y="12"/>
                      <a:pt x="18" y="10"/>
                      <a:pt x="8" y="3"/>
                    </a:cubicBezTo>
                    <a:cubicBezTo>
                      <a:pt x="13" y="0"/>
                      <a:pt x="18" y="1"/>
                      <a:pt x="22" y="5"/>
                    </a:cubicBezTo>
                    <a:cubicBezTo>
                      <a:pt x="26" y="9"/>
                      <a:pt x="26" y="16"/>
                      <a:pt x="22" y="22"/>
                    </a:cubicBezTo>
                    <a:cubicBezTo>
                      <a:pt x="19" y="27"/>
                      <a:pt x="13" y="30"/>
                      <a:pt x="7" y="28"/>
                    </a:cubicBezTo>
                    <a:cubicBezTo>
                      <a:pt x="1" y="26"/>
                      <a:pt x="0" y="21"/>
                      <a:pt x="0" y="1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0"/>
              <p:cNvSpPr/>
              <p:nvPr/>
            </p:nvSpPr>
            <p:spPr bwMode="auto">
              <a:xfrm>
                <a:off x="4387851" y="3490913"/>
                <a:ext cx="39688" cy="41275"/>
              </a:xfrm>
              <a:custGeom>
                <a:avLst/>
                <a:gdLst>
                  <a:gd name="T0" fmla="*/ 12 w 15"/>
                  <a:gd name="T1" fmla="*/ 0 h 15"/>
                  <a:gd name="T2" fmla="*/ 14 w 15"/>
                  <a:gd name="T3" fmla="*/ 4 h 15"/>
                  <a:gd name="T4" fmla="*/ 7 w 15"/>
                  <a:gd name="T5" fmla="*/ 13 h 15"/>
                  <a:gd name="T6" fmla="*/ 0 w 15"/>
                  <a:gd name="T7" fmla="*/ 14 h 15"/>
                  <a:gd name="T8" fmla="*/ 12 w 15"/>
                  <a:gd name="T9" fmla="*/ 0 h 15"/>
                </a:gdLst>
                <a:ahLst/>
                <a:cxnLst>
                  <a:cxn ang="0">
                    <a:pos x="T0" y="T1"/>
                  </a:cxn>
                  <a:cxn ang="0">
                    <a:pos x="T2" y="T3"/>
                  </a:cxn>
                  <a:cxn ang="0">
                    <a:pos x="T4" y="T5"/>
                  </a:cxn>
                  <a:cxn ang="0">
                    <a:pos x="T6" y="T7"/>
                  </a:cxn>
                  <a:cxn ang="0">
                    <a:pos x="T8" y="T9"/>
                  </a:cxn>
                </a:cxnLst>
                <a:rect l="0" t="0" r="r" b="b"/>
                <a:pathLst>
                  <a:path w="15" h="15">
                    <a:moveTo>
                      <a:pt x="12" y="0"/>
                    </a:moveTo>
                    <a:cubicBezTo>
                      <a:pt x="12" y="1"/>
                      <a:pt x="15" y="3"/>
                      <a:pt x="14" y="4"/>
                    </a:cubicBezTo>
                    <a:cubicBezTo>
                      <a:pt x="12" y="8"/>
                      <a:pt x="10" y="11"/>
                      <a:pt x="7" y="13"/>
                    </a:cubicBezTo>
                    <a:cubicBezTo>
                      <a:pt x="6" y="15"/>
                      <a:pt x="3" y="14"/>
                      <a:pt x="0" y="14"/>
                    </a:cubicBezTo>
                    <a:cubicBezTo>
                      <a:pt x="5" y="9"/>
                      <a:pt x="8" y="5"/>
                      <a:pt x="12"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1"/>
              <p:cNvSpPr/>
              <p:nvPr/>
            </p:nvSpPr>
            <p:spPr bwMode="auto">
              <a:xfrm>
                <a:off x="4121151" y="2838450"/>
                <a:ext cx="26988" cy="55563"/>
              </a:xfrm>
              <a:custGeom>
                <a:avLst/>
                <a:gdLst>
                  <a:gd name="T0" fmla="*/ 8 w 10"/>
                  <a:gd name="T1" fmla="*/ 21 h 21"/>
                  <a:gd name="T2" fmla="*/ 2 w 10"/>
                  <a:gd name="T3" fmla="*/ 15 h 21"/>
                  <a:gd name="T4" fmla="*/ 1 w 10"/>
                  <a:gd name="T5" fmla="*/ 3 h 21"/>
                  <a:gd name="T6" fmla="*/ 7 w 10"/>
                  <a:gd name="T7" fmla="*/ 5 h 21"/>
                  <a:gd name="T8" fmla="*/ 10 w 10"/>
                  <a:gd name="T9" fmla="*/ 20 h 21"/>
                  <a:gd name="T10" fmla="*/ 8 w 10"/>
                  <a:gd name="T11" fmla="*/ 21 h 21"/>
                </a:gdLst>
                <a:ahLst/>
                <a:cxnLst>
                  <a:cxn ang="0">
                    <a:pos x="T0" y="T1"/>
                  </a:cxn>
                  <a:cxn ang="0">
                    <a:pos x="T2" y="T3"/>
                  </a:cxn>
                  <a:cxn ang="0">
                    <a:pos x="T4" y="T5"/>
                  </a:cxn>
                  <a:cxn ang="0">
                    <a:pos x="T6" y="T7"/>
                  </a:cxn>
                  <a:cxn ang="0">
                    <a:pos x="T8" y="T9"/>
                  </a:cxn>
                  <a:cxn ang="0">
                    <a:pos x="T10" y="T11"/>
                  </a:cxn>
                </a:cxnLst>
                <a:rect l="0" t="0" r="r" b="b"/>
                <a:pathLst>
                  <a:path w="10" h="21">
                    <a:moveTo>
                      <a:pt x="8" y="21"/>
                    </a:moveTo>
                    <a:cubicBezTo>
                      <a:pt x="6" y="19"/>
                      <a:pt x="3" y="18"/>
                      <a:pt x="2" y="15"/>
                    </a:cubicBezTo>
                    <a:cubicBezTo>
                      <a:pt x="1" y="12"/>
                      <a:pt x="0" y="7"/>
                      <a:pt x="1" y="3"/>
                    </a:cubicBezTo>
                    <a:cubicBezTo>
                      <a:pt x="2" y="0"/>
                      <a:pt x="6" y="2"/>
                      <a:pt x="7" y="5"/>
                    </a:cubicBezTo>
                    <a:cubicBezTo>
                      <a:pt x="9" y="9"/>
                      <a:pt x="9" y="15"/>
                      <a:pt x="10" y="20"/>
                    </a:cubicBezTo>
                    <a:cubicBezTo>
                      <a:pt x="10" y="20"/>
                      <a:pt x="9" y="21"/>
                      <a:pt x="8" y="21"/>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2"/>
              <p:cNvSpPr/>
              <p:nvPr/>
            </p:nvSpPr>
            <p:spPr bwMode="auto">
              <a:xfrm>
                <a:off x="4148138" y="2846388"/>
                <a:ext cx="30163" cy="39688"/>
              </a:xfrm>
              <a:custGeom>
                <a:avLst/>
                <a:gdLst>
                  <a:gd name="T0" fmla="*/ 9 w 11"/>
                  <a:gd name="T1" fmla="*/ 15 h 15"/>
                  <a:gd name="T2" fmla="*/ 3 w 11"/>
                  <a:gd name="T3" fmla="*/ 0 h 15"/>
                  <a:gd name="T4" fmla="*/ 9 w 11"/>
                  <a:gd name="T5" fmla="*/ 15 h 15"/>
                </a:gdLst>
                <a:ahLst/>
                <a:cxnLst>
                  <a:cxn ang="0">
                    <a:pos x="T0" y="T1"/>
                  </a:cxn>
                  <a:cxn ang="0">
                    <a:pos x="T2" y="T3"/>
                  </a:cxn>
                  <a:cxn ang="0">
                    <a:pos x="T4" y="T5"/>
                  </a:cxn>
                </a:cxnLst>
                <a:rect l="0" t="0" r="r" b="b"/>
                <a:pathLst>
                  <a:path w="11" h="15">
                    <a:moveTo>
                      <a:pt x="9" y="15"/>
                    </a:moveTo>
                    <a:cubicBezTo>
                      <a:pt x="2" y="15"/>
                      <a:pt x="0" y="10"/>
                      <a:pt x="3" y="0"/>
                    </a:cubicBezTo>
                    <a:cubicBezTo>
                      <a:pt x="9" y="1"/>
                      <a:pt x="11" y="5"/>
                      <a:pt x="9" y="15"/>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3"/>
              <p:cNvSpPr/>
              <p:nvPr/>
            </p:nvSpPr>
            <p:spPr bwMode="auto">
              <a:xfrm>
                <a:off x="4102101" y="3027363"/>
                <a:ext cx="33338" cy="49213"/>
              </a:xfrm>
              <a:custGeom>
                <a:avLst/>
                <a:gdLst>
                  <a:gd name="T0" fmla="*/ 5 w 12"/>
                  <a:gd name="T1" fmla="*/ 0 h 18"/>
                  <a:gd name="T2" fmla="*/ 12 w 12"/>
                  <a:gd name="T3" fmla="*/ 18 h 18"/>
                  <a:gd name="T4" fmla="*/ 5 w 12"/>
                  <a:gd name="T5" fmla="*/ 0 h 18"/>
                </a:gdLst>
                <a:ahLst/>
                <a:cxnLst>
                  <a:cxn ang="0">
                    <a:pos x="T0" y="T1"/>
                  </a:cxn>
                  <a:cxn ang="0">
                    <a:pos x="T2" y="T3"/>
                  </a:cxn>
                  <a:cxn ang="0">
                    <a:pos x="T4" y="T5"/>
                  </a:cxn>
                </a:cxnLst>
                <a:rect l="0" t="0" r="r" b="b"/>
                <a:pathLst>
                  <a:path w="12" h="18">
                    <a:moveTo>
                      <a:pt x="5" y="0"/>
                    </a:moveTo>
                    <a:cubicBezTo>
                      <a:pt x="7" y="7"/>
                      <a:pt x="9" y="12"/>
                      <a:pt x="12" y="18"/>
                    </a:cubicBezTo>
                    <a:cubicBezTo>
                      <a:pt x="4" y="17"/>
                      <a:pt x="0" y="8"/>
                      <a:pt x="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4"/>
              <p:cNvSpPr/>
              <p:nvPr/>
            </p:nvSpPr>
            <p:spPr bwMode="auto">
              <a:xfrm>
                <a:off x="4132263" y="2608263"/>
                <a:ext cx="22225" cy="50800"/>
              </a:xfrm>
              <a:custGeom>
                <a:avLst/>
                <a:gdLst>
                  <a:gd name="T0" fmla="*/ 3 w 8"/>
                  <a:gd name="T1" fmla="*/ 0 h 19"/>
                  <a:gd name="T2" fmla="*/ 8 w 8"/>
                  <a:gd name="T3" fmla="*/ 16 h 19"/>
                  <a:gd name="T4" fmla="*/ 7 w 8"/>
                  <a:gd name="T5" fmla="*/ 19 h 19"/>
                  <a:gd name="T6" fmla="*/ 4 w 8"/>
                  <a:gd name="T7" fmla="*/ 17 h 19"/>
                  <a:gd name="T8" fmla="*/ 0 w 8"/>
                  <a:gd name="T9" fmla="*/ 1 h 19"/>
                  <a:gd name="T10" fmla="*/ 3 w 8"/>
                  <a:gd name="T11" fmla="*/ 0 h 19"/>
                </a:gdLst>
                <a:ahLst/>
                <a:cxnLst>
                  <a:cxn ang="0">
                    <a:pos x="T0" y="T1"/>
                  </a:cxn>
                  <a:cxn ang="0">
                    <a:pos x="T2" y="T3"/>
                  </a:cxn>
                  <a:cxn ang="0">
                    <a:pos x="T4" y="T5"/>
                  </a:cxn>
                  <a:cxn ang="0">
                    <a:pos x="T6" y="T7"/>
                  </a:cxn>
                  <a:cxn ang="0">
                    <a:pos x="T8" y="T9"/>
                  </a:cxn>
                  <a:cxn ang="0">
                    <a:pos x="T10" y="T11"/>
                  </a:cxn>
                </a:cxnLst>
                <a:rect l="0" t="0" r="r" b="b"/>
                <a:pathLst>
                  <a:path w="8" h="19">
                    <a:moveTo>
                      <a:pt x="3" y="0"/>
                    </a:moveTo>
                    <a:cubicBezTo>
                      <a:pt x="5" y="6"/>
                      <a:pt x="7" y="11"/>
                      <a:pt x="8" y="16"/>
                    </a:cubicBezTo>
                    <a:cubicBezTo>
                      <a:pt x="8" y="16"/>
                      <a:pt x="7" y="18"/>
                      <a:pt x="7" y="19"/>
                    </a:cubicBezTo>
                    <a:cubicBezTo>
                      <a:pt x="6" y="18"/>
                      <a:pt x="4" y="18"/>
                      <a:pt x="4" y="17"/>
                    </a:cubicBezTo>
                    <a:cubicBezTo>
                      <a:pt x="2" y="12"/>
                      <a:pt x="1" y="6"/>
                      <a:pt x="0"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5"/>
              <p:cNvSpPr/>
              <p:nvPr/>
            </p:nvSpPr>
            <p:spPr bwMode="auto">
              <a:xfrm>
                <a:off x="4546601" y="2608263"/>
                <a:ext cx="19050" cy="50800"/>
              </a:xfrm>
              <a:custGeom>
                <a:avLst/>
                <a:gdLst>
                  <a:gd name="T0" fmla="*/ 7 w 7"/>
                  <a:gd name="T1" fmla="*/ 1 h 19"/>
                  <a:gd name="T2" fmla="*/ 4 w 7"/>
                  <a:gd name="T3" fmla="*/ 16 h 19"/>
                  <a:gd name="T4" fmla="*/ 1 w 7"/>
                  <a:gd name="T5" fmla="*/ 19 h 19"/>
                  <a:gd name="T6" fmla="*/ 0 w 7"/>
                  <a:gd name="T7" fmla="*/ 15 h 19"/>
                  <a:gd name="T8" fmla="*/ 5 w 7"/>
                  <a:gd name="T9" fmla="*/ 0 h 19"/>
                  <a:gd name="T10" fmla="*/ 7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7" y="1"/>
                    </a:moveTo>
                    <a:cubicBezTo>
                      <a:pt x="6" y="6"/>
                      <a:pt x="5" y="11"/>
                      <a:pt x="4" y="16"/>
                    </a:cubicBezTo>
                    <a:cubicBezTo>
                      <a:pt x="4" y="17"/>
                      <a:pt x="2" y="18"/>
                      <a:pt x="1" y="19"/>
                    </a:cubicBezTo>
                    <a:cubicBezTo>
                      <a:pt x="0" y="17"/>
                      <a:pt x="0" y="16"/>
                      <a:pt x="0" y="15"/>
                    </a:cubicBezTo>
                    <a:cubicBezTo>
                      <a:pt x="1" y="10"/>
                      <a:pt x="3" y="5"/>
                      <a:pt x="5"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6"/>
              <p:cNvSpPr/>
              <p:nvPr/>
            </p:nvSpPr>
            <p:spPr bwMode="auto">
              <a:xfrm>
                <a:off x="4181476" y="2851150"/>
                <a:ext cx="19050" cy="34925"/>
              </a:xfrm>
              <a:custGeom>
                <a:avLst/>
                <a:gdLst>
                  <a:gd name="T0" fmla="*/ 7 w 7"/>
                  <a:gd name="T1" fmla="*/ 13 h 13"/>
                  <a:gd name="T2" fmla="*/ 0 w 7"/>
                  <a:gd name="T3" fmla="*/ 3 h 13"/>
                  <a:gd name="T4" fmla="*/ 2 w 7"/>
                  <a:gd name="T5" fmla="*/ 0 h 13"/>
                  <a:gd name="T6" fmla="*/ 6 w 7"/>
                  <a:gd name="T7" fmla="*/ 3 h 13"/>
                  <a:gd name="T8" fmla="*/ 7 w 7"/>
                  <a:gd name="T9" fmla="*/ 13 h 13"/>
                </a:gdLst>
                <a:ahLst/>
                <a:cxnLst>
                  <a:cxn ang="0">
                    <a:pos x="T0" y="T1"/>
                  </a:cxn>
                  <a:cxn ang="0">
                    <a:pos x="T2" y="T3"/>
                  </a:cxn>
                  <a:cxn ang="0">
                    <a:pos x="T4" y="T5"/>
                  </a:cxn>
                  <a:cxn ang="0">
                    <a:pos x="T6" y="T7"/>
                  </a:cxn>
                  <a:cxn ang="0">
                    <a:pos x="T8" y="T9"/>
                  </a:cxn>
                </a:cxnLst>
                <a:rect l="0" t="0" r="r" b="b"/>
                <a:pathLst>
                  <a:path w="7" h="13">
                    <a:moveTo>
                      <a:pt x="7" y="13"/>
                    </a:moveTo>
                    <a:cubicBezTo>
                      <a:pt x="1" y="12"/>
                      <a:pt x="0" y="8"/>
                      <a:pt x="0" y="3"/>
                    </a:cubicBezTo>
                    <a:cubicBezTo>
                      <a:pt x="0" y="2"/>
                      <a:pt x="1" y="1"/>
                      <a:pt x="2" y="0"/>
                    </a:cubicBezTo>
                    <a:cubicBezTo>
                      <a:pt x="3" y="0"/>
                      <a:pt x="6" y="2"/>
                      <a:pt x="6" y="3"/>
                    </a:cubicBezTo>
                    <a:cubicBezTo>
                      <a:pt x="7" y="6"/>
                      <a:pt x="7" y="9"/>
                      <a:pt x="7" y="1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7"/>
              <p:cNvSpPr/>
              <p:nvPr/>
            </p:nvSpPr>
            <p:spPr bwMode="auto">
              <a:xfrm>
                <a:off x="4465638" y="2590800"/>
                <a:ext cx="23813" cy="38100"/>
              </a:xfrm>
              <a:custGeom>
                <a:avLst/>
                <a:gdLst>
                  <a:gd name="T0" fmla="*/ 6 w 9"/>
                  <a:gd name="T1" fmla="*/ 1 h 14"/>
                  <a:gd name="T2" fmla="*/ 0 w 9"/>
                  <a:gd name="T3" fmla="*/ 14 h 14"/>
                  <a:gd name="T4" fmla="*/ 4 w 9"/>
                  <a:gd name="T5" fmla="*/ 0 h 14"/>
                  <a:gd name="T6" fmla="*/ 6 w 9"/>
                  <a:gd name="T7" fmla="*/ 1 h 14"/>
                </a:gdLst>
                <a:ahLst/>
                <a:cxnLst>
                  <a:cxn ang="0">
                    <a:pos x="T0" y="T1"/>
                  </a:cxn>
                  <a:cxn ang="0">
                    <a:pos x="T2" y="T3"/>
                  </a:cxn>
                  <a:cxn ang="0">
                    <a:pos x="T4" y="T5"/>
                  </a:cxn>
                  <a:cxn ang="0">
                    <a:pos x="T6" y="T7"/>
                  </a:cxn>
                </a:cxnLst>
                <a:rect l="0" t="0" r="r" b="b"/>
                <a:pathLst>
                  <a:path w="9" h="14">
                    <a:moveTo>
                      <a:pt x="6" y="1"/>
                    </a:moveTo>
                    <a:cubicBezTo>
                      <a:pt x="9" y="8"/>
                      <a:pt x="7" y="12"/>
                      <a:pt x="0" y="14"/>
                    </a:cubicBezTo>
                    <a:cubicBezTo>
                      <a:pt x="2" y="9"/>
                      <a:pt x="3" y="5"/>
                      <a:pt x="4" y="0"/>
                    </a:cubicBezTo>
                    <a:cubicBezTo>
                      <a:pt x="4" y="1"/>
                      <a:pt x="5" y="1"/>
                      <a:pt x="6" y="1"/>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
              <p:cNvSpPr/>
              <p:nvPr/>
            </p:nvSpPr>
            <p:spPr bwMode="auto">
              <a:xfrm>
                <a:off x="4211638" y="2590800"/>
                <a:ext cx="20638" cy="38100"/>
              </a:xfrm>
              <a:custGeom>
                <a:avLst/>
                <a:gdLst>
                  <a:gd name="T0" fmla="*/ 8 w 8"/>
                  <a:gd name="T1" fmla="*/ 14 h 14"/>
                  <a:gd name="T2" fmla="*/ 5 w 8"/>
                  <a:gd name="T3" fmla="*/ 0 h 14"/>
                  <a:gd name="T4" fmla="*/ 8 w 8"/>
                  <a:gd name="T5" fmla="*/ 14 h 14"/>
                </a:gdLst>
                <a:ahLst/>
                <a:cxnLst>
                  <a:cxn ang="0">
                    <a:pos x="T0" y="T1"/>
                  </a:cxn>
                  <a:cxn ang="0">
                    <a:pos x="T2" y="T3"/>
                  </a:cxn>
                  <a:cxn ang="0">
                    <a:pos x="T4" y="T5"/>
                  </a:cxn>
                </a:cxnLst>
                <a:rect l="0" t="0" r="r" b="b"/>
                <a:pathLst>
                  <a:path w="8" h="14">
                    <a:moveTo>
                      <a:pt x="8" y="14"/>
                    </a:moveTo>
                    <a:cubicBezTo>
                      <a:pt x="1" y="12"/>
                      <a:pt x="0" y="7"/>
                      <a:pt x="5" y="0"/>
                    </a:cubicBezTo>
                    <a:cubicBezTo>
                      <a:pt x="6" y="5"/>
                      <a:pt x="7" y="9"/>
                      <a:pt x="8" y="14"/>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9"/>
              <p:cNvSpPr/>
              <p:nvPr/>
            </p:nvSpPr>
            <p:spPr bwMode="auto">
              <a:xfrm>
                <a:off x="4138613" y="3027363"/>
                <a:ext cx="15875" cy="30163"/>
              </a:xfrm>
              <a:custGeom>
                <a:avLst/>
                <a:gdLst>
                  <a:gd name="T0" fmla="*/ 2 w 6"/>
                  <a:gd name="T1" fmla="*/ 11 h 11"/>
                  <a:gd name="T2" fmla="*/ 0 w 6"/>
                  <a:gd name="T3" fmla="*/ 1 h 11"/>
                  <a:gd name="T4" fmla="*/ 4 w 6"/>
                  <a:gd name="T5" fmla="*/ 0 h 11"/>
                  <a:gd name="T6" fmla="*/ 6 w 6"/>
                  <a:gd name="T7" fmla="*/ 10 h 11"/>
                  <a:gd name="T8" fmla="*/ 2 w 6"/>
                  <a:gd name="T9" fmla="*/ 11 h 11"/>
                </a:gdLst>
                <a:ahLst/>
                <a:cxnLst>
                  <a:cxn ang="0">
                    <a:pos x="T0" y="T1"/>
                  </a:cxn>
                  <a:cxn ang="0">
                    <a:pos x="T2" y="T3"/>
                  </a:cxn>
                  <a:cxn ang="0">
                    <a:pos x="T4" y="T5"/>
                  </a:cxn>
                  <a:cxn ang="0">
                    <a:pos x="T6" y="T7"/>
                  </a:cxn>
                  <a:cxn ang="0">
                    <a:pos x="T8" y="T9"/>
                  </a:cxn>
                </a:cxnLst>
                <a:rect l="0" t="0" r="r" b="b"/>
                <a:pathLst>
                  <a:path w="6" h="11">
                    <a:moveTo>
                      <a:pt x="2" y="11"/>
                    </a:moveTo>
                    <a:cubicBezTo>
                      <a:pt x="0" y="1"/>
                      <a:pt x="0" y="1"/>
                      <a:pt x="0" y="1"/>
                    </a:cubicBezTo>
                    <a:cubicBezTo>
                      <a:pt x="1" y="1"/>
                      <a:pt x="3" y="1"/>
                      <a:pt x="4" y="0"/>
                    </a:cubicBezTo>
                    <a:cubicBezTo>
                      <a:pt x="5" y="4"/>
                      <a:pt x="5" y="7"/>
                      <a:pt x="6" y="10"/>
                    </a:cubicBezTo>
                    <a:cubicBezTo>
                      <a:pt x="5" y="11"/>
                      <a:pt x="3" y="11"/>
                      <a:pt x="2" y="11"/>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30"/>
              <p:cNvSpPr/>
              <p:nvPr/>
            </p:nvSpPr>
            <p:spPr bwMode="auto">
              <a:xfrm>
                <a:off x="4511676" y="2605088"/>
                <a:ext cx="19050" cy="34925"/>
              </a:xfrm>
              <a:custGeom>
                <a:avLst/>
                <a:gdLst>
                  <a:gd name="T0" fmla="*/ 0 w 7"/>
                  <a:gd name="T1" fmla="*/ 12 h 13"/>
                  <a:gd name="T2" fmla="*/ 5 w 7"/>
                  <a:gd name="T3" fmla="*/ 0 h 13"/>
                  <a:gd name="T4" fmla="*/ 7 w 7"/>
                  <a:gd name="T5" fmla="*/ 1 h 13"/>
                  <a:gd name="T6" fmla="*/ 3 w 7"/>
                  <a:gd name="T7" fmla="*/ 13 h 13"/>
                  <a:gd name="T8" fmla="*/ 0 w 7"/>
                  <a:gd name="T9" fmla="*/ 12 h 13"/>
                </a:gdLst>
                <a:ahLst/>
                <a:cxnLst>
                  <a:cxn ang="0">
                    <a:pos x="T0" y="T1"/>
                  </a:cxn>
                  <a:cxn ang="0">
                    <a:pos x="T2" y="T3"/>
                  </a:cxn>
                  <a:cxn ang="0">
                    <a:pos x="T4" y="T5"/>
                  </a:cxn>
                  <a:cxn ang="0">
                    <a:pos x="T6" y="T7"/>
                  </a:cxn>
                  <a:cxn ang="0">
                    <a:pos x="T8" y="T9"/>
                  </a:cxn>
                </a:cxnLst>
                <a:rect l="0" t="0" r="r" b="b"/>
                <a:pathLst>
                  <a:path w="7" h="13">
                    <a:moveTo>
                      <a:pt x="0" y="12"/>
                    </a:moveTo>
                    <a:cubicBezTo>
                      <a:pt x="1" y="8"/>
                      <a:pt x="3" y="4"/>
                      <a:pt x="5" y="0"/>
                    </a:cubicBezTo>
                    <a:cubicBezTo>
                      <a:pt x="6" y="1"/>
                      <a:pt x="6" y="1"/>
                      <a:pt x="7" y="1"/>
                    </a:cubicBezTo>
                    <a:cubicBezTo>
                      <a:pt x="6" y="5"/>
                      <a:pt x="4"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1"/>
              <p:cNvSpPr/>
              <p:nvPr/>
            </p:nvSpPr>
            <p:spPr bwMode="auto">
              <a:xfrm>
                <a:off x="4167188" y="2605088"/>
                <a:ext cx="22225" cy="34925"/>
              </a:xfrm>
              <a:custGeom>
                <a:avLst/>
                <a:gdLst>
                  <a:gd name="T0" fmla="*/ 5 w 8"/>
                  <a:gd name="T1" fmla="*/ 13 h 13"/>
                  <a:gd name="T2" fmla="*/ 0 w 8"/>
                  <a:gd name="T3" fmla="*/ 1 h 13"/>
                  <a:gd name="T4" fmla="*/ 2 w 8"/>
                  <a:gd name="T5" fmla="*/ 0 h 13"/>
                  <a:gd name="T6" fmla="*/ 8 w 8"/>
                  <a:gd name="T7" fmla="*/ 12 h 13"/>
                  <a:gd name="T8" fmla="*/ 5 w 8"/>
                  <a:gd name="T9" fmla="*/ 13 h 13"/>
                </a:gdLst>
                <a:ahLst/>
                <a:cxnLst>
                  <a:cxn ang="0">
                    <a:pos x="T0" y="T1"/>
                  </a:cxn>
                  <a:cxn ang="0">
                    <a:pos x="T2" y="T3"/>
                  </a:cxn>
                  <a:cxn ang="0">
                    <a:pos x="T4" y="T5"/>
                  </a:cxn>
                  <a:cxn ang="0">
                    <a:pos x="T6" y="T7"/>
                  </a:cxn>
                  <a:cxn ang="0">
                    <a:pos x="T8" y="T9"/>
                  </a:cxn>
                </a:cxnLst>
                <a:rect l="0" t="0" r="r" b="b"/>
                <a:pathLst>
                  <a:path w="8" h="13">
                    <a:moveTo>
                      <a:pt x="5" y="13"/>
                    </a:moveTo>
                    <a:cubicBezTo>
                      <a:pt x="3" y="9"/>
                      <a:pt x="1" y="5"/>
                      <a:pt x="0" y="1"/>
                    </a:cubicBezTo>
                    <a:cubicBezTo>
                      <a:pt x="1" y="1"/>
                      <a:pt x="1" y="1"/>
                      <a:pt x="2" y="0"/>
                    </a:cubicBezTo>
                    <a:cubicBezTo>
                      <a:pt x="4" y="4"/>
                      <a:pt x="6" y="8"/>
                      <a:pt x="8" y="12"/>
                    </a:cubicBezTo>
                    <a:cubicBezTo>
                      <a:pt x="7" y="12"/>
                      <a:pt x="6" y="13"/>
                      <a:pt x="5" y="1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32"/>
              <p:cNvSpPr/>
              <p:nvPr/>
            </p:nvSpPr>
            <p:spPr bwMode="auto">
              <a:xfrm>
                <a:off x="4175126" y="3038475"/>
                <a:ext cx="14288" cy="26988"/>
              </a:xfrm>
              <a:custGeom>
                <a:avLst/>
                <a:gdLst>
                  <a:gd name="T0" fmla="*/ 2 w 5"/>
                  <a:gd name="T1" fmla="*/ 10 h 10"/>
                  <a:gd name="T2" fmla="*/ 0 w 5"/>
                  <a:gd name="T3" fmla="*/ 1 h 10"/>
                  <a:gd name="T4" fmla="*/ 1 w 5"/>
                  <a:gd name="T5" fmla="*/ 0 h 10"/>
                  <a:gd name="T6" fmla="*/ 5 w 5"/>
                  <a:gd name="T7" fmla="*/ 2 h 10"/>
                  <a:gd name="T8" fmla="*/ 5 w 5"/>
                  <a:gd name="T9" fmla="*/ 10 h 10"/>
                  <a:gd name="T10" fmla="*/ 2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2" y="10"/>
                    </a:moveTo>
                    <a:cubicBezTo>
                      <a:pt x="1" y="7"/>
                      <a:pt x="0" y="4"/>
                      <a:pt x="0" y="1"/>
                    </a:cubicBezTo>
                    <a:cubicBezTo>
                      <a:pt x="0" y="1"/>
                      <a:pt x="1" y="0"/>
                      <a:pt x="1" y="0"/>
                    </a:cubicBezTo>
                    <a:cubicBezTo>
                      <a:pt x="3" y="1"/>
                      <a:pt x="5" y="1"/>
                      <a:pt x="5" y="2"/>
                    </a:cubicBezTo>
                    <a:cubicBezTo>
                      <a:pt x="5" y="5"/>
                      <a:pt x="5" y="7"/>
                      <a:pt x="5" y="10"/>
                    </a:cubicBezTo>
                    <a:cubicBezTo>
                      <a:pt x="4" y="10"/>
                      <a:pt x="3" y="10"/>
                      <a:pt x="2" y="1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33"/>
              <p:cNvSpPr/>
              <p:nvPr/>
            </p:nvSpPr>
            <p:spPr bwMode="auto">
              <a:xfrm>
                <a:off x="4573588" y="2628900"/>
                <a:ext cx="22225" cy="34925"/>
              </a:xfrm>
              <a:custGeom>
                <a:avLst/>
                <a:gdLst>
                  <a:gd name="T0" fmla="*/ 0 w 8"/>
                  <a:gd name="T1" fmla="*/ 12 h 13"/>
                  <a:gd name="T2" fmla="*/ 6 w 8"/>
                  <a:gd name="T3" fmla="*/ 0 h 13"/>
                  <a:gd name="T4" fmla="*/ 8 w 8"/>
                  <a:gd name="T5" fmla="*/ 1 h 13"/>
                  <a:gd name="T6" fmla="*/ 3 w 8"/>
                  <a:gd name="T7" fmla="*/ 13 h 13"/>
                  <a:gd name="T8" fmla="*/ 0 w 8"/>
                  <a:gd name="T9" fmla="*/ 12 h 13"/>
                </a:gdLst>
                <a:ahLst/>
                <a:cxnLst>
                  <a:cxn ang="0">
                    <a:pos x="T0" y="T1"/>
                  </a:cxn>
                  <a:cxn ang="0">
                    <a:pos x="T2" y="T3"/>
                  </a:cxn>
                  <a:cxn ang="0">
                    <a:pos x="T4" y="T5"/>
                  </a:cxn>
                  <a:cxn ang="0">
                    <a:pos x="T6" y="T7"/>
                  </a:cxn>
                  <a:cxn ang="0">
                    <a:pos x="T8" y="T9"/>
                  </a:cxn>
                </a:cxnLst>
                <a:rect l="0" t="0" r="r" b="b"/>
                <a:pathLst>
                  <a:path w="8" h="13">
                    <a:moveTo>
                      <a:pt x="0" y="12"/>
                    </a:moveTo>
                    <a:cubicBezTo>
                      <a:pt x="2" y="8"/>
                      <a:pt x="4" y="4"/>
                      <a:pt x="6" y="0"/>
                    </a:cubicBezTo>
                    <a:cubicBezTo>
                      <a:pt x="7" y="1"/>
                      <a:pt x="8" y="1"/>
                      <a:pt x="8" y="1"/>
                    </a:cubicBezTo>
                    <a:cubicBezTo>
                      <a:pt x="6" y="5"/>
                      <a:pt x="5"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34"/>
              <p:cNvSpPr/>
              <p:nvPr/>
            </p:nvSpPr>
            <p:spPr bwMode="auto">
              <a:xfrm>
                <a:off x="4108451" y="2628900"/>
                <a:ext cx="19050" cy="33338"/>
              </a:xfrm>
              <a:custGeom>
                <a:avLst/>
                <a:gdLst>
                  <a:gd name="T0" fmla="*/ 0 w 7"/>
                  <a:gd name="T1" fmla="*/ 0 h 12"/>
                  <a:gd name="T2" fmla="*/ 7 w 7"/>
                  <a:gd name="T3" fmla="*/ 12 h 12"/>
                  <a:gd name="T4" fmla="*/ 0 w 7"/>
                  <a:gd name="T5" fmla="*/ 0 h 12"/>
                </a:gdLst>
                <a:ahLst/>
                <a:cxnLst>
                  <a:cxn ang="0">
                    <a:pos x="T0" y="T1"/>
                  </a:cxn>
                  <a:cxn ang="0">
                    <a:pos x="T2" y="T3"/>
                  </a:cxn>
                  <a:cxn ang="0">
                    <a:pos x="T4" y="T5"/>
                  </a:cxn>
                </a:cxnLst>
                <a:rect l="0" t="0" r="r" b="b"/>
                <a:pathLst>
                  <a:path w="7" h="12">
                    <a:moveTo>
                      <a:pt x="0" y="0"/>
                    </a:moveTo>
                    <a:cubicBezTo>
                      <a:pt x="2" y="4"/>
                      <a:pt x="4" y="8"/>
                      <a:pt x="7" y="12"/>
                    </a:cubicBezTo>
                    <a:cubicBezTo>
                      <a:pt x="1" y="11"/>
                      <a:pt x="1" y="10"/>
                      <a:pt x="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82"/>
                                        </p:tgtEl>
                                        <p:attrNameLst>
                                          <p:attrName>style.visibility</p:attrName>
                                        </p:attrNameLst>
                                      </p:cBhvr>
                                      <p:to>
                                        <p:strVal val="visible"/>
                                      </p:to>
                                    </p:set>
                                    <p:animEffect transition="in" filter="fade">
                                      <p:cBhvr>
                                        <p:cTn id="10" dur="500"/>
                                        <p:tgtEl>
                                          <p:spTgt spid="82"/>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83"/>
                                        </p:tgtEl>
                                        <p:attrNameLst>
                                          <p:attrName>style.visibility</p:attrName>
                                        </p:attrNameLst>
                                      </p:cBhvr>
                                      <p:to>
                                        <p:strVal val="visible"/>
                                      </p:to>
                                    </p:set>
                                    <p:animEffect transition="in" filter="fade">
                                      <p:cBhvr>
                                        <p:cTn id="13" dur="500"/>
                                        <p:tgtEl>
                                          <p:spTgt spid="83"/>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84"/>
                                        </p:tgtEl>
                                        <p:attrNameLst>
                                          <p:attrName>style.visibility</p:attrName>
                                        </p:attrNameLst>
                                      </p:cBhvr>
                                      <p:to>
                                        <p:strVal val="visible"/>
                                      </p:to>
                                    </p:set>
                                    <p:animEffect transition="in" filter="fade">
                                      <p:cBhvr>
                                        <p:cTn id="16" dur="500"/>
                                        <p:tgtEl>
                                          <p:spTgt spid="84"/>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500"/>
                                        <p:tgtEl>
                                          <p:spTgt spid="8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86"/>
                                        </p:tgtEl>
                                        <p:attrNameLst>
                                          <p:attrName>style.visibility</p:attrName>
                                        </p:attrNameLst>
                                      </p:cBhvr>
                                      <p:to>
                                        <p:strVal val="visible"/>
                                      </p:to>
                                    </p:set>
                                    <p:animEffect transition="in" filter="fade">
                                      <p:cBhvr>
                                        <p:cTn id="22" dur="500"/>
                                        <p:tgtEl>
                                          <p:spTgt spid="86"/>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87"/>
                                        </p:tgtEl>
                                        <p:attrNameLst>
                                          <p:attrName>style.visibility</p:attrName>
                                        </p:attrNameLst>
                                      </p:cBhvr>
                                      <p:to>
                                        <p:strVal val="visible"/>
                                      </p:to>
                                    </p:set>
                                    <p:animEffect transition="in" filter="fade">
                                      <p:cBhvr>
                                        <p:cTn id="25" dur="500"/>
                                        <p:tgtEl>
                                          <p:spTgt spid="87"/>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88"/>
                                        </p:tgtEl>
                                        <p:attrNameLst>
                                          <p:attrName>style.visibility</p:attrName>
                                        </p:attrNameLst>
                                      </p:cBhvr>
                                      <p:to>
                                        <p:strVal val="visible"/>
                                      </p:to>
                                    </p:set>
                                    <p:animEffect transition="in" filter="fade">
                                      <p:cBhvr>
                                        <p:cTn id="28" dur="500"/>
                                        <p:tgtEl>
                                          <p:spTgt spid="88"/>
                                        </p:tgtEl>
                                      </p:cBhvr>
                                    </p:animEffect>
                                  </p:childTnLst>
                                </p:cTn>
                              </p:par>
                              <p:par>
                                <p:cTn id="29" presetID="10" presetClass="entr" presetSubtype="0" fill="hold" nodeType="withEffect">
                                  <p:stCondLst>
                                    <p:cond delay="2400"/>
                                  </p:stCondLst>
                                  <p:childTnLst>
                                    <p:set>
                                      <p:cBhvr>
                                        <p:cTn id="30" dur="1" fill="hold">
                                          <p:stCondLst>
                                            <p:cond delay="0"/>
                                          </p:stCondLst>
                                        </p:cTn>
                                        <p:tgtEl>
                                          <p:spTgt spid="91"/>
                                        </p:tgtEl>
                                        <p:attrNameLst>
                                          <p:attrName>style.visibility</p:attrName>
                                        </p:attrNameLst>
                                      </p:cBhvr>
                                      <p:to>
                                        <p:strVal val="visible"/>
                                      </p:to>
                                    </p:set>
                                    <p:animEffect transition="in" filter="fade">
                                      <p:cBhvr>
                                        <p:cTn id="31" dur="500"/>
                                        <p:tgtEl>
                                          <p:spTgt spid="91"/>
                                        </p:tgtEl>
                                      </p:cBhvr>
                                    </p:animEffect>
                                  </p:childTnLst>
                                </p:cTn>
                              </p:par>
                              <p:par>
                                <p:cTn id="32" presetID="10" presetClass="entr" presetSubtype="0" fill="hold" nodeType="withEffect">
                                  <p:stCondLst>
                                    <p:cond delay="270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83" grpId="0"/>
      <p:bldP spid="84" grpId="0"/>
      <p:bldP spid="85" grpId="0" animBg="1"/>
      <p:bldP spid="86" grpId="0" animBg="1"/>
      <p:bldP spid="87" grpId="0" animBg="1"/>
      <p:bldP spid="8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04</a:t>
            </a:r>
            <a:endParaRPr lang="zh-CN" altLang="en-US" sz="8000" spc="300" dirty="0">
              <a:latin typeface="新蒂黑板报" panose="03000600000000000000" pitchFamily="66" charset="-122"/>
              <a:ea typeface="新蒂黑板报" panose="03000600000000000000" pitchFamily="66" charset="-122"/>
            </a:endParaRPr>
          </a:p>
        </p:txBody>
      </p:sp>
      <p:sp>
        <p:nvSpPr>
          <p:cNvPr id="68" name="文本框 67"/>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nodeType="withEffect">
                                  <p:stCondLst>
                                    <p:cond delay="30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nodeType="withEffect">
                                  <p:stCondLst>
                                    <p:cond delay="90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5"/>
                                        </p:tgtEl>
                                        <p:attrNameLst>
                                          <p:attrName>style.visibility</p:attrName>
                                        </p:attrNameLst>
                                      </p:cBhvr>
                                      <p:to>
                                        <p:strVal val="visible"/>
                                      </p:to>
                                    </p:set>
                                    <p:animEffect transition="in" filter="fade">
                                      <p:cBhvr>
                                        <p:cTn id="19" dur="500"/>
                                        <p:tgtEl>
                                          <p:spTgt spid="9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 grpId="0" animBg="1"/>
      <p:bldP spid="95" grpId="0"/>
      <p:bldP spid="6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椭圆 31"/>
          <p:cNvSpPr/>
          <p:nvPr/>
        </p:nvSpPr>
        <p:spPr>
          <a:xfrm rot="5400000">
            <a:off x="4301035" y="647506"/>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 name="connsiteX0-783" fmla="*/ 84755 w 673460"/>
              <a:gd name="connsiteY0-784" fmla="*/ 13918 h 568883"/>
              <a:gd name="connsiteX1-785" fmla="*/ 672364 w 673460"/>
              <a:gd name="connsiteY1-786" fmla="*/ 14845 h 568883"/>
              <a:gd name="connsiteX2-787" fmla="*/ 673460 w 673460"/>
              <a:gd name="connsiteY2-788" fmla="*/ 540528 h 568883"/>
              <a:gd name="connsiteX3-789" fmla="*/ 43142 w 673460"/>
              <a:gd name="connsiteY3-790" fmla="*/ 525832 h 568883"/>
              <a:gd name="connsiteX4-791" fmla="*/ 84755 w 673460"/>
              <a:gd name="connsiteY4-792" fmla="*/ 13918 h 568883"/>
              <a:gd name="connsiteX0-793" fmla="*/ 84755 w 673460"/>
              <a:gd name="connsiteY0-794" fmla="*/ 13918 h 559604"/>
              <a:gd name="connsiteX1-795" fmla="*/ 672364 w 673460"/>
              <a:gd name="connsiteY1-796" fmla="*/ 14845 h 559604"/>
              <a:gd name="connsiteX2-797" fmla="*/ 673460 w 673460"/>
              <a:gd name="connsiteY2-798" fmla="*/ 540528 h 559604"/>
              <a:gd name="connsiteX3-799" fmla="*/ 43142 w 673460"/>
              <a:gd name="connsiteY3-800" fmla="*/ 525832 h 559604"/>
              <a:gd name="connsiteX4-801" fmla="*/ 84755 w 673460"/>
              <a:gd name="connsiteY4-802" fmla="*/ 13918 h 559604"/>
              <a:gd name="connsiteX0-803" fmla="*/ 84755 w 675575"/>
              <a:gd name="connsiteY0-804" fmla="*/ 13918 h 562548"/>
              <a:gd name="connsiteX1-805" fmla="*/ 672364 w 675575"/>
              <a:gd name="connsiteY1-806" fmla="*/ 14845 h 562548"/>
              <a:gd name="connsiteX2-807" fmla="*/ 675575 w 675575"/>
              <a:gd name="connsiteY2-808" fmla="*/ 545971 h 562548"/>
              <a:gd name="connsiteX3-809" fmla="*/ 43142 w 675575"/>
              <a:gd name="connsiteY3-810" fmla="*/ 525832 h 562548"/>
              <a:gd name="connsiteX4-811" fmla="*/ 84755 w 675575"/>
              <a:gd name="connsiteY4-812" fmla="*/ 13918 h 562548"/>
              <a:gd name="connsiteX0-813" fmla="*/ 84755 w 680821"/>
              <a:gd name="connsiteY0-814" fmla="*/ 13918 h 562548"/>
              <a:gd name="connsiteX1-815" fmla="*/ 680821 w 680821"/>
              <a:gd name="connsiteY1-816" fmla="*/ 14845 h 562548"/>
              <a:gd name="connsiteX2-817" fmla="*/ 675575 w 680821"/>
              <a:gd name="connsiteY2-818" fmla="*/ 545971 h 562548"/>
              <a:gd name="connsiteX3-819" fmla="*/ 43142 w 680821"/>
              <a:gd name="connsiteY3-820" fmla="*/ 525832 h 562548"/>
              <a:gd name="connsiteX4-821" fmla="*/ 84755 w 680821"/>
              <a:gd name="connsiteY4-822" fmla="*/ 13918 h 562548"/>
              <a:gd name="connsiteX0-823" fmla="*/ 72868 w 690076"/>
              <a:gd name="connsiteY0-824" fmla="*/ 20358 h 559916"/>
              <a:gd name="connsiteX1-825" fmla="*/ 690076 w 690076"/>
              <a:gd name="connsiteY1-826" fmla="*/ 12213 h 559916"/>
              <a:gd name="connsiteX2-827" fmla="*/ 684830 w 690076"/>
              <a:gd name="connsiteY2-828" fmla="*/ 543339 h 559916"/>
              <a:gd name="connsiteX3-829" fmla="*/ 52397 w 690076"/>
              <a:gd name="connsiteY3-830" fmla="*/ 523200 h 559916"/>
              <a:gd name="connsiteX4-831" fmla="*/ 72868 w 690076"/>
              <a:gd name="connsiteY4-832" fmla="*/ 20358 h 559916"/>
              <a:gd name="connsiteX0-833" fmla="*/ 72868 w 690076"/>
              <a:gd name="connsiteY0-834" fmla="*/ 22718 h 562276"/>
              <a:gd name="connsiteX1-835" fmla="*/ 690076 w 690076"/>
              <a:gd name="connsiteY1-836" fmla="*/ 14573 h 562276"/>
              <a:gd name="connsiteX2-837" fmla="*/ 684830 w 690076"/>
              <a:gd name="connsiteY2-838" fmla="*/ 545699 h 562276"/>
              <a:gd name="connsiteX3-839" fmla="*/ 52397 w 690076"/>
              <a:gd name="connsiteY3-840" fmla="*/ 525560 h 562276"/>
              <a:gd name="connsiteX4-841" fmla="*/ 72868 w 690076"/>
              <a:gd name="connsiteY4-842" fmla="*/ 22718 h 562276"/>
              <a:gd name="connsiteX0-843" fmla="*/ 59152 w 676360"/>
              <a:gd name="connsiteY0-844" fmla="*/ 22718 h 562276"/>
              <a:gd name="connsiteX1-845" fmla="*/ 676360 w 676360"/>
              <a:gd name="connsiteY1-846" fmla="*/ 14573 h 562276"/>
              <a:gd name="connsiteX2-847" fmla="*/ 671114 w 676360"/>
              <a:gd name="connsiteY2-848" fmla="*/ 545699 h 562276"/>
              <a:gd name="connsiteX3-849" fmla="*/ 38681 w 676360"/>
              <a:gd name="connsiteY3-850" fmla="*/ 525560 h 562276"/>
              <a:gd name="connsiteX4-851" fmla="*/ 103808 w 676360"/>
              <a:gd name="connsiteY4-852" fmla="*/ 279153 h 562276"/>
              <a:gd name="connsiteX5-853" fmla="*/ 59152 w 676360"/>
              <a:gd name="connsiteY5-854" fmla="*/ 22718 h 562276"/>
              <a:gd name="connsiteX0-855" fmla="*/ 41341 w 658549"/>
              <a:gd name="connsiteY0-856" fmla="*/ 22718 h 562276"/>
              <a:gd name="connsiteX1-857" fmla="*/ 658549 w 658549"/>
              <a:gd name="connsiteY1-858" fmla="*/ 14573 h 562276"/>
              <a:gd name="connsiteX2-859" fmla="*/ 653303 w 658549"/>
              <a:gd name="connsiteY2-860" fmla="*/ 545699 h 562276"/>
              <a:gd name="connsiteX3-861" fmla="*/ 20870 w 658549"/>
              <a:gd name="connsiteY3-862" fmla="*/ 525560 h 562276"/>
              <a:gd name="connsiteX4-863" fmla="*/ 85997 w 658549"/>
              <a:gd name="connsiteY4-864" fmla="*/ 279153 h 562276"/>
              <a:gd name="connsiteX5-865" fmla="*/ 41341 w 658549"/>
              <a:gd name="connsiteY5-866" fmla="*/ 22718 h 562276"/>
              <a:gd name="connsiteX0-867" fmla="*/ 23542 w 640750"/>
              <a:gd name="connsiteY0-868" fmla="*/ 22718 h 562276"/>
              <a:gd name="connsiteX1-869" fmla="*/ 640750 w 640750"/>
              <a:gd name="connsiteY1-870" fmla="*/ 14573 h 562276"/>
              <a:gd name="connsiteX2-871" fmla="*/ 635504 w 640750"/>
              <a:gd name="connsiteY2-872" fmla="*/ 545699 h 562276"/>
              <a:gd name="connsiteX3-873" fmla="*/ 3071 w 640750"/>
              <a:gd name="connsiteY3-874" fmla="*/ 525560 h 562276"/>
              <a:gd name="connsiteX4-875" fmla="*/ 68198 w 640750"/>
              <a:gd name="connsiteY4-876" fmla="*/ 279153 h 562276"/>
              <a:gd name="connsiteX5-877" fmla="*/ 23542 w 640750"/>
              <a:gd name="connsiteY5-878" fmla="*/ 22718 h 562276"/>
              <a:gd name="connsiteX0-879" fmla="*/ 24044 w 641252"/>
              <a:gd name="connsiteY0-880" fmla="*/ 22718 h 562276"/>
              <a:gd name="connsiteX1-881" fmla="*/ 641252 w 641252"/>
              <a:gd name="connsiteY1-882" fmla="*/ 14573 h 562276"/>
              <a:gd name="connsiteX2-883" fmla="*/ 636006 w 641252"/>
              <a:gd name="connsiteY2-884" fmla="*/ 545699 h 562276"/>
              <a:gd name="connsiteX3-885" fmla="*/ 3573 w 641252"/>
              <a:gd name="connsiteY3-886" fmla="*/ 525560 h 562276"/>
              <a:gd name="connsiteX4-887" fmla="*/ 68700 w 641252"/>
              <a:gd name="connsiteY4-888" fmla="*/ 279153 h 562276"/>
              <a:gd name="connsiteX5-889" fmla="*/ 24044 w 641252"/>
              <a:gd name="connsiteY5-890" fmla="*/ 22718 h 562276"/>
              <a:gd name="connsiteX0-891" fmla="*/ 31476 w 648684"/>
              <a:gd name="connsiteY0-892" fmla="*/ 22718 h 562276"/>
              <a:gd name="connsiteX1-893" fmla="*/ 648684 w 648684"/>
              <a:gd name="connsiteY1-894" fmla="*/ 14573 h 562276"/>
              <a:gd name="connsiteX2-895" fmla="*/ 643438 w 648684"/>
              <a:gd name="connsiteY2-896" fmla="*/ 545699 h 562276"/>
              <a:gd name="connsiteX3-897" fmla="*/ 11005 w 648684"/>
              <a:gd name="connsiteY3-898" fmla="*/ 525560 h 562276"/>
              <a:gd name="connsiteX4-899" fmla="*/ 76132 w 648684"/>
              <a:gd name="connsiteY4-900" fmla="*/ 279153 h 562276"/>
              <a:gd name="connsiteX5-901" fmla="*/ 31476 w 648684"/>
              <a:gd name="connsiteY5-902" fmla="*/ 22718 h 56227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2" name="椭圆 31"/>
          <p:cNvSpPr/>
          <p:nvPr/>
        </p:nvSpPr>
        <p:spPr>
          <a:xfrm rot="16200000" flipH="1">
            <a:off x="5860006" y="2207827"/>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1" name="椭圆 31"/>
          <p:cNvSpPr/>
          <p:nvPr/>
        </p:nvSpPr>
        <p:spPr>
          <a:xfrm rot="5400000">
            <a:off x="2661848" y="2237052"/>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4" name="文本框 73"/>
          <p:cNvSpPr txBox="1"/>
          <p:nvPr/>
        </p:nvSpPr>
        <p:spPr>
          <a:xfrm>
            <a:off x="3097803" y="4252102"/>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75" name="文本框 74"/>
          <p:cNvSpPr txBox="1"/>
          <p:nvPr/>
        </p:nvSpPr>
        <p:spPr>
          <a:xfrm>
            <a:off x="3829196" y="2339958"/>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smtClean="0">
                <a:solidFill>
                  <a:schemeClr val="tx1"/>
                </a:solidFill>
                <a:latin typeface="方正静蕾简体" panose="02000000000000000000" pitchFamily="2" charset="-122"/>
                <a:ea typeface="方正静蕾简体" panose="02000000000000000000" pitchFamily="2" charset="-122"/>
              </a:rPr>
              <a:t>Plan A</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76" name="文本框 75"/>
          <p:cNvSpPr txBox="1"/>
          <p:nvPr/>
        </p:nvSpPr>
        <p:spPr>
          <a:xfrm>
            <a:off x="3097803" y="307941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77" name="文本框 76"/>
          <p:cNvSpPr txBox="1"/>
          <p:nvPr/>
        </p:nvSpPr>
        <p:spPr>
          <a:xfrm>
            <a:off x="6956668" y="2339958"/>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smtClean="0">
                <a:solidFill>
                  <a:schemeClr val="tx1"/>
                </a:solidFill>
                <a:latin typeface="方正静蕾简体" panose="02000000000000000000" pitchFamily="2" charset="-122"/>
                <a:ea typeface="方正静蕾简体" panose="02000000000000000000" pitchFamily="2" charset="-122"/>
              </a:rPr>
              <a:t>Plan B</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78" name="文本框 77"/>
          <p:cNvSpPr txBox="1"/>
          <p:nvPr/>
        </p:nvSpPr>
        <p:spPr>
          <a:xfrm>
            <a:off x="6317003" y="4219202"/>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79" name="文本框 78"/>
          <p:cNvSpPr txBox="1"/>
          <p:nvPr/>
        </p:nvSpPr>
        <p:spPr>
          <a:xfrm>
            <a:off x="6317003" y="304651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grpSp>
        <p:nvGrpSpPr>
          <p:cNvPr id="112" name="组合 111"/>
          <p:cNvGrpSpPr/>
          <p:nvPr/>
        </p:nvGrpSpPr>
        <p:grpSpPr>
          <a:xfrm>
            <a:off x="9300878" y="3599387"/>
            <a:ext cx="1962209" cy="2165328"/>
            <a:chOff x="4427538" y="954088"/>
            <a:chExt cx="3333750" cy="3729038"/>
          </a:xfrm>
        </p:grpSpPr>
        <p:sp>
          <p:nvSpPr>
            <p:cNvPr id="113"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6"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7"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8"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9"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0"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1"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2"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6"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7"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8"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9"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2"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3"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7"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8"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9"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0"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1"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5" name="组合 154"/>
          <p:cNvGrpSpPr/>
          <p:nvPr/>
        </p:nvGrpSpPr>
        <p:grpSpPr>
          <a:xfrm>
            <a:off x="978132" y="2685144"/>
            <a:ext cx="2749216" cy="3194894"/>
            <a:chOff x="8724903" y="3030540"/>
            <a:chExt cx="574675" cy="868363"/>
          </a:xfrm>
          <a:solidFill>
            <a:schemeClr val="tx1"/>
          </a:solidFill>
        </p:grpSpPr>
        <p:sp>
          <p:nvSpPr>
            <p:cNvPr id="156" name="Freeform 15"/>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57" name="Freeform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58" name="Freeform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grpSp>
      <p:grpSp>
        <p:nvGrpSpPr>
          <p:cNvPr id="159" name="组合 158"/>
          <p:cNvGrpSpPr/>
          <p:nvPr/>
        </p:nvGrpSpPr>
        <p:grpSpPr>
          <a:xfrm>
            <a:off x="3790496" y="841828"/>
            <a:ext cx="4540704" cy="1074057"/>
            <a:chOff x="3659868" y="841828"/>
            <a:chExt cx="4540704" cy="1074057"/>
          </a:xfrm>
        </p:grpSpPr>
        <p:sp>
          <p:nvSpPr>
            <p:cNvPr id="160" name="任意多边形 159"/>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1" name="组合 160"/>
            <p:cNvGrpSpPr/>
            <p:nvPr/>
          </p:nvGrpSpPr>
          <p:grpSpPr>
            <a:xfrm>
              <a:off x="3659868" y="841828"/>
              <a:ext cx="4540704" cy="1074057"/>
              <a:chOff x="4429125" y="2685143"/>
              <a:chExt cx="4118758" cy="1182009"/>
            </a:xfrm>
          </p:grpSpPr>
          <p:sp>
            <p:nvSpPr>
              <p:cNvPr id="16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4"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62" name="文本框 161"/>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72"/>
                                        </p:tgtEl>
                                        <p:attrNameLst>
                                          <p:attrName>style.visibility</p:attrName>
                                        </p:attrNameLst>
                                      </p:cBhvr>
                                      <p:to>
                                        <p:strVal val="visible"/>
                                      </p:to>
                                    </p:set>
                                    <p:animEffect transition="in" filter="fade">
                                      <p:cBhvr>
                                        <p:cTn id="10" dur="500"/>
                                        <p:tgtEl>
                                          <p:spTgt spid="72"/>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74"/>
                                        </p:tgtEl>
                                        <p:attrNameLst>
                                          <p:attrName>style.visibility</p:attrName>
                                        </p:attrNameLst>
                                      </p:cBhvr>
                                      <p:to>
                                        <p:strVal val="visible"/>
                                      </p:to>
                                    </p:set>
                                    <p:animEffect transition="in" filter="fade">
                                      <p:cBhvr>
                                        <p:cTn id="16" dur="500"/>
                                        <p:tgtEl>
                                          <p:spTgt spid="74"/>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76"/>
                                        </p:tgtEl>
                                        <p:attrNameLst>
                                          <p:attrName>style.visibility</p:attrName>
                                        </p:attrNameLst>
                                      </p:cBhvr>
                                      <p:to>
                                        <p:strVal val="visible"/>
                                      </p:to>
                                    </p:set>
                                    <p:animEffect transition="in" filter="fade">
                                      <p:cBhvr>
                                        <p:cTn id="22" dur="500"/>
                                        <p:tgtEl>
                                          <p:spTgt spid="76"/>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77"/>
                                        </p:tgtEl>
                                        <p:attrNameLst>
                                          <p:attrName>style.visibility</p:attrName>
                                        </p:attrNameLst>
                                      </p:cBhvr>
                                      <p:to>
                                        <p:strVal val="visible"/>
                                      </p:to>
                                    </p:set>
                                    <p:animEffect transition="in" filter="fade">
                                      <p:cBhvr>
                                        <p:cTn id="25" dur="500"/>
                                        <p:tgtEl>
                                          <p:spTgt spid="77"/>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78"/>
                                        </p:tgtEl>
                                        <p:attrNameLst>
                                          <p:attrName>style.visibility</p:attrName>
                                        </p:attrNameLst>
                                      </p:cBhvr>
                                      <p:to>
                                        <p:strVal val="visible"/>
                                      </p:to>
                                    </p:set>
                                    <p:animEffect transition="in" filter="fade">
                                      <p:cBhvr>
                                        <p:cTn id="28" dur="500"/>
                                        <p:tgtEl>
                                          <p:spTgt spid="78"/>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79"/>
                                        </p:tgtEl>
                                        <p:attrNameLst>
                                          <p:attrName>style.visibility</p:attrName>
                                        </p:attrNameLst>
                                      </p:cBhvr>
                                      <p:to>
                                        <p:strVal val="visible"/>
                                      </p:to>
                                    </p:set>
                                    <p:animEffect transition="in" filter="fade">
                                      <p:cBhvr>
                                        <p:cTn id="31" dur="500"/>
                                        <p:tgtEl>
                                          <p:spTgt spid="79"/>
                                        </p:tgtEl>
                                      </p:cBhvr>
                                    </p:animEffect>
                                  </p:childTnLst>
                                </p:cTn>
                              </p:par>
                              <p:par>
                                <p:cTn id="32" presetID="10" presetClass="entr" presetSubtype="0" fill="hold" nodeType="withEffect">
                                  <p:stCondLst>
                                    <p:cond delay="2700"/>
                                  </p:stCondLst>
                                  <p:childTnLst>
                                    <p:set>
                                      <p:cBhvr>
                                        <p:cTn id="33" dur="1" fill="hold">
                                          <p:stCondLst>
                                            <p:cond delay="0"/>
                                          </p:stCondLst>
                                        </p:cTn>
                                        <p:tgtEl>
                                          <p:spTgt spid="112"/>
                                        </p:tgtEl>
                                        <p:attrNameLst>
                                          <p:attrName>style.visibility</p:attrName>
                                        </p:attrNameLst>
                                      </p:cBhvr>
                                      <p:to>
                                        <p:strVal val="visible"/>
                                      </p:to>
                                    </p:set>
                                    <p:animEffect transition="in" filter="fade">
                                      <p:cBhvr>
                                        <p:cTn id="34" dur="500"/>
                                        <p:tgtEl>
                                          <p:spTgt spid="112"/>
                                        </p:tgtEl>
                                      </p:cBhvr>
                                    </p:animEffect>
                                  </p:childTnLst>
                                </p:cTn>
                              </p:par>
                              <p:par>
                                <p:cTn id="35" presetID="10" presetClass="entr" presetSubtype="0" fill="hold" nodeType="withEffect">
                                  <p:stCondLst>
                                    <p:cond delay="3000"/>
                                  </p:stCondLst>
                                  <p:childTnLst>
                                    <p:set>
                                      <p:cBhvr>
                                        <p:cTn id="36" dur="1" fill="hold">
                                          <p:stCondLst>
                                            <p:cond delay="0"/>
                                          </p:stCondLst>
                                        </p:cTn>
                                        <p:tgtEl>
                                          <p:spTgt spid="155"/>
                                        </p:tgtEl>
                                        <p:attrNameLst>
                                          <p:attrName>style.visibility</p:attrName>
                                        </p:attrNameLst>
                                      </p:cBhvr>
                                      <p:to>
                                        <p:strVal val="visible"/>
                                      </p:to>
                                    </p:set>
                                    <p:animEffect transition="in" filter="fade">
                                      <p:cBhvr>
                                        <p:cTn id="37" dur="500"/>
                                        <p:tgtEl>
                                          <p:spTgt spid="155"/>
                                        </p:tgtEl>
                                      </p:cBhvr>
                                    </p:animEffect>
                                  </p:childTnLst>
                                </p:cTn>
                              </p:par>
                              <p:par>
                                <p:cTn id="38" presetID="10" presetClass="entr" presetSubtype="0" fill="hold" nodeType="withEffect">
                                  <p:stCondLst>
                                    <p:cond delay="3300"/>
                                  </p:stCondLst>
                                  <p:childTnLst>
                                    <p:set>
                                      <p:cBhvr>
                                        <p:cTn id="39" dur="1" fill="hold">
                                          <p:stCondLst>
                                            <p:cond delay="0"/>
                                          </p:stCondLst>
                                        </p:cTn>
                                        <p:tgtEl>
                                          <p:spTgt spid="159"/>
                                        </p:tgtEl>
                                        <p:attrNameLst>
                                          <p:attrName>style.visibility</p:attrName>
                                        </p:attrNameLst>
                                      </p:cBhvr>
                                      <p:to>
                                        <p:strVal val="visible"/>
                                      </p:to>
                                    </p:set>
                                    <p:animEffect transition="in" filter="fade">
                                      <p:cBhvr>
                                        <p:cTn id="40"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2" grpId="0" animBg="1"/>
      <p:bldP spid="71" grpId="0" animBg="1"/>
      <p:bldP spid="74" grpId="0"/>
      <p:bldP spid="75" grpId="0"/>
      <p:bldP spid="76" grpId="0"/>
      <p:bldP spid="77" grpId="0"/>
      <p:bldP spid="78" grpId="0"/>
      <p:bldP spid="7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rot="20550789">
            <a:off x="1060192" y="4122538"/>
            <a:ext cx="2195954" cy="1643551"/>
            <a:chOff x="3246438" y="1068388"/>
            <a:chExt cx="5711825" cy="4678363"/>
          </a:xfrm>
          <a:solidFill>
            <a:schemeClr val="tx1"/>
          </a:solidFill>
        </p:grpSpPr>
        <p:sp>
          <p:nvSpPr>
            <p:cNvPr id="2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34" name="组合 33"/>
            <p:cNvGrpSpPr/>
            <p:nvPr/>
          </p:nvGrpSpPr>
          <p:grpSpPr>
            <a:xfrm>
              <a:off x="3517901" y="1225551"/>
              <a:ext cx="5260975" cy="4090987"/>
              <a:chOff x="3517901" y="1225551"/>
              <a:chExt cx="5260975" cy="4090987"/>
            </a:xfrm>
            <a:grpFill/>
          </p:grpSpPr>
          <p:sp>
            <p:nvSpPr>
              <p:cNvPr id="3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116" name="组合 115"/>
          <p:cNvGrpSpPr/>
          <p:nvPr/>
        </p:nvGrpSpPr>
        <p:grpSpPr>
          <a:xfrm>
            <a:off x="2015928" y="2037291"/>
            <a:ext cx="3271491" cy="2309600"/>
            <a:chOff x="3246438" y="1068388"/>
            <a:chExt cx="5711825" cy="4678363"/>
          </a:xfrm>
          <a:solidFill>
            <a:schemeClr val="tx1"/>
          </a:solidFill>
        </p:grpSpPr>
        <p:sp>
          <p:nvSpPr>
            <p:cNvPr id="11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124" name="组合 123"/>
            <p:cNvGrpSpPr/>
            <p:nvPr/>
          </p:nvGrpSpPr>
          <p:grpSpPr>
            <a:xfrm>
              <a:off x="3517901" y="1225551"/>
              <a:ext cx="5260975" cy="4090987"/>
              <a:chOff x="3517901" y="1225551"/>
              <a:chExt cx="5260975" cy="4090987"/>
            </a:xfrm>
            <a:grpFill/>
          </p:grpSpPr>
          <p:sp>
            <p:nvSpPr>
              <p:cNvPr id="12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206" name="组合 205"/>
          <p:cNvGrpSpPr/>
          <p:nvPr/>
        </p:nvGrpSpPr>
        <p:grpSpPr>
          <a:xfrm flipH="1">
            <a:off x="7589299" y="2121042"/>
            <a:ext cx="2698523" cy="1980244"/>
            <a:chOff x="3246438" y="1068388"/>
            <a:chExt cx="5711825" cy="4678363"/>
          </a:xfrm>
          <a:solidFill>
            <a:schemeClr val="tx1"/>
          </a:solidFill>
        </p:grpSpPr>
        <p:sp>
          <p:nvSpPr>
            <p:cNvPr id="20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214" name="组合 213"/>
            <p:cNvGrpSpPr/>
            <p:nvPr/>
          </p:nvGrpSpPr>
          <p:grpSpPr>
            <a:xfrm>
              <a:off x="3517901" y="1225551"/>
              <a:ext cx="5260975" cy="4090987"/>
              <a:chOff x="3517901" y="1225551"/>
              <a:chExt cx="5260975" cy="4090987"/>
            </a:xfrm>
            <a:grpFill/>
          </p:grpSpPr>
          <p:sp>
            <p:nvSpPr>
              <p:cNvPr id="21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296" name="组合 295"/>
          <p:cNvGrpSpPr/>
          <p:nvPr/>
        </p:nvGrpSpPr>
        <p:grpSpPr>
          <a:xfrm rot="626096" flipH="1">
            <a:off x="8610087" y="4114824"/>
            <a:ext cx="2506734" cy="1762160"/>
            <a:chOff x="3246438" y="1068388"/>
            <a:chExt cx="5711825" cy="4678363"/>
          </a:xfrm>
          <a:solidFill>
            <a:schemeClr val="tx1"/>
          </a:solidFill>
        </p:grpSpPr>
        <p:sp>
          <p:nvSpPr>
            <p:cNvPr id="29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304" name="组合 303"/>
            <p:cNvGrpSpPr/>
            <p:nvPr/>
          </p:nvGrpSpPr>
          <p:grpSpPr>
            <a:xfrm>
              <a:off x="3517901" y="1225551"/>
              <a:ext cx="5260975" cy="4090987"/>
              <a:chOff x="3517901" y="1225551"/>
              <a:chExt cx="5260975" cy="4090987"/>
            </a:xfrm>
            <a:grpFill/>
          </p:grpSpPr>
          <p:sp>
            <p:nvSpPr>
              <p:cNvPr id="30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sp>
        <p:nvSpPr>
          <p:cNvPr id="386" name="文本框 49"/>
          <p:cNvSpPr txBox="1">
            <a:spLocks noChangeArrowheads="1"/>
          </p:cNvSpPr>
          <p:nvPr/>
        </p:nvSpPr>
        <p:spPr bwMode="auto">
          <a:xfrm>
            <a:off x="2236657" y="2717707"/>
            <a:ext cx="2685131" cy="12311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r>
              <a:rPr lang="en-US" altLang="zh-CN" sz="2000" dirty="0">
                <a:latin typeface="方正静蕾简体" panose="02000000000000000000" pitchFamily="2" charset="-122"/>
                <a:ea typeface="方正静蕾简体" panose="02000000000000000000" pitchFamily="2" charset="-122"/>
              </a:rPr>
              <a:t>If it is not real text.</a:t>
            </a:r>
            <a:endParaRPr lang="zh-CN" altLang="en-US" sz="2000" dirty="0">
              <a:latin typeface="方正静蕾简体" panose="02000000000000000000" pitchFamily="2" charset="-122"/>
              <a:ea typeface="方正静蕾简体" panose="02000000000000000000" pitchFamily="2" charset="-122"/>
            </a:endParaRPr>
          </a:p>
          <a:p>
            <a:pPr algn="ctr">
              <a:lnSpc>
                <a:spcPct val="100000"/>
              </a:lnSpc>
              <a:spcBef>
                <a:spcPct val="0"/>
              </a:spcBef>
              <a:buNone/>
            </a:pPr>
            <a:endParaRPr lang="zh-CN" altLang="en-US" sz="1800" dirty="0">
              <a:latin typeface="方正静蕾简体" panose="02000000000000000000" pitchFamily="2" charset="-122"/>
              <a:ea typeface="方正静蕾简体" panose="02000000000000000000" pitchFamily="2" charset="-122"/>
            </a:endParaRPr>
          </a:p>
        </p:txBody>
      </p:sp>
      <p:sp>
        <p:nvSpPr>
          <p:cNvPr id="387" name="文本框 49"/>
          <p:cNvSpPr txBox="1">
            <a:spLocks noChangeArrowheads="1"/>
          </p:cNvSpPr>
          <p:nvPr/>
        </p:nvSpPr>
        <p:spPr bwMode="auto">
          <a:xfrm>
            <a:off x="7879813" y="2622991"/>
            <a:ext cx="2290806" cy="923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1800" dirty="0">
              <a:latin typeface="方正静蕾简体" panose="02000000000000000000" pitchFamily="2" charset="-122"/>
              <a:ea typeface="方正静蕾简体" panose="02000000000000000000" pitchFamily="2" charset="-122"/>
            </a:endParaRPr>
          </a:p>
        </p:txBody>
      </p:sp>
      <p:sp>
        <p:nvSpPr>
          <p:cNvPr id="388" name="文本框 49"/>
          <p:cNvSpPr txBox="1">
            <a:spLocks noChangeArrowheads="1"/>
          </p:cNvSpPr>
          <p:nvPr/>
        </p:nvSpPr>
        <p:spPr bwMode="auto">
          <a:xfrm>
            <a:off x="1185947" y="4689092"/>
            <a:ext cx="1821275" cy="98488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2000" dirty="0" smtClean="0">
                <a:latin typeface="方正静蕾简体" panose="02000000000000000000" pitchFamily="2" charset="-122"/>
                <a:ea typeface="方正静蕾简体" panose="02000000000000000000" pitchFamily="2" charset="-122"/>
              </a:rPr>
              <a:t>If </a:t>
            </a:r>
            <a:r>
              <a:rPr lang="en-US" altLang="zh-CN" sz="2000" dirty="0">
                <a:latin typeface="方正静蕾简体" panose="02000000000000000000" pitchFamily="2" charset="-122"/>
                <a:ea typeface="方正静蕾简体" panose="02000000000000000000" pitchFamily="2" charset="-122"/>
              </a:rPr>
              <a:t>it is not real text.</a:t>
            </a:r>
            <a:endParaRPr lang="zh-CN" altLang="en-US" sz="2000" dirty="0">
              <a:latin typeface="方正静蕾简体" panose="02000000000000000000" pitchFamily="2" charset="-122"/>
              <a:ea typeface="方正静蕾简体" panose="02000000000000000000" pitchFamily="2" charset="-122"/>
            </a:endParaRPr>
          </a:p>
          <a:p>
            <a:pPr algn="ctr">
              <a:lnSpc>
                <a:spcPct val="100000"/>
              </a:lnSpc>
              <a:spcBef>
                <a:spcPct val="0"/>
              </a:spcBef>
              <a:buNone/>
            </a:pPr>
            <a:endParaRPr lang="zh-CN" altLang="en-US" sz="1800" dirty="0">
              <a:latin typeface="方正静蕾简体" panose="02000000000000000000" pitchFamily="2" charset="-122"/>
              <a:ea typeface="方正静蕾简体" panose="02000000000000000000" pitchFamily="2" charset="-122"/>
            </a:endParaRPr>
          </a:p>
        </p:txBody>
      </p:sp>
      <p:sp>
        <p:nvSpPr>
          <p:cNvPr id="389" name="文本框 49"/>
          <p:cNvSpPr txBox="1">
            <a:spLocks noChangeArrowheads="1"/>
          </p:cNvSpPr>
          <p:nvPr/>
        </p:nvSpPr>
        <p:spPr bwMode="auto">
          <a:xfrm>
            <a:off x="8875075" y="4549914"/>
            <a:ext cx="2173093" cy="923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1800" dirty="0">
              <a:latin typeface="方正静蕾简体" panose="02000000000000000000" pitchFamily="2" charset="-122"/>
              <a:ea typeface="方正静蕾简体" panose="02000000000000000000" pitchFamily="2" charset="-122"/>
            </a:endParaRPr>
          </a:p>
        </p:txBody>
      </p:sp>
      <p:grpSp>
        <p:nvGrpSpPr>
          <p:cNvPr id="414" name="组合 413"/>
          <p:cNvGrpSpPr/>
          <p:nvPr/>
        </p:nvGrpSpPr>
        <p:grpSpPr>
          <a:xfrm>
            <a:off x="4902425" y="2730407"/>
            <a:ext cx="2719097" cy="3148986"/>
            <a:chOff x="4427538" y="954088"/>
            <a:chExt cx="3333750" cy="3729038"/>
          </a:xfrm>
        </p:grpSpPr>
        <p:sp>
          <p:nvSpPr>
            <p:cNvPr id="415"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8"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9"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0"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1"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2"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3"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4"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8"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9"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0"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1"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4"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5"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9"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0"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1"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2"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3"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57" name="组合 456"/>
          <p:cNvGrpSpPr/>
          <p:nvPr/>
        </p:nvGrpSpPr>
        <p:grpSpPr>
          <a:xfrm>
            <a:off x="3863066" y="841828"/>
            <a:ext cx="4540704" cy="1074057"/>
            <a:chOff x="3659868" y="841828"/>
            <a:chExt cx="4540704" cy="1074057"/>
          </a:xfrm>
        </p:grpSpPr>
        <p:sp>
          <p:nvSpPr>
            <p:cNvPr id="458" name="任意多边形 45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9" name="组合 458"/>
            <p:cNvGrpSpPr/>
            <p:nvPr/>
          </p:nvGrpSpPr>
          <p:grpSpPr>
            <a:xfrm>
              <a:off x="3659868" y="841828"/>
              <a:ext cx="4540704" cy="1074057"/>
              <a:chOff x="4429125" y="2685143"/>
              <a:chExt cx="4118758" cy="1182009"/>
            </a:xfrm>
          </p:grpSpPr>
          <p:sp>
            <p:nvSpPr>
              <p:cNvPr id="46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6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60" name="文本框 45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par>
                                <p:cTn id="8" presetID="10" presetClass="entr" presetSubtype="0" fill="hold" nodeType="withEffect">
                                  <p:stCondLst>
                                    <p:cond delay="30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500"/>
                                        <p:tgtEl>
                                          <p:spTgt spid="116"/>
                                        </p:tgtEl>
                                      </p:cBhvr>
                                    </p:animEffect>
                                  </p:childTnLst>
                                </p:cTn>
                              </p:par>
                              <p:par>
                                <p:cTn id="11" presetID="10" presetClass="entr" presetSubtype="0" fill="hold" nodeType="withEffect">
                                  <p:stCondLst>
                                    <p:cond delay="600"/>
                                  </p:stCondLst>
                                  <p:childTnLst>
                                    <p:set>
                                      <p:cBhvr>
                                        <p:cTn id="12" dur="1" fill="hold">
                                          <p:stCondLst>
                                            <p:cond delay="0"/>
                                          </p:stCondLst>
                                        </p:cTn>
                                        <p:tgtEl>
                                          <p:spTgt spid="206"/>
                                        </p:tgtEl>
                                        <p:attrNameLst>
                                          <p:attrName>style.visibility</p:attrName>
                                        </p:attrNameLst>
                                      </p:cBhvr>
                                      <p:to>
                                        <p:strVal val="visible"/>
                                      </p:to>
                                    </p:set>
                                    <p:animEffect transition="in" filter="fade">
                                      <p:cBhvr>
                                        <p:cTn id="13" dur="500"/>
                                        <p:tgtEl>
                                          <p:spTgt spid="206"/>
                                        </p:tgtEl>
                                      </p:cBhvr>
                                    </p:animEffect>
                                  </p:childTnLst>
                                </p:cTn>
                              </p:par>
                              <p:par>
                                <p:cTn id="14" presetID="10" presetClass="entr" presetSubtype="0" fill="hold" nodeType="withEffect">
                                  <p:stCondLst>
                                    <p:cond delay="900"/>
                                  </p:stCondLst>
                                  <p:childTnLst>
                                    <p:set>
                                      <p:cBhvr>
                                        <p:cTn id="15" dur="1" fill="hold">
                                          <p:stCondLst>
                                            <p:cond delay="0"/>
                                          </p:stCondLst>
                                        </p:cTn>
                                        <p:tgtEl>
                                          <p:spTgt spid="296"/>
                                        </p:tgtEl>
                                        <p:attrNameLst>
                                          <p:attrName>style.visibility</p:attrName>
                                        </p:attrNameLst>
                                      </p:cBhvr>
                                      <p:to>
                                        <p:strVal val="visible"/>
                                      </p:to>
                                    </p:set>
                                    <p:animEffect transition="in" filter="fade">
                                      <p:cBhvr>
                                        <p:cTn id="16" dur="500"/>
                                        <p:tgtEl>
                                          <p:spTgt spid="296"/>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386"/>
                                        </p:tgtEl>
                                        <p:attrNameLst>
                                          <p:attrName>style.visibility</p:attrName>
                                        </p:attrNameLst>
                                      </p:cBhvr>
                                      <p:to>
                                        <p:strVal val="visible"/>
                                      </p:to>
                                    </p:set>
                                    <p:animEffect transition="in" filter="fade">
                                      <p:cBhvr>
                                        <p:cTn id="19" dur="500"/>
                                        <p:tgtEl>
                                          <p:spTgt spid="386"/>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387"/>
                                        </p:tgtEl>
                                        <p:attrNameLst>
                                          <p:attrName>style.visibility</p:attrName>
                                        </p:attrNameLst>
                                      </p:cBhvr>
                                      <p:to>
                                        <p:strVal val="visible"/>
                                      </p:to>
                                    </p:set>
                                    <p:animEffect transition="in" filter="fade">
                                      <p:cBhvr>
                                        <p:cTn id="22" dur="500"/>
                                        <p:tgtEl>
                                          <p:spTgt spid="387"/>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388"/>
                                        </p:tgtEl>
                                        <p:attrNameLst>
                                          <p:attrName>style.visibility</p:attrName>
                                        </p:attrNameLst>
                                      </p:cBhvr>
                                      <p:to>
                                        <p:strVal val="visible"/>
                                      </p:to>
                                    </p:set>
                                    <p:animEffect transition="in" filter="fade">
                                      <p:cBhvr>
                                        <p:cTn id="25" dur="500"/>
                                        <p:tgtEl>
                                          <p:spTgt spid="388"/>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389"/>
                                        </p:tgtEl>
                                        <p:attrNameLst>
                                          <p:attrName>style.visibility</p:attrName>
                                        </p:attrNameLst>
                                      </p:cBhvr>
                                      <p:to>
                                        <p:strVal val="visible"/>
                                      </p:to>
                                    </p:set>
                                    <p:animEffect transition="in" filter="fade">
                                      <p:cBhvr>
                                        <p:cTn id="28" dur="500"/>
                                        <p:tgtEl>
                                          <p:spTgt spid="389"/>
                                        </p:tgtEl>
                                      </p:cBhvr>
                                    </p:animEffect>
                                  </p:childTnLst>
                                </p:cTn>
                              </p:par>
                              <p:par>
                                <p:cTn id="29" presetID="10" presetClass="entr" presetSubtype="0" fill="hold" nodeType="withEffect">
                                  <p:stCondLst>
                                    <p:cond delay="2400"/>
                                  </p:stCondLst>
                                  <p:childTnLst>
                                    <p:set>
                                      <p:cBhvr>
                                        <p:cTn id="30" dur="1" fill="hold">
                                          <p:stCondLst>
                                            <p:cond delay="0"/>
                                          </p:stCondLst>
                                        </p:cTn>
                                        <p:tgtEl>
                                          <p:spTgt spid="414"/>
                                        </p:tgtEl>
                                        <p:attrNameLst>
                                          <p:attrName>style.visibility</p:attrName>
                                        </p:attrNameLst>
                                      </p:cBhvr>
                                      <p:to>
                                        <p:strVal val="visible"/>
                                      </p:to>
                                    </p:set>
                                    <p:animEffect transition="in" filter="fade">
                                      <p:cBhvr>
                                        <p:cTn id="31" dur="500"/>
                                        <p:tgtEl>
                                          <p:spTgt spid="414"/>
                                        </p:tgtEl>
                                      </p:cBhvr>
                                    </p:animEffect>
                                  </p:childTnLst>
                                </p:cTn>
                              </p:par>
                              <p:par>
                                <p:cTn id="32" presetID="10" presetClass="entr" presetSubtype="0" fill="hold" nodeType="withEffect">
                                  <p:stCondLst>
                                    <p:cond delay="2700"/>
                                  </p:stCondLst>
                                  <p:childTnLst>
                                    <p:set>
                                      <p:cBhvr>
                                        <p:cTn id="33" dur="1" fill="hold">
                                          <p:stCondLst>
                                            <p:cond delay="0"/>
                                          </p:stCondLst>
                                        </p:cTn>
                                        <p:tgtEl>
                                          <p:spTgt spid="457"/>
                                        </p:tgtEl>
                                        <p:attrNameLst>
                                          <p:attrName>style.visibility</p:attrName>
                                        </p:attrNameLst>
                                      </p:cBhvr>
                                      <p:to>
                                        <p:strVal val="visible"/>
                                      </p:to>
                                    </p:set>
                                    <p:animEffect transition="in" filter="fade">
                                      <p:cBhvr>
                                        <p:cTn id="34" dur="500"/>
                                        <p:tgtEl>
                                          <p:spTgt spid="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6" grpId="0"/>
      <p:bldP spid="387" grpId="0"/>
      <p:bldP spid="388" grpId="0"/>
      <p:bldP spid="38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椭圆 31"/>
          <p:cNvSpPr/>
          <p:nvPr/>
        </p:nvSpPr>
        <p:spPr>
          <a:xfrm>
            <a:off x="1354384" y="2483126"/>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2" name="文本框 61"/>
          <p:cNvSpPr txBox="1"/>
          <p:nvPr/>
        </p:nvSpPr>
        <p:spPr>
          <a:xfrm>
            <a:off x="2490183" y="2434813"/>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63" name="文本框 62"/>
          <p:cNvSpPr txBox="1"/>
          <p:nvPr/>
        </p:nvSpPr>
        <p:spPr>
          <a:xfrm>
            <a:off x="2520792" y="3123904"/>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72" name="矩形 71"/>
          <p:cNvSpPr/>
          <p:nvPr/>
        </p:nvSpPr>
        <p:spPr>
          <a:xfrm>
            <a:off x="1611629" y="3037503"/>
            <a:ext cx="503664"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01</a:t>
            </a:r>
            <a:endParaRPr lang="zh-CN" altLang="en-US" sz="2400" b="1" dirty="0">
              <a:latin typeface="方正静蕾简体" panose="02000000000000000000" pitchFamily="2" charset="-122"/>
              <a:ea typeface="方正静蕾简体" panose="02000000000000000000" pitchFamily="2" charset="-122"/>
            </a:endParaRPr>
          </a:p>
        </p:txBody>
      </p:sp>
      <p:grpSp>
        <p:nvGrpSpPr>
          <p:cNvPr id="6" name="组合 5"/>
          <p:cNvGrpSpPr/>
          <p:nvPr/>
        </p:nvGrpSpPr>
        <p:grpSpPr>
          <a:xfrm>
            <a:off x="1592375" y="2651145"/>
            <a:ext cx="536701" cy="472759"/>
            <a:chOff x="7509111" y="2144857"/>
            <a:chExt cx="1157049" cy="1019200"/>
          </a:xfrm>
        </p:grpSpPr>
        <p:sp>
          <p:nvSpPr>
            <p:cNvPr id="2" name="任意多边形 1"/>
            <p:cNvSpPr/>
            <p:nvPr/>
          </p:nvSpPr>
          <p:spPr>
            <a:xfrm>
              <a:off x="7509111" y="2364157"/>
              <a:ext cx="1157049" cy="799900"/>
            </a:xfrm>
            <a:custGeom>
              <a:avLst/>
              <a:gdLst>
                <a:gd name="connsiteX0" fmla="*/ 582519 w 1166674"/>
                <a:gd name="connsiteY0" fmla="*/ 223878 h 732468"/>
                <a:gd name="connsiteX1" fmla="*/ 236155 w 1166674"/>
                <a:gd name="connsiteY1" fmla="*/ 2205 h 732468"/>
                <a:gd name="connsiteX2" fmla="*/ 628 w 1166674"/>
                <a:gd name="connsiteY2" fmla="*/ 390133 h 732468"/>
                <a:gd name="connsiteX3" fmla="*/ 305428 w 1166674"/>
                <a:gd name="connsiteY3" fmla="*/ 722642 h 732468"/>
                <a:gd name="connsiteX4" fmla="*/ 540955 w 1166674"/>
                <a:gd name="connsiteY4" fmla="*/ 611805 h 732468"/>
                <a:gd name="connsiteX5" fmla="*/ 734919 w 1166674"/>
                <a:gd name="connsiteY5" fmla="*/ 722642 h 732468"/>
                <a:gd name="connsiteX6" fmla="*/ 1095137 w 1166674"/>
                <a:gd name="connsiteY6" fmla="*/ 556387 h 732468"/>
                <a:gd name="connsiteX7" fmla="*/ 1122846 w 1166674"/>
                <a:gd name="connsiteY7" fmla="*/ 43769 h 732468"/>
                <a:gd name="connsiteX8" fmla="*/ 582519 w 1166674"/>
                <a:gd name="connsiteY8" fmla="*/ 223878 h 732468"/>
                <a:gd name="connsiteX0-1" fmla="*/ 582519 w 1166674"/>
                <a:gd name="connsiteY0-2" fmla="*/ 223878 h 732468"/>
                <a:gd name="connsiteX1-3" fmla="*/ 236155 w 1166674"/>
                <a:gd name="connsiteY1-4" fmla="*/ 2205 h 732468"/>
                <a:gd name="connsiteX2-5" fmla="*/ 628 w 1166674"/>
                <a:gd name="connsiteY2-6" fmla="*/ 390133 h 732468"/>
                <a:gd name="connsiteX3-7" fmla="*/ 305428 w 1166674"/>
                <a:gd name="connsiteY3-8" fmla="*/ 722642 h 732468"/>
                <a:gd name="connsiteX4-9" fmla="*/ 540955 w 1166674"/>
                <a:gd name="connsiteY4-10" fmla="*/ 611805 h 732468"/>
                <a:gd name="connsiteX5-11" fmla="*/ 734919 w 1166674"/>
                <a:gd name="connsiteY5-12" fmla="*/ 722642 h 732468"/>
                <a:gd name="connsiteX6-13" fmla="*/ 1095137 w 1166674"/>
                <a:gd name="connsiteY6-14" fmla="*/ 556387 h 732468"/>
                <a:gd name="connsiteX7-15" fmla="*/ 1122846 w 1166674"/>
                <a:gd name="connsiteY7-16" fmla="*/ 43769 h 732468"/>
                <a:gd name="connsiteX8-17" fmla="*/ 582519 w 1166674"/>
                <a:gd name="connsiteY8-18" fmla="*/ 223878 h 732468"/>
                <a:gd name="connsiteX0-19" fmla="*/ 582519 w 1166674"/>
                <a:gd name="connsiteY0-20" fmla="*/ 226644 h 735234"/>
                <a:gd name="connsiteX1-21" fmla="*/ 236155 w 1166674"/>
                <a:gd name="connsiteY1-22" fmla="*/ 4971 h 735234"/>
                <a:gd name="connsiteX2-23" fmla="*/ 628 w 1166674"/>
                <a:gd name="connsiteY2-24" fmla="*/ 392899 h 735234"/>
                <a:gd name="connsiteX3-25" fmla="*/ 305428 w 1166674"/>
                <a:gd name="connsiteY3-26" fmla="*/ 725408 h 735234"/>
                <a:gd name="connsiteX4-27" fmla="*/ 540955 w 1166674"/>
                <a:gd name="connsiteY4-28" fmla="*/ 614571 h 735234"/>
                <a:gd name="connsiteX5-29" fmla="*/ 734919 w 1166674"/>
                <a:gd name="connsiteY5-30" fmla="*/ 725408 h 735234"/>
                <a:gd name="connsiteX6-31" fmla="*/ 1095137 w 1166674"/>
                <a:gd name="connsiteY6-32" fmla="*/ 559153 h 735234"/>
                <a:gd name="connsiteX7-33" fmla="*/ 1122846 w 1166674"/>
                <a:gd name="connsiteY7-34" fmla="*/ 46535 h 735234"/>
                <a:gd name="connsiteX8-35" fmla="*/ 582519 w 1166674"/>
                <a:gd name="connsiteY8-36" fmla="*/ 226644 h 735234"/>
                <a:gd name="connsiteX0-37" fmla="*/ 582519 w 1166674"/>
                <a:gd name="connsiteY0-38" fmla="*/ 226644 h 735234"/>
                <a:gd name="connsiteX1-39" fmla="*/ 236155 w 1166674"/>
                <a:gd name="connsiteY1-40" fmla="*/ 4971 h 735234"/>
                <a:gd name="connsiteX2-41" fmla="*/ 628 w 1166674"/>
                <a:gd name="connsiteY2-42" fmla="*/ 392899 h 735234"/>
                <a:gd name="connsiteX3-43" fmla="*/ 305428 w 1166674"/>
                <a:gd name="connsiteY3-44" fmla="*/ 725408 h 735234"/>
                <a:gd name="connsiteX4-45" fmla="*/ 540955 w 1166674"/>
                <a:gd name="connsiteY4-46" fmla="*/ 614571 h 735234"/>
                <a:gd name="connsiteX5-47" fmla="*/ 734919 w 1166674"/>
                <a:gd name="connsiteY5-48" fmla="*/ 725408 h 735234"/>
                <a:gd name="connsiteX6-49" fmla="*/ 1095137 w 1166674"/>
                <a:gd name="connsiteY6-50" fmla="*/ 559153 h 735234"/>
                <a:gd name="connsiteX7-51" fmla="*/ 1122846 w 1166674"/>
                <a:gd name="connsiteY7-52" fmla="*/ 46535 h 735234"/>
                <a:gd name="connsiteX8-53" fmla="*/ 582519 w 1166674"/>
                <a:gd name="connsiteY8-54" fmla="*/ 226644 h 735234"/>
                <a:gd name="connsiteX0-55" fmla="*/ 582519 w 1166674"/>
                <a:gd name="connsiteY0-56" fmla="*/ 226644 h 735234"/>
                <a:gd name="connsiteX1-57" fmla="*/ 236155 w 1166674"/>
                <a:gd name="connsiteY1-58" fmla="*/ 4971 h 735234"/>
                <a:gd name="connsiteX2-59" fmla="*/ 628 w 1166674"/>
                <a:gd name="connsiteY2-60" fmla="*/ 392899 h 735234"/>
                <a:gd name="connsiteX3-61" fmla="*/ 305428 w 1166674"/>
                <a:gd name="connsiteY3-62" fmla="*/ 725408 h 735234"/>
                <a:gd name="connsiteX4-63" fmla="*/ 540955 w 1166674"/>
                <a:gd name="connsiteY4-64" fmla="*/ 614571 h 735234"/>
                <a:gd name="connsiteX5-65" fmla="*/ 734919 w 1166674"/>
                <a:gd name="connsiteY5-66" fmla="*/ 725408 h 735234"/>
                <a:gd name="connsiteX6-67" fmla="*/ 1095137 w 1166674"/>
                <a:gd name="connsiteY6-68" fmla="*/ 559153 h 735234"/>
                <a:gd name="connsiteX7-69" fmla="*/ 1122846 w 1166674"/>
                <a:gd name="connsiteY7-70" fmla="*/ 46535 h 735234"/>
                <a:gd name="connsiteX8-71" fmla="*/ 582519 w 1166674"/>
                <a:gd name="connsiteY8-72" fmla="*/ 226644 h 735234"/>
                <a:gd name="connsiteX0-73" fmla="*/ 582519 w 1131746"/>
                <a:gd name="connsiteY0-74" fmla="*/ 226644 h 735234"/>
                <a:gd name="connsiteX1-75" fmla="*/ 236155 w 1131746"/>
                <a:gd name="connsiteY1-76" fmla="*/ 4971 h 735234"/>
                <a:gd name="connsiteX2-77" fmla="*/ 628 w 1131746"/>
                <a:gd name="connsiteY2-78" fmla="*/ 392899 h 735234"/>
                <a:gd name="connsiteX3-79" fmla="*/ 305428 w 1131746"/>
                <a:gd name="connsiteY3-80" fmla="*/ 725408 h 735234"/>
                <a:gd name="connsiteX4-81" fmla="*/ 540955 w 1131746"/>
                <a:gd name="connsiteY4-82" fmla="*/ 614571 h 735234"/>
                <a:gd name="connsiteX5-83" fmla="*/ 734919 w 1131746"/>
                <a:gd name="connsiteY5-84" fmla="*/ 725408 h 735234"/>
                <a:gd name="connsiteX6-85" fmla="*/ 1095137 w 1131746"/>
                <a:gd name="connsiteY6-86" fmla="*/ 559153 h 735234"/>
                <a:gd name="connsiteX7-87" fmla="*/ 1053574 w 1131746"/>
                <a:gd name="connsiteY7-88" fmla="*/ 74245 h 735234"/>
                <a:gd name="connsiteX8-89" fmla="*/ 582519 w 1131746"/>
                <a:gd name="connsiteY8-90" fmla="*/ 226644 h 735234"/>
                <a:gd name="connsiteX0-91" fmla="*/ 582519 w 1137803"/>
                <a:gd name="connsiteY0-92" fmla="*/ 226644 h 735234"/>
                <a:gd name="connsiteX1-93" fmla="*/ 236155 w 1137803"/>
                <a:gd name="connsiteY1-94" fmla="*/ 4971 h 735234"/>
                <a:gd name="connsiteX2-95" fmla="*/ 628 w 1137803"/>
                <a:gd name="connsiteY2-96" fmla="*/ 392899 h 735234"/>
                <a:gd name="connsiteX3-97" fmla="*/ 305428 w 1137803"/>
                <a:gd name="connsiteY3-98" fmla="*/ 725408 h 735234"/>
                <a:gd name="connsiteX4-99" fmla="*/ 540955 w 1137803"/>
                <a:gd name="connsiteY4-100" fmla="*/ 614571 h 735234"/>
                <a:gd name="connsiteX5-101" fmla="*/ 734919 w 1137803"/>
                <a:gd name="connsiteY5-102" fmla="*/ 725408 h 735234"/>
                <a:gd name="connsiteX6-103" fmla="*/ 1095137 w 1137803"/>
                <a:gd name="connsiteY6-104" fmla="*/ 559153 h 735234"/>
                <a:gd name="connsiteX7-105" fmla="*/ 1053574 w 1137803"/>
                <a:gd name="connsiteY7-106" fmla="*/ 74245 h 735234"/>
                <a:gd name="connsiteX8-107" fmla="*/ 582519 w 1137803"/>
                <a:gd name="connsiteY8-108" fmla="*/ 226644 h 735234"/>
                <a:gd name="connsiteX0-109" fmla="*/ 582519 w 1137803"/>
                <a:gd name="connsiteY0-110" fmla="*/ 226644 h 735234"/>
                <a:gd name="connsiteX1-111" fmla="*/ 236155 w 1137803"/>
                <a:gd name="connsiteY1-112" fmla="*/ 4971 h 735234"/>
                <a:gd name="connsiteX2-113" fmla="*/ 628 w 1137803"/>
                <a:gd name="connsiteY2-114" fmla="*/ 392899 h 735234"/>
                <a:gd name="connsiteX3-115" fmla="*/ 305428 w 1137803"/>
                <a:gd name="connsiteY3-116" fmla="*/ 725408 h 735234"/>
                <a:gd name="connsiteX4-117" fmla="*/ 540955 w 1137803"/>
                <a:gd name="connsiteY4-118" fmla="*/ 614571 h 735234"/>
                <a:gd name="connsiteX5-119" fmla="*/ 734919 w 1137803"/>
                <a:gd name="connsiteY5-120" fmla="*/ 725408 h 735234"/>
                <a:gd name="connsiteX6-121" fmla="*/ 1095137 w 1137803"/>
                <a:gd name="connsiteY6-122" fmla="*/ 559153 h 735234"/>
                <a:gd name="connsiteX7-123" fmla="*/ 1053574 w 1137803"/>
                <a:gd name="connsiteY7-124" fmla="*/ 74245 h 735234"/>
                <a:gd name="connsiteX8-125" fmla="*/ 582519 w 1137803"/>
                <a:gd name="connsiteY8-126" fmla="*/ 226644 h 735234"/>
                <a:gd name="connsiteX0-127" fmla="*/ 582519 w 1140842"/>
                <a:gd name="connsiteY0-128" fmla="*/ 226644 h 735234"/>
                <a:gd name="connsiteX1-129" fmla="*/ 236155 w 1140842"/>
                <a:gd name="connsiteY1-130" fmla="*/ 4971 h 735234"/>
                <a:gd name="connsiteX2-131" fmla="*/ 628 w 1140842"/>
                <a:gd name="connsiteY2-132" fmla="*/ 392899 h 735234"/>
                <a:gd name="connsiteX3-133" fmla="*/ 305428 w 1140842"/>
                <a:gd name="connsiteY3-134" fmla="*/ 725408 h 735234"/>
                <a:gd name="connsiteX4-135" fmla="*/ 540955 w 1140842"/>
                <a:gd name="connsiteY4-136" fmla="*/ 614571 h 735234"/>
                <a:gd name="connsiteX5-137" fmla="*/ 1095137 w 1140842"/>
                <a:gd name="connsiteY5-138" fmla="*/ 559153 h 735234"/>
                <a:gd name="connsiteX6-139" fmla="*/ 1053574 w 1140842"/>
                <a:gd name="connsiteY6-140" fmla="*/ 74245 h 735234"/>
                <a:gd name="connsiteX7-141" fmla="*/ 582519 w 1140842"/>
                <a:gd name="connsiteY7-142" fmla="*/ 226644 h 735234"/>
                <a:gd name="connsiteX0-143" fmla="*/ 582519 w 1140842"/>
                <a:gd name="connsiteY0-144" fmla="*/ 226644 h 735234"/>
                <a:gd name="connsiteX1-145" fmla="*/ 236155 w 1140842"/>
                <a:gd name="connsiteY1-146" fmla="*/ 4971 h 735234"/>
                <a:gd name="connsiteX2-147" fmla="*/ 628 w 1140842"/>
                <a:gd name="connsiteY2-148" fmla="*/ 392899 h 735234"/>
                <a:gd name="connsiteX3-149" fmla="*/ 305428 w 1140842"/>
                <a:gd name="connsiteY3-150" fmla="*/ 725408 h 735234"/>
                <a:gd name="connsiteX4-151" fmla="*/ 540955 w 1140842"/>
                <a:gd name="connsiteY4-152" fmla="*/ 614571 h 735234"/>
                <a:gd name="connsiteX5-153" fmla="*/ 1095137 w 1140842"/>
                <a:gd name="connsiteY5-154" fmla="*/ 559153 h 735234"/>
                <a:gd name="connsiteX6-155" fmla="*/ 1053574 w 1140842"/>
                <a:gd name="connsiteY6-156" fmla="*/ 74245 h 735234"/>
                <a:gd name="connsiteX7-157" fmla="*/ 582519 w 1140842"/>
                <a:gd name="connsiteY7-158" fmla="*/ 226644 h 735234"/>
                <a:gd name="connsiteX0-159" fmla="*/ 582519 w 1140842"/>
                <a:gd name="connsiteY0-160" fmla="*/ 226644 h 743441"/>
                <a:gd name="connsiteX1-161" fmla="*/ 236155 w 1140842"/>
                <a:gd name="connsiteY1-162" fmla="*/ 4971 h 743441"/>
                <a:gd name="connsiteX2-163" fmla="*/ 628 w 1140842"/>
                <a:gd name="connsiteY2-164" fmla="*/ 392899 h 743441"/>
                <a:gd name="connsiteX3-165" fmla="*/ 305428 w 1140842"/>
                <a:gd name="connsiteY3-166" fmla="*/ 725408 h 743441"/>
                <a:gd name="connsiteX4-167" fmla="*/ 540955 w 1140842"/>
                <a:gd name="connsiteY4-168" fmla="*/ 614571 h 743441"/>
                <a:gd name="connsiteX5-169" fmla="*/ 1095137 w 1140842"/>
                <a:gd name="connsiteY5-170" fmla="*/ 559153 h 743441"/>
                <a:gd name="connsiteX6-171" fmla="*/ 1053574 w 1140842"/>
                <a:gd name="connsiteY6-172" fmla="*/ 74245 h 743441"/>
                <a:gd name="connsiteX7-173" fmla="*/ 582519 w 1140842"/>
                <a:gd name="connsiteY7-174" fmla="*/ 226644 h 743441"/>
                <a:gd name="connsiteX0-175" fmla="*/ 582519 w 1140842"/>
                <a:gd name="connsiteY0-176" fmla="*/ 226644 h 756134"/>
                <a:gd name="connsiteX1-177" fmla="*/ 236155 w 1140842"/>
                <a:gd name="connsiteY1-178" fmla="*/ 4971 h 756134"/>
                <a:gd name="connsiteX2-179" fmla="*/ 628 w 1140842"/>
                <a:gd name="connsiteY2-180" fmla="*/ 392899 h 756134"/>
                <a:gd name="connsiteX3-181" fmla="*/ 305428 w 1140842"/>
                <a:gd name="connsiteY3-182" fmla="*/ 725408 h 756134"/>
                <a:gd name="connsiteX4-183" fmla="*/ 540955 w 1140842"/>
                <a:gd name="connsiteY4-184" fmla="*/ 614571 h 756134"/>
                <a:gd name="connsiteX5-185" fmla="*/ 1095137 w 1140842"/>
                <a:gd name="connsiteY5-186" fmla="*/ 559153 h 756134"/>
                <a:gd name="connsiteX6-187" fmla="*/ 1053574 w 1140842"/>
                <a:gd name="connsiteY6-188" fmla="*/ 74245 h 756134"/>
                <a:gd name="connsiteX7-189" fmla="*/ 582519 w 1140842"/>
                <a:gd name="connsiteY7-190" fmla="*/ 226644 h 756134"/>
                <a:gd name="connsiteX0-191" fmla="*/ 590394 w 1148717"/>
                <a:gd name="connsiteY0-192" fmla="*/ 226644 h 756134"/>
                <a:gd name="connsiteX1-193" fmla="*/ 244030 w 1148717"/>
                <a:gd name="connsiteY1-194" fmla="*/ 4971 h 756134"/>
                <a:gd name="connsiteX2-195" fmla="*/ 8503 w 1148717"/>
                <a:gd name="connsiteY2-196" fmla="*/ 392899 h 756134"/>
                <a:gd name="connsiteX3-197" fmla="*/ 548830 w 1148717"/>
                <a:gd name="connsiteY3-198" fmla="*/ 614571 h 756134"/>
                <a:gd name="connsiteX4-199" fmla="*/ 1103012 w 1148717"/>
                <a:gd name="connsiteY4-200" fmla="*/ 559153 h 756134"/>
                <a:gd name="connsiteX5-201" fmla="*/ 1061449 w 1148717"/>
                <a:gd name="connsiteY5-202" fmla="*/ 74245 h 756134"/>
                <a:gd name="connsiteX6-203" fmla="*/ 590394 w 1148717"/>
                <a:gd name="connsiteY6-204" fmla="*/ 226644 h 756134"/>
                <a:gd name="connsiteX0-205" fmla="*/ 590394 w 1148717"/>
                <a:gd name="connsiteY0-206" fmla="*/ 226644 h 784718"/>
                <a:gd name="connsiteX1-207" fmla="*/ 244030 w 1148717"/>
                <a:gd name="connsiteY1-208" fmla="*/ 4971 h 784718"/>
                <a:gd name="connsiteX2-209" fmla="*/ 8503 w 1148717"/>
                <a:gd name="connsiteY2-210" fmla="*/ 392899 h 784718"/>
                <a:gd name="connsiteX3-211" fmla="*/ 548830 w 1148717"/>
                <a:gd name="connsiteY3-212" fmla="*/ 614571 h 784718"/>
                <a:gd name="connsiteX4-213" fmla="*/ 1103012 w 1148717"/>
                <a:gd name="connsiteY4-214" fmla="*/ 559153 h 784718"/>
                <a:gd name="connsiteX5-215" fmla="*/ 1061449 w 1148717"/>
                <a:gd name="connsiteY5-216" fmla="*/ 74245 h 784718"/>
                <a:gd name="connsiteX6-217" fmla="*/ 590394 w 1148717"/>
                <a:gd name="connsiteY6-218" fmla="*/ 226644 h 784718"/>
                <a:gd name="connsiteX0-219" fmla="*/ 590394 w 1148717"/>
                <a:gd name="connsiteY0-220" fmla="*/ 226644 h 784718"/>
                <a:gd name="connsiteX1-221" fmla="*/ 244030 w 1148717"/>
                <a:gd name="connsiteY1-222" fmla="*/ 4971 h 784718"/>
                <a:gd name="connsiteX2-223" fmla="*/ 8503 w 1148717"/>
                <a:gd name="connsiteY2-224" fmla="*/ 392899 h 784718"/>
                <a:gd name="connsiteX3-225" fmla="*/ 548830 w 1148717"/>
                <a:gd name="connsiteY3-226" fmla="*/ 614571 h 784718"/>
                <a:gd name="connsiteX4-227" fmla="*/ 1103012 w 1148717"/>
                <a:gd name="connsiteY4-228" fmla="*/ 559153 h 784718"/>
                <a:gd name="connsiteX5-229" fmla="*/ 1061449 w 1148717"/>
                <a:gd name="connsiteY5-230" fmla="*/ 74245 h 784718"/>
                <a:gd name="connsiteX6-231" fmla="*/ 590394 w 1148717"/>
                <a:gd name="connsiteY6-232" fmla="*/ 226644 h 784718"/>
                <a:gd name="connsiteX0-233" fmla="*/ 581944 w 1140267"/>
                <a:gd name="connsiteY0-234" fmla="*/ 226644 h 799900"/>
                <a:gd name="connsiteX1-235" fmla="*/ 235580 w 1140267"/>
                <a:gd name="connsiteY1-236" fmla="*/ 4971 h 799900"/>
                <a:gd name="connsiteX2-237" fmla="*/ 53 w 1140267"/>
                <a:gd name="connsiteY2-238" fmla="*/ 392899 h 799900"/>
                <a:gd name="connsiteX3-239" fmla="*/ 540380 w 1140267"/>
                <a:gd name="connsiteY3-240" fmla="*/ 614571 h 799900"/>
                <a:gd name="connsiteX4-241" fmla="*/ 1094562 w 1140267"/>
                <a:gd name="connsiteY4-242" fmla="*/ 559153 h 799900"/>
                <a:gd name="connsiteX5-243" fmla="*/ 1052999 w 1140267"/>
                <a:gd name="connsiteY5-244" fmla="*/ 74245 h 799900"/>
                <a:gd name="connsiteX6-245" fmla="*/ 581944 w 1140267"/>
                <a:gd name="connsiteY6-246" fmla="*/ 226644 h 799900"/>
                <a:gd name="connsiteX0-247" fmla="*/ 581944 w 1157049"/>
                <a:gd name="connsiteY0-248" fmla="*/ 226644 h 799900"/>
                <a:gd name="connsiteX1-249" fmla="*/ 235580 w 1157049"/>
                <a:gd name="connsiteY1-250" fmla="*/ 4971 h 799900"/>
                <a:gd name="connsiteX2-251" fmla="*/ 53 w 1157049"/>
                <a:gd name="connsiteY2-252" fmla="*/ 392899 h 799900"/>
                <a:gd name="connsiteX3-253" fmla="*/ 540380 w 1157049"/>
                <a:gd name="connsiteY3-254" fmla="*/ 614571 h 799900"/>
                <a:gd name="connsiteX4-255" fmla="*/ 1094562 w 1157049"/>
                <a:gd name="connsiteY4-256" fmla="*/ 559153 h 799900"/>
                <a:gd name="connsiteX5-257" fmla="*/ 1052999 w 1157049"/>
                <a:gd name="connsiteY5-258" fmla="*/ 74245 h 799900"/>
                <a:gd name="connsiteX6-259" fmla="*/ 581944 w 1157049"/>
                <a:gd name="connsiteY6-260" fmla="*/ 226644 h 799900"/>
                <a:gd name="connsiteX0-261" fmla="*/ 581944 w 1157049"/>
                <a:gd name="connsiteY0-262" fmla="*/ 226644 h 799900"/>
                <a:gd name="connsiteX1-263" fmla="*/ 235580 w 1157049"/>
                <a:gd name="connsiteY1-264" fmla="*/ 4971 h 799900"/>
                <a:gd name="connsiteX2-265" fmla="*/ 53 w 1157049"/>
                <a:gd name="connsiteY2-266" fmla="*/ 392899 h 799900"/>
                <a:gd name="connsiteX3-267" fmla="*/ 540380 w 1157049"/>
                <a:gd name="connsiteY3-268" fmla="*/ 614571 h 799900"/>
                <a:gd name="connsiteX4-269" fmla="*/ 1094562 w 1157049"/>
                <a:gd name="connsiteY4-270" fmla="*/ 559153 h 799900"/>
                <a:gd name="connsiteX5-271" fmla="*/ 1052999 w 1157049"/>
                <a:gd name="connsiteY5-272" fmla="*/ 74245 h 799900"/>
                <a:gd name="connsiteX6-273" fmla="*/ 581944 w 1157049"/>
                <a:gd name="connsiteY6-274" fmla="*/ 226644 h 7999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1157049" h="799900">
                  <a:moveTo>
                    <a:pt x="581944" y="226644"/>
                  </a:moveTo>
                  <a:cubicBezTo>
                    <a:pt x="475725" y="67317"/>
                    <a:pt x="332562" y="-22738"/>
                    <a:pt x="235580" y="4971"/>
                  </a:cubicBezTo>
                  <a:cubicBezTo>
                    <a:pt x="138598" y="32680"/>
                    <a:pt x="-3122" y="205574"/>
                    <a:pt x="53" y="392899"/>
                  </a:cubicBezTo>
                  <a:cubicBezTo>
                    <a:pt x="3228" y="580224"/>
                    <a:pt x="176987" y="1063112"/>
                    <a:pt x="540380" y="614571"/>
                  </a:cubicBezTo>
                  <a:cubicBezTo>
                    <a:pt x="795823" y="920237"/>
                    <a:pt x="971025" y="773032"/>
                    <a:pt x="1094562" y="559153"/>
                  </a:cubicBezTo>
                  <a:cubicBezTo>
                    <a:pt x="1218099" y="345274"/>
                    <a:pt x="1133817" y="134281"/>
                    <a:pt x="1052999" y="74245"/>
                  </a:cubicBezTo>
                  <a:cubicBezTo>
                    <a:pt x="972181" y="14209"/>
                    <a:pt x="618889" y="25753"/>
                    <a:pt x="581944" y="226644"/>
                  </a:cubicBez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任意多边形 2"/>
            <p:cNvSpPr/>
            <p:nvPr/>
          </p:nvSpPr>
          <p:spPr>
            <a:xfrm>
              <a:off x="8007927" y="2687782"/>
              <a:ext cx="166255" cy="0"/>
            </a:xfrm>
            <a:custGeom>
              <a:avLst/>
              <a:gdLst>
                <a:gd name="connsiteX0" fmla="*/ 0 w 166255"/>
                <a:gd name="connsiteY0" fmla="*/ 0 h 0"/>
                <a:gd name="connsiteX1" fmla="*/ 166255 w 166255"/>
                <a:gd name="connsiteY1" fmla="*/ 0 h 0"/>
              </a:gdLst>
              <a:ahLst/>
              <a:cxnLst>
                <a:cxn ang="0">
                  <a:pos x="connsiteX0" y="connsiteY0"/>
                </a:cxn>
                <a:cxn ang="0">
                  <a:pos x="connsiteX1" y="connsiteY1"/>
                </a:cxn>
              </a:cxnLst>
              <a:rect l="l" t="t" r="r" b="b"/>
              <a:pathLst>
                <a:path w="166255">
                  <a:moveTo>
                    <a:pt x="0" y="0"/>
                  </a:moveTo>
                  <a:lnTo>
                    <a:pt x="166255" y="0"/>
                  </a:ln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 name="任意多边形 3"/>
            <p:cNvSpPr/>
            <p:nvPr/>
          </p:nvSpPr>
          <p:spPr>
            <a:xfrm>
              <a:off x="8098219" y="2144857"/>
              <a:ext cx="142875" cy="542925"/>
            </a:xfrm>
            <a:custGeom>
              <a:avLst/>
              <a:gdLst>
                <a:gd name="connsiteX0" fmla="*/ 0 w 142875"/>
                <a:gd name="connsiteY0" fmla="*/ 542925 h 542925"/>
                <a:gd name="connsiteX1" fmla="*/ 28575 w 142875"/>
                <a:gd name="connsiteY1" fmla="*/ 219075 h 542925"/>
                <a:gd name="connsiteX2" fmla="*/ 142875 w 142875"/>
                <a:gd name="connsiteY2" fmla="*/ 0 h 542925"/>
              </a:gdLst>
              <a:ahLst/>
              <a:cxnLst>
                <a:cxn ang="0">
                  <a:pos x="connsiteX0" y="connsiteY0"/>
                </a:cxn>
                <a:cxn ang="0">
                  <a:pos x="connsiteX1" y="connsiteY1"/>
                </a:cxn>
                <a:cxn ang="0">
                  <a:pos x="connsiteX2" y="connsiteY2"/>
                </a:cxn>
              </a:cxnLst>
              <a:rect l="l" t="t" r="r" b="b"/>
              <a:pathLst>
                <a:path w="142875" h="542925">
                  <a:moveTo>
                    <a:pt x="0" y="542925"/>
                  </a:moveTo>
                  <a:cubicBezTo>
                    <a:pt x="2381" y="426243"/>
                    <a:pt x="4763" y="309562"/>
                    <a:pt x="28575" y="219075"/>
                  </a:cubicBezTo>
                  <a:cubicBezTo>
                    <a:pt x="52387" y="128588"/>
                    <a:pt x="97631" y="64294"/>
                    <a:pt x="142875" y="0"/>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84" name="椭圆 31"/>
          <p:cNvSpPr/>
          <p:nvPr/>
        </p:nvSpPr>
        <p:spPr>
          <a:xfrm>
            <a:off x="1354384" y="4353489"/>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2490183" y="4305176"/>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2520792" y="4994267"/>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66" name="任意多边形 65"/>
          <p:cNvSpPr/>
          <p:nvPr/>
        </p:nvSpPr>
        <p:spPr>
          <a:xfrm>
            <a:off x="2619268" y="3037503"/>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3" name="任意多边形 92"/>
          <p:cNvSpPr/>
          <p:nvPr/>
        </p:nvSpPr>
        <p:spPr>
          <a:xfrm>
            <a:off x="2619268" y="4907866"/>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7" name="矩形 96"/>
          <p:cNvSpPr/>
          <p:nvPr/>
        </p:nvSpPr>
        <p:spPr>
          <a:xfrm>
            <a:off x="1576863" y="4945564"/>
            <a:ext cx="593432"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02</a:t>
            </a:r>
            <a:endParaRPr lang="zh-CN" altLang="en-US" sz="2400" b="1" dirty="0">
              <a:latin typeface="方正静蕾简体" panose="02000000000000000000" pitchFamily="2" charset="-122"/>
              <a:ea typeface="方正静蕾简体" panose="02000000000000000000" pitchFamily="2" charset="-122"/>
            </a:endParaRPr>
          </a:p>
        </p:txBody>
      </p:sp>
      <p:sp>
        <p:nvSpPr>
          <p:cNvPr id="107" name="椭圆 31"/>
          <p:cNvSpPr/>
          <p:nvPr/>
        </p:nvSpPr>
        <p:spPr>
          <a:xfrm>
            <a:off x="6637985" y="2483126"/>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08" name="文本框 107"/>
          <p:cNvSpPr txBox="1"/>
          <p:nvPr/>
        </p:nvSpPr>
        <p:spPr>
          <a:xfrm>
            <a:off x="7773784" y="2434813"/>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109" name="文本框 108"/>
          <p:cNvSpPr txBox="1"/>
          <p:nvPr/>
        </p:nvSpPr>
        <p:spPr>
          <a:xfrm>
            <a:off x="7804393" y="3123904"/>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110" name="矩形 109"/>
          <p:cNvSpPr/>
          <p:nvPr/>
        </p:nvSpPr>
        <p:spPr>
          <a:xfrm>
            <a:off x="6871185" y="3064625"/>
            <a:ext cx="551754"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03</a:t>
            </a:r>
            <a:endParaRPr lang="zh-CN" altLang="en-US" sz="2400" b="1" dirty="0">
              <a:latin typeface="方正静蕾简体" panose="02000000000000000000" pitchFamily="2" charset="-122"/>
              <a:ea typeface="方正静蕾简体" panose="02000000000000000000" pitchFamily="2" charset="-122"/>
            </a:endParaRPr>
          </a:p>
        </p:txBody>
      </p:sp>
      <p:sp>
        <p:nvSpPr>
          <p:cNvPr id="112" name="椭圆 31"/>
          <p:cNvSpPr/>
          <p:nvPr/>
        </p:nvSpPr>
        <p:spPr>
          <a:xfrm>
            <a:off x="6637985" y="4353489"/>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3" name="文本框 112"/>
          <p:cNvSpPr txBox="1"/>
          <p:nvPr/>
        </p:nvSpPr>
        <p:spPr>
          <a:xfrm>
            <a:off x="7773784" y="4305176"/>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114" name="文本框 113"/>
          <p:cNvSpPr txBox="1"/>
          <p:nvPr/>
        </p:nvSpPr>
        <p:spPr>
          <a:xfrm>
            <a:off x="7804393" y="4994267"/>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115" name="任意多边形 114"/>
          <p:cNvSpPr/>
          <p:nvPr/>
        </p:nvSpPr>
        <p:spPr>
          <a:xfrm>
            <a:off x="7902869" y="3037503"/>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6" name="任意多边形 115"/>
          <p:cNvSpPr/>
          <p:nvPr/>
        </p:nvSpPr>
        <p:spPr>
          <a:xfrm>
            <a:off x="7902869" y="4907866"/>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7" name="矩形 116"/>
          <p:cNvSpPr/>
          <p:nvPr/>
        </p:nvSpPr>
        <p:spPr>
          <a:xfrm>
            <a:off x="6861275" y="4932426"/>
            <a:ext cx="585417"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04</a:t>
            </a:r>
            <a:endParaRPr lang="zh-CN" altLang="en-US" sz="2400" b="1" dirty="0">
              <a:latin typeface="方正静蕾简体" panose="02000000000000000000" pitchFamily="2" charset="-122"/>
              <a:ea typeface="方正静蕾简体" panose="02000000000000000000" pitchFamily="2" charset="-122"/>
            </a:endParaRPr>
          </a:p>
        </p:txBody>
      </p:sp>
      <p:grpSp>
        <p:nvGrpSpPr>
          <p:cNvPr id="11" name="组合 10"/>
          <p:cNvGrpSpPr/>
          <p:nvPr/>
        </p:nvGrpSpPr>
        <p:grpSpPr>
          <a:xfrm>
            <a:off x="1618840" y="4521508"/>
            <a:ext cx="500485" cy="523400"/>
            <a:chOff x="7710221" y="2608730"/>
            <a:chExt cx="828208" cy="866128"/>
          </a:xfrm>
        </p:grpSpPr>
        <p:sp>
          <p:nvSpPr>
            <p:cNvPr id="7" name="任意多边形 6"/>
            <p:cNvSpPr/>
            <p:nvPr/>
          </p:nvSpPr>
          <p:spPr>
            <a:xfrm>
              <a:off x="7710221" y="2608730"/>
              <a:ext cx="828208" cy="866128"/>
            </a:xfrm>
            <a:custGeom>
              <a:avLst/>
              <a:gdLst>
                <a:gd name="connsiteX0" fmla="*/ 272960 w 895427"/>
                <a:gd name="connsiteY0" fmla="*/ 0 h 751895"/>
                <a:gd name="connsiteX1" fmla="*/ 595689 w 895427"/>
                <a:gd name="connsiteY1" fmla="*/ 0 h 751895"/>
                <a:gd name="connsiteX2" fmla="*/ 568795 w 895427"/>
                <a:gd name="connsiteY2" fmla="*/ 457200 h 751895"/>
                <a:gd name="connsiteX3" fmla="*/ 878077 w 895427"/>
                <a:gd name="connsiteY3" fmla="*/ 672353 h 751895"/>
                <a:gd name="connsiteX4" fmla="*/ 17465 w 895427"/>
                <a:gd name="connsiteY4" fmla="*/ 739589 h 751895"/>
                <a:gd name="connsiteX5" fmla="*/ 299854 w 895427"/>
                <a:gd name="connsiteY5" fmla="*/ 443753 h 751895"/>
                <a:gd name="connsiteX6" fmla="*/ 272960 w 895427"/>
                <a:gd name="connsiteY6" fmla="*/ 0 h 751895"/>
                <a:gd name="connsiteX0-1" fmla="*/ 272960 w 908267"/>
                <a:gd name="connsiteY0-2" fmla="*/ 0 h 845792"/>
                <a:gd name="connsiteX1-3" fmla="*/ 595689 w 908267"/>
                <a:gd name="connsiteY1-4" fmla="*/ 0 h 845792"/>
                <a:gd name="connsiteX2-5" fmla="*/ 568795 w 908267"/>
                <a:gd name="connsiteY2-6" fmla="*/ 457200 h 845792"/>
                <a:gd name="connsiteX3-7" fmla="*/ 891524 w 908267"/>
                <a:gd name="connsiteY3-8" fmla="*/ 833718 h 845792"/>
                <a:gd name="connsiteX4-9" fmla="*/ 17465 w 908267"/>
                <a:gd name="connsiteY4-10" fmla="*/ 739589 h 845792"/>
                <a:gd name="connsiteX5-11" fmla="*/ 299854 w 908267"/>
                <a:gd name="connsiteY5-12" fmla="*/ 443753 h 845792"/>
                <a:gd name="connsiteX6-13" fmla="*/ 272960 w 908267"/>
                <a:gd name="connsiteY6-14" fmla="*/ 0 h 845792"/>
                <a:gd name="connsiteX0-15" fmla="*/ 196651 w 828208"/>
                <a:gd name="connsiteY0-16" fmla="*/ 0 h 866128"/>
                <a:gd name="connsiteX1-17" fmla="*/ 519380 w 828208"/>
                <a:gd name="connsiteY1-18" fmla="*/ 0 h 866128"/>
                <a:gd name="connsiteX2-19" fmla="*/ 492486 w 828208"/>
                <a:gd name="connsiteY2-20" fmla="*/ 457200 h 866128"/>
                <a:gd name="connsiteX3-21" fmla="*/ 815215 w 828208"/>
                <a:gd name="connsiteY3-22" fmla="*/ 833718 h 866128"/>
                <a:gd name="connsiteX4-23" fmla="*/ 21839 w 828208"/>
                <a:gd name="connsiteY4-24" fmla="*/ 820271 h 866128"/>
                <a:gd name="connsiteX5-25" fmla="*/ 223545 w 828208"/>
                <a:gd name="connsiteY5-26" fmla="*/ 443753 h 866128"/>
                <a:gd name="connsiteX6-27" fmla="*/ 196651 w 828208"/>
                <a:gd name="connsiteY6-28" fmla="*/ 0 h 866128"/>
                <a:gd name="connsiteX0-29" fmla="*/ 196651 w 828208"/>
                <a:gd name="connsiteY0-30" fmla="*/ 0 h 866128"/>
                <a:gd name="connsiteX1-31" fmla="*/ 519380 w 828208"/>
                <a:gd name="connsiteY1-32" fmla="*/ 0 h 866128"/>
                <a:gd name="connsiteX2-33" fmla="*/ 492486 w 828208"/>
                <a:gd name="connsiteY2-34" fmla="*/ 457200 h 866128"/>
                <a:gd name="connsiteX3-35" fmla="*/ 815215 w 828208"/>
                <a:gd name="connsiteY3-36" fmla="*/ 833718 h 866128"/>
                <a:gd name="connsiteX4-37" fmla="*/ 21839 w 828208"/>
                <a:gd name="connsiteY4-38" fmla="*/ 820271 h 866128"/>
                <a:gd name="connsiteX5-39" fmla="*/ 223545 w 828208"/>
                <a:gd name="connsiteY5-40" fmla="*/ 443753 h 866128"/>
                <a:gd name="connsiteX6-41" fmla="*/ 196651 w 828208"/>
                <a:gd name="connsiteY6-42" fmla="*/ 0 h 86612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828208" h="866128">
                  <a:moveTo>
                    <a:pt x="196651" y="0"/>
                  </a:moveTo>
                  <a:lnTo>
                    <a:pt x="519380" y="0"/>
                  </a:lnTo>
                  <a:cubicBezTo>
                    <a:pt x="510415" y="152400"/>
                    <a:pt x="519380" y="266699"/>
                    <a:pt x="492486" y="457200"/>
                  </a:cubicBezTo>
                  <a:cubicBezTo>
                    <a:pt x="595580" y="528918"/>
                    <a:pt x="893656" y="773206"/>
                    <a:pt x="815215" y="833718"/>
                  </a:cubicBezTo>
                  <a:cubicBezTo>
                    <a:pt x="736774" y="894230"/>
                    <a:pt x="118209" y="858371"/>
                    <a:pt x="21839" y="820271"/>
                  </a:cubicBezTo>
                  <a:cubicBezTo>
                    <a:pt x="-74531" y="782171"/>
                    <a:pt x="176480" y="508747"/>
                    <a:pt x="223545" y="443753"/>
                  </a:cubicBezTo>
                  <a:lnTo>
                    <a:pt x="196651" y="0"/>
                  </a:ln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 name="任意多边形 8"/>
            <p:cNvSpPr/>
            <p:nvPr/>
          </p:nvSpPr>
          <p:spPr>
            <a:xfrm>
              <a:off x="7837536" y="3159122"/>
              <a:ext cx="510988" cy="27144"/>
            </a:xfrm>
            <a:custGeom>
              <a:avLst/>
              <a:gdLst>
                <a:gd name="connsiteX0" fmla="*/ 0 w 510988"/>
                <a:gd name="connsiteY0" fmla="*/ 27144 h 27144"/>
                <a:gd name="connsiteX1" fmla="*/ 188259 w 510988"/>
                <a:gd name="connsiteY1" fmla="*/ 250 h 27144"/>
                <a:gd name="connsiteX2" fmla="*/ 349624 w 510988"/>
                <a:gd name="connsiteY2" fmla="*/ 13697 h 27144"/>
                <a:gd name="connsiteX3" fmla="*/ 510988 w 510988"/>
                <a:gd name="connsiteY3" fmla="*/ 13697 h 27144"/>
              </a:gdLst>
              <a:ahLst/>
              <a:cxnLst>
                <a:cxn ang="0">
                  <a:pos x="connsiteX0" y="connsiteY0"/>
                </a:cxn>
                <a:cxn ang="0">
                  <a:pos x="connsiteX1" y="connsiteY1"/>
                </a:cxn>
                <a:cxn ang="0">
                  <a:pos x="connsiteX2" y="connsiteY2"/>
                </a:cxn>
                <a:cxn ang="0">
                  <a:pos x="connsiteX3" y="connsiteY3"/>
                </a:cxn>
              </a:cxnLst>
              <a:rect l="l" t="t" r="r" b="b"/>
              <a:pathLst>
                <a:path w="510988" h="27144">
                  <a:moveTo>
                    <a:pt x="0" y="27144"/>
                  </a:moveTo>
                  <a:cubicBezTo>
                    <a:pt x="64994" y="14817"/>
                    <a:pt x="129988" y="2491"/>
                    <a:pt x="188259" y="250"/>
                  </a:cubicBezTo>
                  <a:cubicBezTo>
                    <a:pt x="246530" y="-1991"/>
                    <a:pt x="295836" y="11456"/>
                    <a:pt x="349624" y="13697"/>
                  </a:cubicBezTo>
                  <a:cubicBezTo>
                    <a:pt x="403412" y="15938"/>
                    <a:pt x="457200" y="14817"/>
                    <a:pt x="510988" y="13697"/>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3" name="椭圆 31"/>
            <p:cNvSpPr/>
            <p:nvPr/>
          </p:nvSpPr>
          <p:spPr>
            <a:xfrm>
              <a:off x="7973888" y="3264744"/>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74" name="椭圆 31"/>
            <p:cNvSpPr/>
            <p:nvPr/>
          </p:nvSpPr>
          <p:spPr>
            <a:xfrm>
              <a:off x="8124325" y="3212232"/>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75" name="椭圆 31"/>
            <p:cNvSpPr/>
            <p:nvPr/>
          </p:nvSpPr>
          <p:spPr>
            <a:xfrm>
              <a:off x="8093030" y="3338089"/>
              <a:ext cx="77474" cy="7670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grpSp>
      <p:grpSp>
        <p:nvGrpSpPr>
          <p:cNvPr id="76" name="组合 75"/>
          <p:cNvGrpSpPr/>
          <p:nvPr/>
        </p:nvGrpSpPr>
        <p:grpSpPr>
          <a:xfrm rot="20595534" flipH="1">
            <a:off x="6933032" y="2632218"/>
            <a:ext cx="462230" cy="612337"/>
            <a:chOff x="6349289" y="689341"/>
            <a:chExt cx="240568" cy="318691"/>
          </a:xfrm>
        </p:grpSpPr>
        <p:grpSp>
          <p:nvGrpSpPr>
            <p:cNvPr id="77" name="组合 76"/>
            <p:cNvGrpSpPr/>
            <p:nvPr/>
          </p:nvGrpSpPr>
          <p:grpSpPr>
            <a:xfrm rot="735509">
              <a:off x="6349289" y="689341"/>
              <a:ext cx="240568" cy="279631"/>
              <a:chOff x="7319233" y="478676"/>
              <a:chExt cx="580936" cy="675267"/>
            </a:xfrm>
          </p:grpSpPr>
          <p:sp>
            <p:nvSpPr>
              <p:cNvPr id="79" name="任意多边形 78"/>
              <p:cNvSpPr/>
              <p:nvPr/>
            </p:nvSpPr>
            <p:spPr>
              <a:xfrm>
                <a:off x="7319233" y="478676"/>
                <a:ext cx="580936" cy="675267"/>
              </a:xfrm>
              <a:custGeom>
                <a:avLst/>
                <a:gdLst>
                  <a:gd name="connsiteX0" fmla="*/ 169694 w 579891"/>
                  <a:gd name="connsiteY0" fmla="*/ 674526 h 674526"/>
                  <a:gd name="connsiteX1" fmla="*/ 193757 w 579891"/>
                  <a:gd name="connsiteY1" fmla="*/ 421863 h 674526"/>
                  <a:gd name="connsiteX2" fmla="*/ 1252 w 579891"/>
                  <a:gd name="connsiteY2" fmla="*/ 241390 h 674526"/>
                  <a:gd name="connsiteX3" fmla="*/ 302041 w 579891"/>
                  <a:gd name="connsiteY3" fmla="*/ 758 h 674526"/>
                  <a:gd name="connsiteX4" fmla="*/ 578768 w 579891"/>
                  <a:gd name="connsiteY4" fmla="*/ 325611 h 674526"/>
                  <a:gd name="connsiteX5" fmla="*/ 398294 w 579891"/>
                  <a:gd name="connsiteY5" fmla="*/ 457958 h 674526"/>
                  <a:gd name="connsiteX6" fmla="*/ 362199 w 579891"/>
                  <a:gd name="connsiteY6" fmla="*/ 638432 h 674526"/>
                  <a:gd name="connsiteX7" fmla="*/ 193757 w 579891"/>
                  <a:gd name="connsiteY7" fmla="*/ 626400 h 674526"/>
                  <a:gd name="connsiteX0-1" fmla="*/ 168660 w 578857"/>
                  <a:gd name="connsiteY0-2" fmla="*/ 675267 h 675267"/>
                  <a:gd name="connsiteX1-3" fmla="*/ 192723 w 578857"/>
                  <a:gd name="connsiteY1-4" fmla="*/ 422604 h 675267"/>
                  <a:gd name="connsiteX2-5" fmla="*/ 218 w 578857"/>
                  <a:gd name="connsiteY2-6" fmla="*/ 242131 h 675267"/>
                  <a:gd name="connsiteX3-7" fmla="*/ 301007 w 578857"/>
                  <a:gd name="connsiteY3-8" fmla="*/ 1499 h 675267"/>
                  <a:gd name="connsiteX4-9" fmla="*/ 577734 w 578857"/>
                  <a:gd name="connsiteY4-10" fmla="*/ 326352 h 675267"/>
                  <a:gd name="connsiteX5-11" fmla="*/ 397260 w 578857"/>
                  <a:gd name="connsiteY5-12" fmla="*/ 458699 h 675267"/>
                  <a:gd name="connsiteX6-13" fmla="*/ 361165 w 578857"/>
                  <a:gd name="connsiteY6-14" fmla="*/ 639173 h 675267"/>
                  <a:gd name="connsiteX7-15" fmla="*/ 192723 w 578857"/>
                  <a:gd name="connsiteY7-16" fmla="*/ 627141 h 675267"/>
                  <a:gd name="connsiteX0-17" fmla="*/ 168660 w 580183"/>
                  <a:gd name="connsiteY0-18" fmla="*/ 675267 h 675267"/>
                  <a:gd name="connsiteX1-19" fmla="*/ 192723 w 580183"/>
                  <a:gd name="connsiteY1-20" fmla="*/ 422604 h 675267"/>
                  <a:gd name="connsiteX2-21" fmla="*/ 218 w 580183"/>
                  <a:gd name="connsiteY2-22" fmla="*/ 242131 h 675267"/>
                  <a:gd name="connsiteX3-23" fmla="*/ 301007 w 580183"/>
                  <a:gd name="connsiteY3-24" fmla="*/ 1499 h 675267"/>
                  <a:gd name="connsiteX4-25" fmla="*/ 577734 w 580183"/>
                  <a:gd name="connsiteY4-26" fmla="*/ 326352 h 675267"/>
                  <a:gd name="connsiteX5-27" fmla="*/ 397260 w 580183"/>
                  <a:gd name="connsiteY5-28" fmla="*/ 458699 h 675267"/>
                  <a:gd name="connsiteX6-29" fmla="*/ 361165 w 580183"/>
                  <a:gd name="connsiteY6-30" fmla="*/ 639173 h 675267"/>
                  <a:gd name="connsiteX7-31" fmla="*/ 192723 w 580183"/>
                  <a:gd name="connsiteY7-32" fmla="*/ 627141 h 675267"/>
                  <a:gd name="connsiteX0-33" fmla="*/ 168726 w 580936"/>
                  <a:gd name="connsiteY0-34" fmla="*/ 675267 h 675267"/>
                  <a:gd name="connsiteX1-35" fmla="*/ 192789 w 580936"/>
                  <a:gd name="connsiteY1-36" fmla="*/ 422604 h 675267"/>
                  <a:gd name="connsiteX2-37" fmla="*/ 284 w 580936"/>
                  <a:gd name="connsiteY2-38" fmla="*/ 242131 h 675267"/>
                  <a:gd name="connsiteX3-39" fmla="*/ 301073 w 580936"/>
                  <a:gd name="connsiteY3-40" fmla="*/ 1499 h 675267"/>
                  <a:gd name="connsiteX4-41" fmla="*/ 577800 w 580936"/>
                  <a:gd name="connsiteY4-42" fmla="*/ 326352 h 675267"/>
                  <a:gd name="connsiteX5-43" fmla="*/ 397326 w 580936"/>
                  <a:gd name="connsiteY5-44" fmla="*/ 458699 h 675267"/>
                  <a:gd name="connsiteX6-45" fmla="*/ 361231 w 580936"/>
                  <a:gd name="connsiteY6-46" fmla="*/ 639173 h 675267"/>
                  <a:gd name="connsiteX7-47" fmla="*/ 192789 w 580936"/>
                  <a:gd name="connsiteY7-48" fmla="*/ 627141 h 67526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80936" h="675267">
                    <a:moveTo>
                      <a:pt x="168726" y="675267"/>
                    </a:moveTo>
                    <a:cubicBezTo>
                      <a:pt x="194794" y="585030"/>
                      <a:pt x="220863" y="494793"/>
                      <a:pt x="192789" y="422604"/>
                    </a:cubicBezTo>
                    <a:cubicBezTo>
                      <a:pt x="164715" y="350415"/>
                      <a:pt x="8239" y="411989"/>
                      <a:pt x="284" y="242131"/>
                    </a:cubicBezTo>
                    <a:cubicBezTo>
                      <a:pt x="-7671" y="72273"/>
                      <a:pt x="152816" y="-12538"/>
                      <a:pt x="301073" y="1499"/>
                    </a:cubicBezTo>
                    <a:cubicBezTo>
                      <a:pt x="449330" y="15536"/>
                      <a:pt x="605094" y="137477"/>
                      <a:pt x="577800" y="326352"/>
                    </a:cubicBezTo>
                    <a:cubicBezTo>
                      <a:pt x="550506" y="515227"/>
                      <a:pt x="433421" y="406562"/>
                      <a:pt x="397326" y="458699"/>
                    </a:cubicBezTo>
                    <a:cubicBezTo>
                      <a:pt x="361231" y="510836"/>
                      <a:pt x="395321" y="611099"/>
                      <a:pt x="361231" y="639173"/>
                    </a:cubicBezTo>
                    <a:cubicBezTo>
                      <a:pt x="327142" y="667247"/>
                      <a:pt x="259965" y="647194"/>
                      <a:pt x="192789" y="627141"/>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1" name="任意多边形 80"/>
              <p:cNvSpPr/>
              <p:nvPr/>
            </p:nvSpPr>
            <p:spPr>
              <a:xfrm>
                <a:off x="7575219" y="695628"/>
                <a:ext cx="173947" cy="400785"/>
              </a:xfrm>
              <a:custGeom>
                <a:avLst/>
                <a:gdLst>
                  <a:gd name="connsiteX0" fmla="*/ 0 w 173947"/>
                  <a:gd name="connsiteY0" fmla="*/ 2090 h 400785"/>
                  <a:gd name="connsiteX1" fmla="*/ 173346 w 173947"/>
                  <a:gd name="connsiteY1" fmla="*/ 23758 h 400785"/>
                  <a:gd name="connsiteX2" fmla="*/ 56337 w 173947"/>
                  <a:gd name="connsiteY2" fmla="*/ 28091 h 400785"/>
                  <a:gd name="connsiteX3" fmla="*/ 34669 w 173947"/>
                  <a:gd name="connsiteY3" fmla="*/ 400785 h 400785"/>
                </a:gdLst>
                <a:ahLst/>
                <a:cxnLst>
                  <a:cxn ang="0">
                    <a:pos x="connsiteX0" y="connsiteY0"/>
                  </a:cxn>
                  <a:cxn ang="0">
                    <a:pos x="connsiteX1" y="connsiteY1"/>
                  </a:cxn>
                  <a:cxn ang="0">
                    <a:pos x="connsiteX2" y="connsiteY2"/>
                  </a:cxn>
                  <a:cxn ang="0">
                    <a:pos x="connsiteX3" y="connsiteY3"/>
                  </a:cxn>
                </a:cxnLst>
                <a:rect l="l" t="t" r="r" b="b"/>
                <a:pathLst>
                  <a:path w="173947" h="400785">
                    <a:moveTo>
                      <a:pt x="0" y="2090"/>
                    </a:moveTo>
                    <a:cubicBezTo>
                      <a:pt x="81978" y="10757"/>
                      <a:pt x="163957" y="19425"/>
                      <a:pt x="173346" y="23758"/>
                    </a:cubicBezTo>
                    <a:cubicBezTo>
                      <a:pt x="182735" y="28091"/>
                      <a:pt x="79450" y="-34747"/>
                      <a:pt x="56337" y="28091"/>
                    </a:cubicBezTo>
                    <a:cubicBezTo>
                      <a:pt x="33224" y="90929"/>
                      <a:pt x="33946" y="245857"/>
                      <a:pt x="34669" y="400785"/>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78" name="任意多边形 77"/>
            <p:cNvSpPr/>
            <p:nvPr/>
          </p:nvSpPr>
          <p:spPr>
            <a:xfrm>
              <a:off x="6385067" y="953531"/>
              <a:ext cx="82602" cy="54501"/>
            </a:xfrm>
            <a:custGeom>
              <a:avLst/>
              <a:gdLst>
                <a:gd name="connsiteX0" fmla="*/ 248 w 76868"/>
                <a:gd name="connsiteY0" fmla="*/ 393 h 59632"/>
                <a:gd name="connsiteX1" fmla="*/ 54325 w 76868"/>
                <a:gd name="connsiteY1" fmla="*/ 32348 h 59632"/>
                <a:gd name="connsiteX2" fmla="*/ 76448 w 76868"/>
                <a:gd name="connsiteY2" fmla="*/ 5309 h 59632"/>
                <a:gd name="connsiteX3" fmla="*/ 37119 w 76868"/>
                <a:gd name="connsiteY3" fmla="*/ 59387 h 59632"/>
                <a:gd name="connsiteX4" fmla="*/ 248 w 76868"/>
                <a:gd name="connsiteY4" fmla="*/ 393 h 59632"/>
                <a:gd name="connsiteX0-1" fmla="*/ 12434 w 89054"/>
                <a:gd name="connsiteY0-2" fmla="*/ 4 h 59773"/>
                <a:gd name="connsiteX1-3" fmla="*/ 66511 w 89054"/>
                <a:gd name="connsiteY1-4" fmla="*/ 31959 h 59773"/>
                <a:gd name="connsiteX2-5" fmla="*/ 88634 w 89054"/>
                <a:gd name="connsiteY2-6" fmla="*/ 4920 h 59773"/>
                <a:gd name="connsiteX3-7" fmla="*/ 49305 w 89054"/>
                <a:gd name="connsiteY3-8" fmla="*/ 58998 h 59773"/>
                <a:gd name="connsiteX4-9" fmla="*/ 2601 w 89054"/>
                <a:gd name="connsiteY4-10" fmla="*/ 34417 h 59773"/>
                <a:gd name="connsiteX5" fmla="*/ 12434 w 89054"/>
                <a:gd name="connsiteY5" fmla="*/ 4 h 59773"/>
                <a:gd name="connsiteX0-11" fmla="*/ 12434 w 89054"/>
                <a:gd name="connsiteY0-12" fmla="*/ 4 h 50472"/>
                <a:gd name="connsiteX1-13" fmla="*/ 66511 w 89054"/>
                <a:gd name="connsiteY1-14" fmla="*/ 31959 h 50472"/>
                <a:gd name="connsiteX2-15" fmla="*/ 88634 w 89054"/>
                <a:gd name="connsiteY2-16" fmla="*/ 4920 h 50472"/>
                <a:gd name="connsiteX3-17" fmla="*/ 56679 w 89054"/>
                <a:gd name="connsiteY3-18" fmla="*/ 49165 h 50472"/>
                <a:gd name="connsiteX4-19" fmla="*/ 2601 w 89054"/>
                <a:gd name="connsiteY4-20" fmla="*/ 34417 h 50472"/>
                <a:gd name="connsiteX5-21" fmla="*/ 12434 w 89054"/>
                <a:gd name="connsiteY5-22" fmla="*/ 4 h 50472"/>
                <a:gd name="connsiteX0-23" fmla="*/ 10471 w 87091"/>
                <a:gd name="connsiteY0-24" fmla="*/ 132 h 49570"/>
                <a:gd name="connsiteX1-25" fmla="*/ 64548 w 87091"/>
                <a:gd name="connsiteY1-26" fmla="*/ 32087 h 49570"/>
                <a:gd name="connsiteX2-27" fmla="*/ 86671 w 87091"/>
                <a:gd name="connsiteY2-28" fmla="*/ 5048 h 49570"/>
                <a:gd name="connsiteX3-29" fmla="*/ 54716 w 87091"/>
                <a:gd name="connsiteY3-30" fmla="*/ 49293 h 49570"/>
                <a:gd name="connsiteX4-31" fmla="*/ 3097 w 87091"/>
                <a:gd name="connsiteY4-32" fmla="*/ 22255 h 49570"/>
                <a:gd name="connsiteX5-33" fmla="*/ 10471 w 87091"/>
                <a:gd name="connsiteY5-34" fmla="*/ 132 h 49570"/>
                <a:gd name="connsiteX0-35" fmla="*/ 10471 w 87091"/>
                <a:gd name="connsiteY0-36" fmla="*/ 132 h 54436"/>
                <a:gd name="connsiteX1-37" fmla="*/ 64548 w 87091"/>
                <a:gd name="connsiteY1-38" fmla="*/ 32087 h 54436"/>
                <a:gd name="connsiteX2-39" fmla="*/ 86671 w 87091"/>
                <a:gd name="connsiteY2-40" fmla="*/ 5048 h 54436"/>
                <a:gd name="connsiteX3-41" fmla="*/ 59632 w 87091"/>
                <a:gd name="connsiteY3-42" fmla="*/ 54209 h 54436"/>
                <a:gd name="connsiteX4-43" fmla="*/ 3097 w 87091"/>
                <a:gd name="connsiteY4-44" fmla="*/ 22255 h 54436"/>
                <a:gd name="connsiteX5-45" fmla="*/ 10471 w 87091"/>
                <a:gd name="connsiteY5-46" fmla="*/ 132 h 54436"/>
                <a:gd name="connsiteX0-47" fmla="*/ 11326 w 92270"/>
                <a:gd name="connsiteY0-48" fmla="*/ 197 h 54501"/>
                <a:gd name="connsiteX1-49" fmla="*/ 85068 w 92270"/>
                <a:gd name="connsiteY1-50" fmla="*/ 34610 h 54501"/>
                <a:gd name="connsiteX2-51" fmla="*/ 87526 w 92270"/>
                <a:gd name="connsiteY2-52" fmla="*/ 5113 h 54501"/>
                <a:gd name="connsiteX3-53" fmla="*/ 60487 w 92270"/>
                <a:gd name="connsiteY3-54" fmla="*/ 54274 h 54501"/>
                <a:gd name="connsiteX4-55" fmla="*/ 3952 w 92270"/>
                <a:gd name="connsiteY4-56" fmla="*/ 22320 h 54501"/>
                <a:gd name="connsiteX5-57" fmla="*/ 11326 w 92270"/>
                <a:gd name="connsiteY5-58" fmla="*/ 197 h 54501"/>
                <a:gd name="connsiteX0-59" fmla="*/ 7096 w 88040"/>
                <a:gd name="connsiteY0-60" fmla="*/ 197 h 54501"/>
                <a:gd name="connsiteX1-61" fmla="*/ 80838 w 88040"/>
                <a:gd name="connsiteY1-62" fmla="*/ 34610 h 54501"/>
                <a:gd name="connsiteX2-63" fmla="*/ 83296 w 88040"/>
                <a:gd name="connsiteY2-64" fmla="*/ 5113 h 54501"/>
                <a:gd name="connsiteX3-65" fmla="*/ 56257 w 88040"/>
                <a:gd name="connsiteY3-66" fmla="*/ 54274 h 54501"/>
                <a:gd name="connsiteX4-67" fmla="*/ 7096 w 88040"/>
                <a:gd name="connsiteY4-68" fmla="*/ 22320 h 54501"/>
                <a:gd name="connsiteX5-69" fmla="*/ 7096 w 88040"/>
                <a:gd name="connsiteY5-70" fmla="*/ 197 h 54501"/>
                <a:gd name="connsiteX0-71" fmla="*/ 6579 w 84329"/>
                <a:gd name="connsiteY0-72" fmla="*/ 133 h 54437"/>
                <a:gd name="connsiteX1-73" fmla="*/ 72947 w 84329"/>
                <a:gd name="connsiteY1-74" fmla="*/ 32088 h 54437"/>
                <a:gd name="connsiteX2-75" fmla="*/ 82779 w 84329"/>
                <a:gd name="connsiteY2-76" fmla="*/ 5049 h 54437"/>
                <a:gd name="connsiteX3-77" fmla="*/ 55740 w 84329"/>
                <a:gd name="connsiteY3-78" fmla="*/ 54210 h 54437"/>
                <a:gd name="connsiteX4-79" fmla="*/ 6579 w 84329"/>
                <a:gd name="connsiteY4-80" fmla="*/ 22256 h 54437"/>
                <a:gd name="connsiteX5-81" fmla="*/ 6579 w 84329"/>
                <a:gd name="connsiteY5-82" fmla="*/ 133 h 54437"/>
                <a:gd name="connsiteX0-83" fmla="*/ 5902 w 82602"/>
                <a:gd name="connsiteY0-84" fmla="*/ 197 h 54501"/>
                <a:gd name="connsiteX1-85" fmla="*/ 62437 w 82602"/>
                <a:gd name="connsiteY1-86" fmla="*/ 34610 h 54501"/>
                <a:gd name="connsiteX2-87" fmla="*/ 82102 w 82602"/>
                <a:gd name="connsiteY2-88" fmla="*/ 5113 h 54501"/>
                <a:gd name="connsiteX3-89" fmla="*/ 55063 w 82602"/>
                <a:gd name="connsiteY3-90" fmla="*/ 54274 h 54501"/>
                <a:gd name="connsiteX4-91" fmla="*/ 5902 w 82602"/>
                <a:gd name="connsiteY4-92" fmla="*/ 22320 h 54501"/>
                <a:gd name="connsiteX5-93" fmla="*/ 5902 w 82602"/>
                <a:gd name="connsiteY5-94" fmla="*/ 197 h 5450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82602" h="54501">
                  <a:moveTo>
                    <a:pt x="5902" y="197"/>
                  </a:moveTo>
                  <a:cubicBezTo>
                    <a:pt x="15325" y="2245"/>
                    <a:pt x="49737" y="33791"/>
                    <a:pt x="62437" y="34610"/>
                  </a:cubicBezTo>
                  <a:cubicBezTo>
                    <a:pt x="75137" y="35429"/>
                    <a:pt x="84970" y="607"/>
                    <a:pt x="82102" y="5113"/>
                  </a:cubicBezTo>
                  <a:cubicBezTo>
                    <a:pt x="79234" y="9620"/>
                    <a:pt x="67763" y="51406"/>
                    <a:pt x="55063" y="54274"/>
                  </a:cubicBezTo>
                  <a:cubicBezTo>
                    <a:pt x="42363" y="57142"/>
                    <a:pt x="12047" y="32152"/>
                    <a:pt x="5902" y="22320"/>
                  </a:cubicBezTo>
                  <a:cubicBezTo>
                    <a:pt x="-243" y="12488"/>
                    <a:pt x="-3521" y="-1851"/>
                    <a:pt x="5902" y="197"/>
                  </a:cubicBez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grpSp>
        <p:nvGrpSpPr>
          <p:cNvPr id="125" name="组合 124"/>
          <p:cNvGrpSpPr/>
          <p:nvPr/>
        </p:nvGrpSpPr>
        <p:grpSpPr>
          <a:xfrm rot="5400000">
            <a:off x="6926742" y="4592882"/>
            <a:ext cx="537958" cy="424211"/>
            <a:chOff x="4941747" y="1124761"/>
            <a:chExt cx="1223250" cy="964605"/>
          </a:xfrm>
        </p:grpSpPr>
        <p:grpSp>
          <p:nvGrpSpPr>
            <p:cNvPr id="126" name="组合 125"/>
            <p:cNvGrpSpPr/>
            <p:nvPr/>
          </p:nvGrpSpPr>
          <p:grpSpPr>
            <a:xfrm>
              <a:off x="4941747" y="1124761"/>
              <a:ext cx="1223250" cy="964605"/>
              <a:chOff x="3243122" y="2874485"/>
              <a:chExt cx="1223250" cy="964605"/>
            </a:xfrm>
          </p:grpSpPr>
          <p:sp>
            <p:nvSpPr>
              <p:cNvPr id="128" name="任意多边形 127"/>
              <p:cNvSpPr/>
              <p:nvPr/>
            </p:nvSpPr>
            <p:spPr>
              <a:xfrm>
                <a:off x="3243122" y="2874485"/>
                <a:ext cx="1223250" cy="964605"/>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1" fmla="*/ 584616 w 1246893"/>
                  <a:gd name="connsiteY0-2" fmla="*/ 502981 h 967676"/>
                  <a:gd name="connsiteX1-3" fmla="*/ 0 w 1246893"/>
                  <a:gd name="connsiteY1-4" fmla="*/ 413040 h 967676"/>
                  <a:gd name="connsiteX2-5" fmla="*/ 179882 w 1246893"/>
                  <a:gd name="connsiteY2-6" fmla="*/ 188187 h 967676"/>
                  <a:gd name="connsiteX3-7" fmla="*/ 674557 w 1246893"/>
                  <a:gd name="connsiteY3-8" fmla="*/ 413040 h 967676"/>
                  <a:gd name="connsiteX4-9" fmla="*/ 734518 w 1246893"/>
                  <a:gd name="connsiteY4-10" fmla="*/ 173197 h 967676"/>
                  <a:gd name="connsiteX5-11" fmla="*/ 1033049 w 1246893"/>
                  <a:gd name="connsiteY5-12" fmla="*/ 4398 h 967676"/>
                  <a:gd name="connsiteX6-13" fmla="*/ 1244183 w 1246893"/>
                  <a:gd name="connsiteY6-14" fmla="*/ 353079 h 967676"/>
                  <a:gd name="connsiteX7-15" fmla="*/ 884419 w 1246893"/>
                  <a:gd name="connsiteY7-16" fmla="*/ 502981 h 967676"/>
                  <a:gd name="connsiteX8-17" fmla="*/ 1199213 w 1246893"/>
                  <a:gd name="connsiteY8-18" fmla="*/ 712843 h 967676"/>
                  <a:gd name="connsiteX9-19" fmla="*/ 944380 w 1246893"/>
                  <a:gd name="connsiteY9-20" fmla="*/ 967676 h 967676"/>
                  <a:gd name="connsiteX10-21" fmla="*/ 719528 w 1246893"/>
                  <a:gd name="connsiteY10-22" fmla="*/ 712843 h 967676"/>
                  <a:gd name="connsiteX11-23" fmla="*/ 299803 w 1246893"/>
                  <a:gd name="connsiteY11-24" fmla="*/ 892725 h 967676"/>
                  <a:gd name="connsiteX12-25" fmla="*/ 74951 w 1246893"/>
                  <a:gd name="connsiteY12-26" fmla="*/ 727833 h 967676"/>
                  <a:gd name="connsiteX13-27" fmla="*/ 719528 w 1246893"/>
                  <a:gd name="connsiteY13-28" fmla="*/ 547951 h 967676"/>
                  <a:gd name="connsiteX0-29" fmla="*/ 584616 w 1250361"/>
                  <a:gd name="connsiteY0-30" fmla="*/ 505914 h 970609"/>
                  <a:gd name="connsiteX1-31" fmla="*/ 0 w 1250361"/>
                  <a:gd name="connsiteY1-32" fmla="*/ 415973 h 970609"/>
                  <a:gd name="connsiteX2-33" fmla="*/ 179882 w 1250361"/>
                  <a:gd name="connsiteY2-34" fmla="*/ 191120 h 970609"/>
                  <a:gd name="connsiteX3-35" fmla="*/ 674557 w 1250361"/>
                  <a:gd name="connsiteY3-36" fmla="*/ 415973 h 970609"/>
                  <a:gd name="connsiteX4-37" fmla="*/ 734518 w 1250361"/>
                  <a:gd name="connsiteY4-38" fmla="*/ 176130 h 970609"/>
                  <a:gd name="connsiteX5-39" fmla="*/ 1033049 w 1250361"/>
                  <a:gd name="connsiteY5-40" fmla="*/ 7331 h 970609"/>
                  <a:gd name="connsiteX6-41" fmla="*/ 1244183 w 1250361"/>
                  <a:gd name="connsiteY6-42" fmla="*/ 356012 h 970609"/>
                  <a:gd name="connsiteX7-43" fmla="*/ 884419 w 1250361"/>
                  <a:gd name="connsiteY7-44" fmla="*/ 505914 h 970609"/>
                  <a:gd name="connsiteX8-45" fmla="*/ 1199213 w 1250361"/>
                  <a:gd name="connsiteY8-46" fmla="*/ 715776 h 970609"/>
                  <a:gd name="connsiteX9-47" fmla="*/ 944380 w 1250361"/>
                  <a:gd name="connsiteY9-48" fmla="*/ 970609 h 970609"/>
                  <a:gd name="connsiteX10-49" fmla="*/ 719528 w 1250361"/>
                  <a:gd name="connsiteY10-50" fmla="*/ 715776 h 970609"/>
                  <a:gd name="connsiteX11-51" fmla="*/ 299803 w 1250361"/>
                  <a:gd name="connsiteY11-52" fmla="*/ 895658 h 970609"/>
                  <a:gd name="connsiteX12-53" fmla="*/ 74951 w 1250361"/>
                  <a:gd name="connsiteY12-54" fmla="*/ 730766 h 970609"/>
                  <a:gd name="connsiteX13-55" fmla="*/ 719528 w 1250361"/>
                  <a:gd name="connsiteY13-56" fmla="*/ 550884 h 970609"/>
                  <a:gd name="connsiteX0-57" fmla="*/ 584616 w 1219605"/>
                  <a:gd name="connsiteY0-58" fmla="*/ 503672 h 968367"/>
                  <a:gd name="connsiteX1-59" fmla="*/ 0 w 1219605"/>
                  <a:gd name="connsiteY1-60" fmla="*/ 413731 h 968367"/>
                  <a:gd name="connsiteX2-61" fmla="*/ 179882 w 1219605"/>
                  <a:gd name="connsiteY2-62" fmla="*/ 188878 h 968367"/>
                  <a:gd name="connsiteX3-63" fmla="*/ 674557 w 1219605"/>
                  <a:gd name="connsiteY3-64" fmla="*/ 413731 h 968367"/>
                  <a:gd name="connsiteX4-65" fmla="*/ 734518 w 1219605"/>
                  <a:gd name="connsiteY4-66" fmla="*/ 173888 h 968367"/>
                  <a:gd name="connsiteX5-67" fmla="*/ 1033049 w 1219605"/>
                  <a:gd name="connsiteY5-68" fmla="*/ 5089 h 968367"/>
                  <a:gd name="connsiteX6-69" fmla="*/ 1216474 w 1219605"/>
                  <a:gd name="connsiteY6-70" fmla="*/ 370395 h 968367"/>
                  <a:gd name="connsiteX7-71" fmla="*/ 884419 w 1219605"/>
                  <a:gd name="connsiteY7-72" fmla="*/ 503672 h 968367"/>
                  <a:gd name="connsiteX8-73" fmla="*/ 1199213 w 1219605"/>
                  <a:gd name="connsiteY8-74" fmla="*/ 713534 h 968367"/>
                  <a:gd name="connsiteX9-75" fmla="*/ 944380 w 1219605"/>
                  <a:gd name="connsiteY9-76" fmla="*/ 968367 h 968367"/>
                  <a:gd name="connsiteX10-77" fmla="*/ 719528 w 1219605"/>
                  <a:gd name="connsiteY10-78" fmla="*/ 713534 h 968367"/>
                  <a:gd name="connsiteX11-79" fmla="*/ 299803 w 1219605"/>
                  <a:gd name="connsiteY11-80" fmla="*/ 893416 h 968367"/>
                  <a:gd name="connsiteX12-81" fmla="*/ 74951 w 1219605"/>
                  <a:gd name="connsiteY12-82" fmla="*/ 728524 h 968367"/>
                  <a:gd name="connsiteX13-83" fmla="*/ 719528 w 1219605"/>
                  <a:gd name="connsiteY13-84" fmla="*/ 548642 h 968367"/>
                  <a:gd name="connsiteX0-85" fmla="*/ 584616 w 1223250"/>
                  <a:gd name="connsiteY0-86" fmla="*/ 499287 h 963982"/>
                  <a:gd name="connsiteX1-87" fmla="*/ 0 w 1223250"/>
                  <a:gd name="connsiteY1-88" fmla="*/ 409346 h 963982"/>
                  <a:gd name="connsiteX2-89" fmla="*/ 179882 w 1223250"/>
                  <a:gd name="connsiteY2-90" fmla="*/ 184493 h 963982"/>
                  <a:gd name="connsiteX3-91" fmla="*/ 674557 w 1223250"/>
                  <a:gd name="connsiteY3-92" fmla="*/ 409346 h 963982"/>
                  <a:gd name="connsiteX4-93" fmla="*/ 734518 w 1223250"/>
                  <a:gd name="connsiteY4-94" fmla="*/ 169503 h 963982"/>
                  <a:gd name="connsiteX5-95" fmla="*/ 1033049 w 1223250"/>
                  <a:gd name="connsiteY5-96" fmla="*/ 704 h 963982"/>
                  <a:gd name="connsiteX6-97" fmla="*/ 1216474 w 1223250"/>
                  <a:gd name="connsiteY6-98" fmla="*/ 366010 h 963982"/>
                  <a:gd name="connsiteX7-99" fmla="*/ 884419 w 1223250"/>
                  <a:gd name="connsiteY7-100" fmla="*/ 499287 h 963982"/>
                  <a:gd name="connsiteX8-101" fmla="*/ 1199213 w 1223250"/>
                  <a:gd name="connsiteY8-102" fmla="*/ 709149 h 963982"/>
                  <a:gd name="connsiteX9-103" fmla="*/ 944380 w 1223250"/>
                  <a:gd name="connsiteY9-104" fmla="*/ 963982 h 963982"/>
                  <a:gd name="connsiteX10-105" fmla="*/ 719528 w 1223250"/>
                  <a:gd name="connsiteY10-106" fmla="*/ 709149 h 963982"/>
                  <a:gd name="connsiteX11-107" fmla="*/ 299803 w 1223250"/>
                  <a:gd name="connsiteY11-108" fmla="*/ 889031 h 963982"/>
                  <a:gd name="connsiteX12-109" fmla="*/ 74951 w 1223250"/>
                  <a:gd name="connsiteY12-110" fmla="*/ 724139 h 963982"/>
                  <a:gd name="connsiteX13-111" fmla="*/ 719528 w 1223250"/>
                  <a:gd name="connsiteY13-112" fmla="*/ 544257 h 963982"/>
                  <a:gd name="connsiteX0-113" fmla="*/ 584616 w 1223250"/>
                  <a:gd name="connsiteY0-114" fmla="*/ 499287 h 963982"/>
                  <a:gd name="connsiteX1-115" fmla="*/ 0 w 1223250"/>
                  <a:gd name="connsiteY1-116" fmla="*/ 409346 h 963982"/>
                  <a:gd name="connsiteX2-117" fmla="*/ 179882 w 1223250"/>
                  <a:gd name="connsiteY2-118" fmla="*/ 184493 h 963982"/>
                  <a:gd name="connsiteX3-119" fmla="*/ 674557 w 1223250"/>
                  <a:gd name="connsiteY3-120" fmla="*/ 409346 h 963982"/>
                  <a:gd name="connsiteX4-121" fmla="*/ 734518 w 1223250"/>
                  <a:gd name="connsiteY4-122" fmla="*/ 169503 h 963982"/>
                  <a:gd name="connsiteX5-123" fmla="*/ 1033049 w 1223250"/>
                  <a:gd name="connsiteY5-124" fmla="*/ 704 h 963982"/>
                  <a:gd name="connsiteX6-125" fmla="*/ 1216474 w 1223250"/>
                  <a:gd name="connsiteY6-126" fmla="*/ 366010 h 963982"/>
                  <a:gd name="connsiteX7-127" fmla="*/ 884419 w 1223250"/>
                  <a:gd name="connsiteY7-128" fmla="*/ 499287 h 963982"/>
                  <a:gd name="connsiteX8-129" fmla="*/ 1199213 w 1223250"/>
                  <a:gd name="connsiteY8-130" fmla="*/ 709149 h 963982"/>
                  <a:gd name="connsiteX9-131" fmla="*/ 944380 w 1223250"/>
                  <a:gd name="connsiteY9-132" fmla="*/ 963982 h 963982"/>
                  <a:gd name="connsiteX10-133" fmla="*/ 719528 w 1223250"/>
                  <a:gd name="connsiteY10-134" fmla="*/ 709149 h 963982"/>
                  <a:gd name="connsiteX11-135" fmla="*/ 299803 w 1223250"/>
                  <a:gd name="connsiteY11-136" fmla="*/ 889031 h 963982"/>
                  <a:gd name="connsiteX12-137" fmla="*/ 74951 w 1223250"/>
                  <a:gd name="connsiteY12-138" fmla="*/ 724139 h 963982"/>
                  <a:gd name="connsiteX13-139" fmla="*/ 719528 w 1223250"/>
                  <a:gd name="connsiteY13-140" fmla="*/ 544257 h 963982"/>
                  <a:gd name="connsiteX0-141" fmla="*/ 584616 w 1223250"/>
                  <a:gd name="connsiteY0-142" fmla="*/ 499287 h 963982"/>
                  <a:gd name="connsiteX1-143" fmla="*/ 0 w 1223250"/>
                  <a:gd name="connsiteY1-144" fmla="*/ 409346 h 963982"/>
                  <a:gd name="connsiteX2-145" fmla="*/ 179882 w 1223250"/>
                  <a:gd name="connsiteY2-146" fmla="*/ 184493 h 963982"/>
                  <a:gd name="connsiteX3-147" fmla="*/ 674557 w 1223250"/>
                  <a:gd name="connsiteY3-148" fmla="*/ 409346 h 963982"/>
                  <a:gd name="connsiteX4-149" fmla="*/ 734518 w 1223250"/>
                  <a:gd name="connsiteY4-150" fmla="*/ 169503 h 963982"/>
                  <a:gd name="connsiteX5-151" fmla="*/ 1033049 w 1223250"/>
                  <a:gd name="connsiteY5-152" fmla="*/ 704 h 963982"/>
                  <a:gd name="connsiteX6-153" fmla="*/ 1216474 w 1223250"/>
                  <a:gd name="connsiteY6-154" fmla="*/ 366010 h 963982"/>
                  <a:gd name="connsiteX7-155" fmla="*/ 884419 w 1223250"/>
                  <a:gd name="connsiteY7-156" fmla="*/ 499287 h 963982"/>
                  <a:gd name="connsiteX8-157" fmla="*/ 1199213 w 1223250"/>
                  <a:gd name="connsiteY8-158" fmla="*/ 709149 h 963982"/>
                  <a:gd name="connsiteX9-159" fmla="*/ 944380 w 1223250"/>
                  <a:gd name="connsiteY9-160" fmla="*/ 963982 h 963982"/>
                  <a:gd name="connsiteX10-161" fmla="*/ 719528 w 1223250"/>
                  <a:gd name="connsiteY10-162" fmla="*/ 709149 h 963982"/>
                  <a:gd name="connsiteX11-163" fmla="*/ 299803 w 1223250"/>
                  <a:gd name="connsiteY11-164" fmla="*/ 889031 h 963982"/>
                  <a:gd name="connsiteX12-165" fmla="*/ 74951 w 1223250"/>
                  <a:gd name="connsiteY12-166" fmla="*/ 724139 h 963982"/>
                  <a:gd name="connsiteX13-167" fmla="*/ 719528 w 1223250"/>
                  <a:gd name="connsiteY13-168" fmla="*/ 544257 h 963982"/>
                  <a:gd name="connsiteX0-169" fmla="*/ 584616 w 1223250"/>
                  <a:gd name="connsiteY0-170" fmla="*/ 499287 h 964450"/>
                  <a:gd name="connsiteX1-171" fmla="*/ 0 w 1223250"/>
                  <a:gd name="connsiteY1-172" fmla="*/ 409346 h 964450"/>
                  <a:gd name="connsiteX2-173" fmla="*/ 179882 w 1223250"/>
                  <a:gd name="connsiteY2-174" fmla="*/ 184493 h 964450"/>
                  <a:gd name="connsiteX3-175" fmla="*/ 674557 w 1223250"/>
                  <a:gd name="connsiteY3-176" fmla="*/ 409346 h 964450"/>
                  <a:gd name="connsiteX4-177" fmla="*/ 734518 w 1223250"/>
                  <a:gd name="connsiteY4-178" fmla="*/ 169503 h 964450"/>
                  <a:gd name="connsiteX5-179" fmla="*/ 1033049 w 1223250"/>
                  <a:gd name="connsiteY5-180" fmla="*/ 704 h 964450"/>
                  <a:gd name="connsiteX6-181" fmla="*/ 1216474 w 1223250"/>
                  <a:gd name="connsiteY6-182" fmla="*/ 366010 h 964450"/>
                  <a:gd name="connsiteX7-183" fmla="*/ 884419 w 1223250"/>
                  <a:gd name="connsiteY7-184" fmla="*/ 499287 h 964450"/>
                  <a:gd name="connsiteX8-185" fmla="*/ 1199213 w 1223250"/>
                  <a:gd name="connsiteY8-186" fmla="*/ 709149 h 964450"/>
                  <a:gd name="connsiteX9-187" fmla="*/ 944380 w 1223250"/>
                  <a:gd name="connsiteY9-188" fmla="*/ 963982 h 964450"/>
                  <a:gd name="connsiteX10-189" fmla="*/ 719528 w 1223250"/>
                  <a:gd name="connsiteY10-190" fmla="*/ 709149 h 964450"/>
                  <a:gd name="connsiteX11-191" fmla="*/ 299803 w 1223250"/>
                  <a:gd name="connsiteY11-192" fmla="*/ 889031 h 964450"/>
                  <a:gd name="connsiteX12-193" fmla="*/ 74951 w 1223250"/>
                  <a:gd name="connsiteY12-194" fmla="*/ 724139 h 964450"/>
                  <a:gd name="connsiteX13-195" fmla="*/ 719528 w 1223250"/>
                  <a:gd name="connsiteY13-196" fmla="*/ 544257 h 964450"/>
                  <a:gd name="connsiteX0-197" fmla="*/ 584616 w 1223250"/>
                  <a:gd name="connsiteY0-198" fmla="*/ 499287 h 964605"/>
                  <a:gd name="connsiteX1-199" fmla="*/ 0 w 1223250"/>
                  <a:gd name="connsiteY1-200" fmla="*/ 409346 h 964605"/>
                  <a:gd name="connsiteX2-201" fmla="*/ 179882 w 1223250"/>
                  <a:gd name="connsiteY2-202" fmla="*/ 184493 h 964605"/>
                  <a:gd name="connsiteX3-203" fmla="*/ 674557 w 1223250"/>
                  <a:gd name="connsiteY3-204" fmla="*/ 409346 h 964605"/>
                  <a:gd name="connsiteX4-205" fmla="*/ 734518 w 1223250"/>
                  <a:gd name="connsiteY4-206" fmla="*/ 169503 h 964605"/>
                  <a:gd name="connsiteX5-207" fmla="*/ 1033049 w 1223250"/>
                  <a:gd name="connsiteY5-208" fmla="*/ 704 h 964605"/>
                  <a:gd name="connsiteX6-209" fmla="*/ 1216474 w 1223250"/>
                  <a:gd name="connsiteY6-210" fmla="*/ 366010 h 964605"/>
                  <a:gd name="connsiteX7-211" fmla="*/ 884419 w 1223250"/>
                  <a:gd name="connsiteY7-212" fmla="*/ 499287 h 964605"/>
                  <a:gd name="connsiteX8-213" fmla="*/ 1199213 w 1223250"/>
                  <a:gd name="connsiteY8-214" fmla="*/ 709149 h 964605"/>
                  <a:gd name="connsiteX9-215" fmla="*/ 944380 w 1223250"/>
                  <a:gd name="connsiteY9-216" fmla="*/ 963982 h 964605"/>
                  <a:gd name="connsiteX10-217" fmla="*/ 719528 w 1223250"/>
                  <a:gd name="connsiteY10-218" fmla="*/ 709149 h 964605"/>
                  <a:gd name="connsiteX11-219" fmla="*/ 299803 w 1223250"/>
                  <a:gd name="connsiteY11-220" fmla="*/ 889031 h 964605"/>
                  <a:gd name="connsiteX12-221" fmla="*/ 74951 w 1223250"/>
                  <a:gd name="connsiteY12-222" fmla="*/ 724139 h 964605"/>
                  <a:gd name="connsiteX13-223" fmla="*/ 719528 w 1223250"/>
                  <a:gd name="connsiteY13-224" fmla="*/ 544257 h 964605"/>
                  <a:gd name="connsiteX0-225" fmla="*/ 584616 w 1223250"/>
                  <a:gd name="connsiteY0-226" fmla="*/ 499287 h 964605"/>
                  <a:gd name="connsiteX1-227" fmla="*/ 0 w 1223250"/>
                  <a:gd name="connsiteY1-228" fmla="*/ 409346 h 964605"/>
                  <a:gd name="connsiteX2-229" fmla="*/ 179882 w 1223250"/>
                  <a:gd name="connsiteY2-230" fmla="*/ 184493 h 964605"/>
                  <a:gd name="connsiteX3-231" fmla="*/ 674557 w 1223250"/>
                  <a:gd name="connsiteY3-232" fmla="*/ 409346 h 964605"/>
                  <a:gd name="connsiteX4-233" fmla="*/ 734518 w 1223250"/>
                  <a:gd name="connsiteY4-234" fmla="*/ 169503 h 964605"/>
                  <a:gd name="connsiteX5-235" fmla="*/ 1033049 w 1223250"/>
                  <a:gd name="connsiteY5-236" fmla="*/ 704 h 964605"/>
                  <a:gd name="connsiteX6-237" fmla="*/ 1216474 w 1223250"/>
                  <a:gd name="connsiteY6-238" fmla="*/ 366010 h 964605"/>
                  <a:gd name="connsiteX7-239" fmla="*/ 884419 w 1223250"/>
                  <a:gd name="connsiteY7-240" fmla="*/ 499287 h 964605"/>
                  <a:gd name="connsiteX8-241" fmla="*/ 1199213 w 1223250"/>
                  <a:gd name="connsiteY8-242" fmla="*/ 709149 h 964605"/>
                  <a:gd name="connsiteX9-243" fmla="*/ 944380 w 1223250"/>
                  <a:gd name="connsiteY9-244" fmla="*/ 963982 h 964605"/>
                  <a:gd name="connsiteX10-245" fmla="*/ 719528 w 1223250"/>
                  <a:gd name="connsiteY10-246" fmla="*/ 709149 h 964605"/>
                  <a:gd name="connsiteX11-247" fmla="*/ 299803 w 1223250"/>
                  <a:gd name="connsiteY11-248" fmla="*/ 889031 h 964605"/>
                  <a:gd name="connsiteX12-249" fmla="*/ 74951 w 1223250"/>
                  <a:gd name="connsiteY12-250" fmla="*/ 724139 h 964605"/>
                  <a:gd name="connsiteX13-251" fmla="*/ 719528 w 1223250"/>
                  <a:gd name="connsiteY13-252" fmla="*/ 544257 h 964605"/>
                  <a:gd name="connsiteX0-253" fmla="*/ 584616 w 1223250"/>
                  <a:gd name="connsiteY0-254" fmla="*/ 499287 h 964605"/>
                  <a:gd name="connsiteX1-255" fmla="*/ 0 w 1223250"/>
                  <a:gd name="connsiteY1-256" fmla="*/ 409346 h 964605"/>
                  <a:gd name="connsiteX2-257" fmla="*/ 179882 w 1223250"/>
                  <a:gd name="connsiteY2-258" fmla="*/ 184493 h 964605"/>
                  <a:gd name="connsiteX3-259" fmla="*/ 674557 w 1223250"/>
                  <a:gd name="connsiteY3-260" fmla="*/ 409346 h 964605"/>
                  <a:gd name="connsiteX4-261" fmla="*/ 734518 w 1223250"/>
                  <a:gd name="connsiteY4-262" fmla="*/ 169503 h 964605"/>
                  <a:gd name="connsiteX5-263" fmla="*/ 1033049 w 1223250"/>
                  <a:gd name="connsiteY5-264" fmla="*/ 704 h 964605"/>
                  <a:gd name="connsiteX6-265" fmla="*/ 1216474 w 1223250"/>
                  <a:gd name="connsiteY6-266" fmla="*/ 366010 h 964605"/>
                  <a:gd name="connsiteX7-267" fmla="*/ 884419 w 1223250"/>
                  <a:gd name="connsiteY7-268" fmla="*/ 499287 h 964605"/>
                  <a:gd name="connsiteX8-269" fmla="*/ 1199213 w 1223250"/>
                  <a:gd name="connsiteY8-270" fmla="*/ 709149 h 964605"/>
                  <a:gd name="connsiteX9-271" fmla="*/ 944380 w 1223250"/>
                  <a:gd name="connsiteY9-272" fmla="*/ 963982 h 964605"/>
                  <a:gd name="connsiteX10-273" fmla="*/ 719528 w 1223250"/>
                  <a:gd name="connsiteY10-274" fmla="*/ 709149 h 964605"/>
                  <a:gd name="connsiteX11-275" fmla="*/ 299803 w 1223250"/>
                  <a:gd name="connsiteY11-276" fmla="*/ 889031 h 964605"/>
                  <a:gd name="connsiteX12-277" fmla="*/ 74951 w 1223250"/>
                  <a:gd name="connsiteY12-278" fmla="*/ 724139 h 964605"/>
                  <a:gd name="connsiteX13-279" fmla="*/ 630318 w 1223250"/>
                  <a:gd name="connsiteY13-280" fmla="*/ 575481 h 964605"/>
                  <a:gd name="connsiteX0-281" fmla="*/ 584616 w 1223250"/>
                  <a:gd name="connsiteY0-282" fmla="*/ 499287 h 964605"/>
                  <a:gd name="connsiteX1-283" fmla="*/ 0 w 1223250"/>
                  <a:gd name="connsiteY1-284" fmla="*/ 409346 h 964605"/>
                  <a:gd name="connsiteX2-285" fmla="*/ 179882 w 1223250"/>
                  <a:gd name="connsiteY2-286" fmla="*/ 184493 h 964605"/>
                  <a:gd name="connsiteX3-287" fmla="*/ 674557 w 1223250"/>
                  <a:gd name="connsiteY3-288" fmla="*/ 409346 h 964605"/>
                  <a:gd name="connsiteX4-289" fmla="*/ 734518 w 1223250"/>
                  <a:gd name="connsiteY4-290" fmla="*/ 169503 h 964605"/>
                  <a:gd name="connsiteX5-291" fmla="*/ 1033049 w 1223250"/>
                  <a:gd name="connsiteY5-292" fmla="*/ 704 h 964605"/>
                  <a:gd name="connsiteX6-293" fmla="*/ 1216474 w 1223250"/>
                  <a:gd name="connsiteY6-294" fmla="*/ 366010 h 964605"/>
                  <a:gd name="connsiteX7-295" fmla="*/ 884419 w 1223250"/>
                  <a:gd name="connsiteY7-296" fmla="*/ 499287 h 964605"/>
                  <a:gd name="connsiteX8-297" fmla="*/ 1199213 w 1223250"/>
                  <a:gd name="connsiteY8-298" fmla="*/ 709149 h 964605"/>
                  <a:gd name="connsiteX9-299" fmla="*/ 944380 w 1223250"/>
                  <a:gd name="connsiteY9-300" fmla="*/ 963982 h 964605"/>
                  <a:gd name="connsiteX10-301" fmla="*/ 719528 w 1223250"/>
                  <a:gd name="connsiteY10-302" fmla="*/ 709149 h 964605"/>
                  <a:gd name="connsiteX11-303" fmla="*/ 299803 w 1223250"/>
                  <a:gd name="connsiteY11-304" fmla="*/ 889031 h 964605"/>
                  <a:gd name="connsiteX12-305" fmla="*/ 74951 w 1223250"/>
                  <a:gd name="connsiteY12-306" fmla="*/ 724139 h 964605"/>
                  <a:gd name="connsiteX13-307" fmla="*/ 630318 w 1223250"/>
                  <a:gd name="connsiteY13-308" fmla="*/ 562099 h 964605"/>
                  <a:gd name="connsiteX0-309" fmla="*/ 629221 w 1223250"/>
                  <a:gd name="connsiteY0-310" fmla="*/ 517129 h 964605"/>
                  <a:gd name="connsiteX1-311" fmla="*/ 0 w 1223250"/>
                  <a:gd name="connsiteY1-312" fmla="*/ 409346 h 964605"/>
                  <a:gd name="connsiteX2-313" fmla="*/ 179882 w 1223250"/>
                  <a:gd name="connsiteY2-314" fmla="*/ 184493 h 964605"/>
                  <a:gd name="connsiteX3-315" fmla="*/ 674557 w 1223250"/>
                  <a:gd name="connsiteY3-316" fmla="*/ 409346 h 964605"/>
                  <a:gd name="connsiteX4-317" fmla="*/ 734518 w 1223250"/>
                  <a:gd name="connsiteY4-318" fmla="*/ 169503 h 964605"/>
                  <a:gd name="connsiteX5-319" fmla="*/ 1033049 w 1223250"/>
                  <a:gd name="connsiteY5-320" fmla="*/ 704 h 964605"/>
                  <a:gd name="connsiteX6-321" fmla="*/ 1216474 w 1223250"/>
                  <a:gd name="connsiteY6-322" fmla="*/ 366010 h 964605"/>
                  <a:gd name="connsiteX7-323" fmla="*/ 884419 w 1223250"/>
                  <a:gd name="connsiteY7-324" fmla="*/ 499287 h 964605"/>
                  <a:gd name="connsiteX8-325" fmla="*/ 1199213 w 1223250"/>
                  <a:gd name="connsiteY8-326" fmla="*/ 709149 h 964605"/>
                  <a:gd name="connsiteX9-327" fmla="*/ 944380 w 1223250"/>
                  <a:gd name="connsiteY9-328" fmla="*/ 963982 h 964605"/>
                  <a:gd name="connsiteX10-329" fmla="*/ 719528 w 1223250"/>
                  <a:gd name="connsiteY10-330" fmla="*/ 709149 h 964605"/>
                  <a:gd name="connsiteX11-331" fmla="*/ 299803 w 1223250"/>
                  <a:gd name="connsiteY11-332" fmla="*/ 889031 h 964605"/>
                  <a:gd name="connsiteX12-333" fmla="*/ 74951 w 1223250"/>
                  <a:gd name="connsiteY12-334" fmla="*/ 724139 h 964605"/>
                  <a:gd name="connsiteX13-335" fmla="*/ 630318 w 1223250"/>
                  <a:gd name="connsiteY13-336" fmla="*/ 562099 h 964605"/>
                  <a:gd name="connsiteX0-337" fmla="*/ 629221 w 1223250"/>
                  <a:gd name="connsiteY0-338" fmla="*/ 517129 h 964605"/>
                  <a:gd name="connsiteX1-339" fmla="*/ 0 w 1223250"/>
                  <a:gd name="connsiteY1-340" fmla="*/ 409346 h 964605"/>
                  <a:gd name="connsiteX2-341" fmla="*/ 179882 w 1223250"/>
                  <a:gd name="connsiteY2-342" fmla="*/ 184493 h 964605"/>
                  <a:gd name="connsiteX3-343" fmla="*/ 674557 w 1223250"/>
                  <a:gd name="connsiteY3-344" fmla="*/ 409346 h 964605"/>
                  <a:gd name="connsiteX4-345" fmla="*/ 734518 w 1223250"/>
                  <a:gd name="connsiteY4-346" fmla="*/ 169503 h 964605"/>
                  <a:gd name="connsiteX5-347" fmla="*/ 1033049 w 1223250"/>
                  <a:gd name="connsiteY5-348" fmla="*/ 704 h 964605"/>
                  <a:gd name="connsiteX6-349" fmla="*/ 1216474 w 1223250"/>
                  <a:gd name="connsiteY6-350" fmla="*/ 366010 h 964605"/>
                  <a:gd name="connsiteX7-351" fmla="*/ 884419 w 1223250"/>
                  <a:gd name="connsiteY7-352" fmla="*/ 499287 h 964605"/>
                  <a:gd name="connsiteX8-353" fmla="*/ 1199213 w 1223250"/>
                  <a:gd name="connsiteY8-354" fmla="*/ 709149 h 964605"/>
                  <a:gd name="connsiteX9-355" fmla="*/ 944380 w 1223250"/>
                  <a:gd name="connsiteY9-356" fmla="*/ 963982 h 964605"/>
                  <a:gd name="connsiteX10-357" fmla="*/ 719528 w 1223250"/>
                  <a:gd name="connsiteY10-358" fmla="*/ 709149 h 964605"/>
                  <a:gd name="connsiteX11-359" fmla="*/ 299803 w 1223250"/>
                  <a:gd name="connsiteY11-360" fmla="*/ 889031 h 964605"/>
                  <a:gd name="connsiteX12-361" fmla="*/ 74951 w 1223250"/>
                  <a:gd name="connsiteY12-362" fmla="*/ 724139 h 964605"/>
                  <a:gd name="connsiteX13-363" fmla="*/ 630318 w 1223250"/>
                  <a:gd name="connsiteY13-364" fmla="*/ 562099 h 964605"/>
                  <a:gd name="connsiteX0-365" fmla="*/ 629221 w 1223250"/>
                  <a:gd name="connsiteY0-366" fmla="*/ 517129 h 964605"/>
                  <a:gd name="connsiteX1-367" fmla="*/ 0 w 1223250"/>
                  <a:gd name="connsiteY1-368" fmla="*/ 409346 h 964605"/>
                  <a:gd name="connsiteX2-369" fmla="*/ 179882 w 1223250"/>
                  <a:gd name="connsiteY2-370" fmla="*/ 184493 h 964605"/>
                  <a:gd name="connsiteX3-371" fmla="*/ 674557 w 1223250"/>
                  <a:gd name="connsiteY3-372" fmla="*/ 409346 h 964605"/>
                  <a:gd name="connsiteX4-373" fmla="*/ 734518 w 1223250"/>
                  <a:gd name="connsiteY4-374" fmla="*/ 169503 h 964605"/>
                  <a:gd name="connsiteX5-375" fmla="*/ 1033049 w 1223250"/>
                  <a:gd name="connsiteY5-376" fmla="*/ 704 h 964605"/>
                  <a:gd name="connsiteX6-377" fmla="*/ 1216474 w 1223250"/>
                  <a:gd name="connsiteY6-378" fmla="*/ 366010 h 964605"/>
                  <a:gd name="connsiteX7-379" fmla="*/ 884419 w 1223250"/>
                  <a:gd name="connsiteY7-380" fmla="*/ 499287 h 964605"/>
                  <a:gd name="connsiteX8-381" fmla="*/ 1199213 w 1223250"/>
                  <a:gd name="connsiteY8-382" fmla="*/ 709149 h 964605"/>
                  <a:gd name="connsiteX9-383" fmla="*/ 944380 w 1223250"/>
                  <a:gd name="connsiteY9-384" fmla="*/ 963982 h 964605"/>
                  <a:gd name="connsiteX10-385" fmla="*/ 719528 w 1223250"/>
                  <a:gd name="connsiteY10-386" fmla="*/ 709149 h 964605"/>
                  <a:gd name="connsiteX11-387" fmla="*/ 299803 w 1223250"/>
                  <a:gd name="connsiteY11-388" fmla="*/ 889031 h 964605"/>
                  <a:gd name="connsiteX12-389" fmla="*/ 74951 w 1223250"/>
                  <a:gd name="connsiteY12-390" fmla="*/ 724139 h 964605"/>
                  <a:gd name="connsiteX13-391" fmla="*/ 630318 w 1223250"/>
                  <a:gd name="connsiteY13-392" fmla="*/ 562099 h 964605"/>
                  <a:gd name="connsiteX0-393" fmla="*/ 629221 w 1223250"/>
                  <a:gd name="connsiteY0-394" fmla="*/ 517129 h 964605"/>
                  <a:gd name="connsiteX1-395" fmla="*/ 0 w 1223250"/>
                  <a:gd name="connsiteY1-396" fmla="*/ 409346 h 964605"/>
                  <a:gd name="connsiteX2-397" fmla="*/ 179882 w 1223250"/>
                  <a:gd name="connsiteY2-398" fmla="*/ 184493 h 964605"/>
                  <a:gd name="connsiteX3-399" fmla="*/ 674557 w 1223250"/>
                  <a:gd name="connsiteY3-400" fmla="*/ 409346 h 964605"/>
                  <a:gd name="connsiteX4-401" fmla="*/ 734518 w 1223250"/>
                  <a:gd name="connsiteY4-402" fmla="*/ 169503 h 964605"/>
                  <a:gd name="connsiteX5-403" fmla="*/ 1033049 w 1223250"/>
                  <a:gd name="connsiteY5-404" fmla="*/ 704 h 964605"/>
                  <a:gd name="connsiteX6-405" fmla="*/ 1216474 w 1223250"/>
                  <a:gd name="connsiteY6-406" fmla="*/ 366010 h 964605"/>
                  <a:gd name="connsiteX7-407" fmla="*/ 884419 w 1223250"/>
                  <a:gd name="connsiteY7-408" fmla="*/ 499287 h 964605"/>
                  <a:gd name="connsiteX8-409" fmla="*/ 1199213 w 1223250"/>
                  <a:gd name="connsiteY8-410" fmla="*/ 709149 h 964605"/>
                  <a:gd name="connsiteX9-411" fmla="*/ 944380 w 1223250"/>
                  <a:gd name="connsiteY9-412" fmla="*/ 963982 h 964605"/>
                  <a:gd name="connsiteX10-413" fmla="*/ 719528 w 1223250"/>
                  <a:gd name="connsiteY10-414" fmla="*/ 709149 h 964605"/>
                  <a:gd name="connsiteX11-415" fmla="*/ 299803 w 1223250"/>
                  <a:gd name="connsiteY11-416" fmla="*/ 889031 h 964605"/>
                  <a:gd name="connsiteX12-417" fmla="*/ 74951 w 1223250"/>
                  <a:gd name="connsiteY12-418" fmla="*/ 724139 h 964605"/>
                  <a:gd name="connsiteX0-419" fmla="*/ 629221 w 1223250"/>
                  <a:gd name="connsiteY0-420" fmla="*/ 517129 h 964605"/>
                  <a:gd name="connsiteX1-421" fmla="*/ 0 w 1223250"/>
                  <a:gd name="connsiteY1-422" fmla="*/ 409346 h 964605"/>
                  <a:gd name="connsiteX2-423" fmla="*/ 179882 w 1223250"/>
                  <a:gd name="connsiteY2-424" fmla="*/ 184493 h 964605"/>
                  <a:gd name="connsiteX3-425" fmla="*/ 674557 w 1223250"/>
                  <a:gd name="connsiteY3-426" fmla="*/ 409346 h 964605"/>
                  <a:gd name="connsiteX4-427" fmla="*/ 734518 w 1223250"/>
                  <a:gd name="connsiteY4-428" fmla="*/ 169503 h 964605"/>
                  <a:gd name="connsiteX5-429" fmla="*/ 1033049 w 1223250"/>
                  <a:gd name="connsiteY5-430" fmla="*/ 704 h 964605"/>
                  <a:gd name="connsiteX6-431" fmla="*/ 1216474 w 1223250"/>
                  <a:gd name="connsiteY6-432" fmla="*/ 366010 h 964605"/>
                  <a:gd name="connsiteX7-433" fmla="*/ 884419 w 1223250"/>
                  <a:gd name="connsiteY7-434" fmla="*/ 499287 h 964605"/>
                  <a:gd name="connsiteX8-435" fmla="*/ 1199213 w 1223250"/>
                  <a:gd name="connsiteY8-436" fmla="*/ 709149 h 964605"/>
                  <a:gd name="connsiteX9-437" fmla="*/ 944380 w 1223250"/>
                  <a:gd name="connsiteY9-438" fmla="*/ 963982 h 964605"/>
                  <a:gd name="connsiteX10-439" fmla="*/ 719528 w 1223250"/>
                  <a:gd name="connsiteY10-440" fmla="*/ 709149 h 964605"/>
                  <a:gd name="connsiteX11-441" fmla="*/ 299803 w 1223250"/>
                  <a:gd name="connsiteY11-442" fmla="*/ 889031 h 964605"/>
                  <a:gd name="connsiteX0-443" fmla="*/ 629221 w 1223250"/>
                  <a:gd name="connsiteY0-444" fmla="*/ 517129 h 964605"/>
                  <a:gd name="connsiteX1-445" fmla="*/ 0 w 1223250"/>
                  <a:gd name="connsiteY1-446" fmla="*/ 409346 h 964605"/>
                  <a:gd name="connsiteX2-447" fmla="*/ 179882 w 1223250"/>
                  <a:gd name="connsiteY2-448" fmla="*/ 184493 h 964605"/>
                  <a:gd name="connsiteX3-449" fmla="*/ 674557 w 1223250"/>
                  <a:gd name="connsiteY3-450" fmla="*/ 409346 h 964605"/>
                  <a:gd name="connsiteX4-451" fmla="*/ 734518 w 1223250"/>
                  <a:gd name="connsiteY4-452" fmla="*/ 169503 h 964605"/>
                  <a:gd name="connsiteX5-453" fmla="*/ 1033049 w 1223250"/>
                  <a:gd name="connsiteY5-454" fmla="*/ 704 h 964605"/>
                  <a:gd name="connsiteX6-455" fmla="*/ 1216474 w 1223250"/>
                  <a:gd name="connsiteY6-456" fmla="*/ 366010 h 964605"/>
                  <a:gd name="connsiteX7-457" fmla="*/ 884419 w 1223250"/>
                  <a:gd name="connsiteY7-458" fmla="*/ 499287 h 964605"/>
                  <a:gd name="connsiteX8-459" fmla="*/ 1199213 w 1223250"/>
                  <a:gd name="connsiteY8-460" fmla="*/ 709149 h 964605"/>
                  <a:gd name="connsiteX9-461" fmla="*/ 944380 w 1223250"/>
                  <a:gd name="connsiteY9-462" fmla="*/ 963982 h 964605"/>
                  <a:gd name="connsiteX10-463" fmla="*/ 719528 w 1223250"/>
                  <a:gd name="connsiteY10-464" fmla="*/ 709149 h 96460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1223250" h="964605">
                    <a:moveTo>
                      <a:pt x="629221" y="517129"/>
                    </a:moveTo>
                    <a:cubicBezTo>
                      <a:pt x="369391" y="497142"/>
                      <a:pt x="167549" y="445932"/>
                      <a:pt x="0" y="409346"/>
                    </a:cubicBezTo>
                    <a:cubicBezTo>
                      <a:pt x="42119" y="316553"/>
                      <a:pt x="67456" y="184493"/>
                      <a:pt x="179882" y="184493"/>
                    </a:cubicBezTo>
                    <a:cubicBezTo>
                      <a:pt x="292308" y="184493"/>
                      <a:pt x="584616" y="391858"/>
                      <a:pt x="674557" y="409346"/>
                    </a:cubicBezTo>
                    <a:cubicBezTo>
                      <a:pt x="694544" y="329398"/>
                      <a:pt x="674769" y="237610"/>
                      <a:pt x="734518" y="169503"/>
                    </a:cubicBezTo>
                    <a:cubicBezTo>
                      <a:pt x="794267" y="101396"/>
                      <a:pt x="864054" y="-9879"/>
                      <a:pt x="1033049" y="704"/>
                    </a:cubicBezTo>
                    <a:cubicBezTo>
                      <a:pt x="1202044" y="11287"/>
                      <a:pt x="1241246" y="282913"/>
                      <a:pt x="1216474" y="366010"/>
                    </a:cubicBezTo>
                    <a:cubicBezTo>
                      <a:pt x="1191702" y="449107"/>
                      <a:pt x="997753" y="449320"/>
                      <a:pt x="884419" y="499287"/>
                    </a:cubicBezTo>
                    <a:cubicBezTo>
                      <a:pt x="1017059" y="524906"/>
                      <a:pt x="1183678" y="581824"/>
                      <a:pt x="1199213" y="709149"/>
                    </a:cubicBezTo>
                    <a:cubicBezTo>
                      <a:pt x="1214748" y="836474"/>
                      <a:pt x="1112996" y="975065"/>
                      <a:pt x="944380" y="963982"/>
                    </a:cubicBezTo>
                    <a:cubicBezTo>
                      <a:pt x="775764" y="952899"/>
                      <a:pt x="769268" y="801724"/>
                      <a:pt x="719528" y="709149"/>
                    </a:cubicBezTo>
                  </a:path>
                </a:pathLst>
              </a:custGeom>
              <a:solidFill>
                <a:schemeClr val="bg1"/>
              </a:solid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29" name="椭圆 31"/>
              <p:cNvSpPr/>
              <p:nvPr/>
            </p:nvSpPr>
            <p:spPr>
              <a:xfrm>
                <a:off x="4104899" y="3050233"/>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0" name="椭圆 31"/>
              <p:cNvSpPr/>
              <p:nvPr/>
            </p:nvSpPr>
            <p:spPr>
              <a:xfrm>
                <a:off x="4104899" y="3507948"/>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1" name="椭圆 31"/>
              <p:cNvSpPr/>
              <p:nvPr/>
            </p:nvSpPr>
            <p:spPr>
              <a:xfrm>
                <a:off x="3942591" y="3353195"/>
                <a:ext cx="117417" cy="10069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accent1">
                  <a:lumMod val="50000"/>
                </a:schemeClr>
              </a:solidFill>
              <a:ln w="190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127" name="任意多边形 126"/>
            <p:cNvSpPr/>
            <p:nvPr/>
          </p:nvSpPr>
          <p:spPr>
            <a:xfrm>
              <a:off x="4976956" y="1665601"/>
              <a:ext cx="657427" cy="326972"/>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1" fmla="*/ 584616 w 1246893"/>
                <a:gd name="connsiteY0-2" fmla="*/ 502981 h 967676"/>
                <a:gd name="connsiteX1-3" fmla="*/ 0 w 1246893"/>
                <a:gd name="connsiteY1-4" fmla="*/ 413040 h 967676"/>
                <a:gd name="connsiteX2-5" fmla="*/ 179882 w 1246893"/>
                <a:gd name="connsiteY2-6" fmla="*/ 188187 h 967676"/>
                <a:gd name="connsiteX3-7" fmla="*/ 674557 w 1246893"/>
                <a:gd name="connsiteY3-8" fmla="*/ 413040 h 967676"/>
                <a:gd name="connsiteX4-9" fmla="*/ 734518 w 1246893"/>
                <a:gd name="connsiteY4-10" fmla="*/ 173197 h 967676"/>
                <a:gd name="connsiteX5-11" fmla="*/ 1033049 w 1246893"/>
                <a:gd name="connsiteY5-12" fmla="*/ 4398 h 967676"/>
                <a:gd name="connsiteX6-13" fmla="*/ 1244183 w 1246893"/>
                <a:gd name="connsiteY6-14" fmla="*/ 353079 h 967676"/>
                <a:gd name="connsiteX7-15" fmla="*/ 884419 w 1246893"/>
                <a:gd name="connsiteY7-16" fmla="*/ 502981 h 967676"/>
                <a:gd name="connsiteX8-17" fmla="*/ 1199213 w 1246893"/>
                <a:gd name="connsiteY8-18" fmla="*/ 712843 h 967676"/>
                <a:gd name="connsiteX9-19" fmla="*/ 944380 w 1246893"/>
                <a:gd name="connsiteY9-20" fmla="*/ 967676 h 967676"/>
                <a:gd name="connsiteX10-21" fmla="*/ 719528 w 1246893"/>
                <a:gd name="connsiteY10-22" fmla="*/ 712843 h 967676"/>
                <a:gd name="connsiteX11-23" fmla="*/ 299803 w 1246893"/>
                <a:gd name="connsiteY11-24" fmla="*/ 892725 h 967676"/>
                <a:gd name="connsiteX12-25" fmla="*/ 74951 w 1246893"/>
                <a:gd name="connsiteY12-26" fmla="*/ 727833 h 967676"/>
                <a:gd name="connsiteX13-27" fmla="*/ 719528 w 1246893"/>
                <a:gd name="connsiteY13-28" fmla="*/ 547951 h 967676"/>
                <a:gd name="connsiteX0-29" fmla="*/ 584616 w 1250361"/>
                <a:gd name="connsiteY0-30" fmla="*/ 505914 h 970609"/>
                <a:gd name="connsiteX1-31" fmla="*/ 0 w 1250361"/>
                <a:gd name="connsiteY1-32" fmla="*/ 415973 h 970609"/>
                <a:gd name="connsiteX2-33" fmla="*/ 179882 w 1250361"/>
                <a:gd name="connsiteY2-34" fmla="*/ 191120 h 970609"/>
                <a:gd name="connsiteX3-35" fmla="*/ 674557 w 1250361"/>
                <a:gd name="connsiteY3-36" fmla="*/ 415973 h 970609"/>
                <a:gd name="connsiteX4-37" fmla="*/ 734518 w 1250361"/>
                <a:gd name="connsiteY4-38" fmla="*/ 176130 h 970609"/>
                <a:gd name="connsiteX5-39" fmla="*/ 1033049 w 1250361"/>
                <a:gd name="connsiteY5-40" fmla="*/ 7331 h 970609"/>
                <a:gd name="connsiteX6-41" fmla="*/ 1244183 w 1250361"/>
                <a:gd name="connsiteY6-42" fmla="*/ 356012 h 970609"/>
                <a:gd name="connsiteX7-43" fmla="*/ 884419 w 1250361"/>
                <a:gd name="connsiteY7-44" fmla="*/ 505914 h 970609"/>
                <a:gd name="connsiteX8-45" fmla="*/ 1199213 w 1250361"/>
                <a:gd name="connsiteY8-46" fmla="*/ 715776 h 970609"/>
                <a:gd name="connsiteX9-47" fmla="*/ 944380 w 1250361"/>
                <a:gd name="connsiteY9-48" fmla="*/ 970609 h 970609"/>
                <a:gd name="connsiteX10-49" fmla="*/ 719528 w 1250361"/>
                <a:gd name="connsiteY10-50" fmla="*/ 715776 h 970609"/>
                <a:gd name="connsiteX11-51" fmla="*/ 299803 w 1250361"/>
                <a:gd name="connsiteY11-52" fmla="*/ 895658 h 970609"/>
                <a:gd name="connsiteX12-53" fmla="*/ 74951 w 1250361"/>
                <a:gd name="connsiteY12-54" fmla="*/ 730766 h 970609"/>
                <a:gd name="connsiteX13-55" fmla="*/ 719528 w 1250361"/>
                <a:gd name="connsiteY13-56" fmla="*/ 550884 h 970609"/>
                <a:gd name="connsiteX0-57" fmla="*/ 584616 w 1219605"/>
                <a:gd name="connsiteY0-58" fmla="*/ 503672 h 968367"/>
                <a:gd name="connsiteX1-59" fmla="*/ 0 w 1219605"/>
                <a:gd name="connsiteY1-60" fmla="*/ 413731 h 968367"/>
                <a:gd name="connsiteX2-61" fmla="*/ 179882 w 1219605"/>
                <a:gd name="connsiteY2-62" fmla="*/ 188878 h 968367"/>
                <a:gd name="connsiteX3-63" fmla="*/ 674557 w 1219605"/>
                <a:gd name="connsiteY3-64" fmla="*/ 413731 h 968367"/>
                <a:gd name="connsiteX4-65" fmla="*/ 734518 w 1219605"/>
                <a:gd name="connsiteY4-66" fmla="*/ 173888 h 968367"/>
                <a:gd name="connsiteX5-67" fmla="*/ 1033049 w 1219605"/>
                <a:gd name="connsiteY5-68" fmla="*/ 5089 h 968367"/>
                <a:gd name="connsiteX6-69" fmla="*/ 1216474 w 1219605"/>
                <a:gd name="connsiteY6-70" fmla="*/ 370395 h 968367"/>
                <a:gd name="connsiteX7-71" fmla="*/ 884419 w 1219605"/>
                <a:gd name="connsiteY7-72" fmla="*/ 503672 h 968367"/>
                <a:gd name="connsiteX8-73" fmla="*/ 1199213 w 1219605"/>
                <a:gd name="connsiteY8-74" fmla="*/ 713534 h 968367"/>
                <a:gd name="connsiteX9-75" fmla="*/ 944380 w 1219605"/>
                <a:gd name="connsiteY9-76" fmla="*/ 968367 h 968367"/>
                <a:gd name="connsiteX10-77" fmla="*/ 719528 w 1219605"/>
                <a:gd name="connsiteY10-78" fmla="*/ 713534 h 968367"/>
                <a:gd name="connsiteX11-79" fmla="*/ 299803 w 1219605"/>
                <a:gd name="connsiteY11-80" fmla="*/ 893416 h 968367"/>
                <a:gd name="connsiteX12-81" fmla="*/ 74951 w 1219605"/>
                <a:gd name="connsiteY12-82" fmla="*/ 728524 h 968367"/>
                <a:gd name="connsiteX13-83" fmla="*/ 719528 w 1219605"/>
                <a:gd name="connsiteY13-84" fmla="*/ 548642 h 968367"/>
                <a:gd name="connsiteX0-85" fmla="*/ 584616 w 1223250"/>
                <a:gd name="connsiteY0-86" fmla="*/ 499287 h 963982"/>
                <a:gd name="connsiteX1-87" fmla="*/ 0 w 1223250"/>
                <a:gd name="connsiteY1-88" fmla="*/ 409346 h 963982"/>
                <a:gd name="connsiteX2-89" fmla="*/ 179882 w 1223250"/>
                <a:gd name="connsiteY2-90" fmla="*/ 184493 h 963982"/>
                <a:gd name="connsiteX3-91" fmla="*/ 674557 w 1223250"/>
                <a:gd name="connsiteY3-92" fmla="*/ 409346 h 963982"/>
                <a:gd name="connsiteX4-93" fmla="*/ 734518 w 1223250"/>
                <a:gd name="connsiteY4-94" fmla="*/ 169503 h 963982"/>
                <a:gd name="connsiteX5-95" fmla="*/ 1033049 w 1223250"/>
                <a:gd name="connsiteY5-96" fmla="*/ 704 h 963982"/>
                <a:gd name="connsiteX6-97" fmla="*/ 1216474 w 1223250"/>
                <a:gd name="connsiteY6-98" fmla="*/ 366010 h 963982"/>
                <a:gd name="connsiteX7-99" fmla="*/ 884419 w 1223250"/>
                <a:gd name="connsiteY7-100" fmla="*/ 499287 h 963982"/>
                <a:gd name="connsiteX8-101" fmla="*/ 1199213 w 1223250"/>
                <a:gd name="connsiteY8-102" fmla="*/ 709149 h 963982"/>
                <a:gd name="connsiteX9-103" fmla="*/ 944380 w 1223250"/>
                <a:gd name="connsiteY9-104" fmla="*/ 963982 h 963982"/>
                <a:gd name="connsiteX10-105" fmla="*/ 719528 w 1223250"/>
                <a:gd name="connsiteY10-106" fmla="*/ 709149 h 963982"/>
                <a:gd name="connsiteX11-107" fmla="*/ 299803 w 1223250"/>
                <a:gd name="connsiteY11-108" fmla="*/ 889031 h 963982"/>
                <a:gd name="connsiteX12-109" fmla="*/ 74951 w 1223250"/>
                <a:gd name="connsiteY12-110" fmla="*/ 724139 h 963982"/>
                <a:gd name="connsiteX13-111" fmla="*/ 719528 w 1223250"/>
                <a:gd name="connsiteY13-112" fmla="*/ 544257 h 963982"/>
                <a:gd name="connsiteX0-113" fmla="*/ 584616 w 1223250"/>
                <a:gd name="connsiteY0-114" fmla="*/ 499287 h 963982"/>
                <a:gd name="connsiteX1-115" fmla="*/ 0 w 1223250"/>
                <a:gd name="connsiteY1-116" fmla="*/ 409346 h 963982"/>
                <a:gd name="connsiteX2-117" fmla="*/ 179882 w 1223250"/>
                <a:gd name="connsiteY2-118" fmla="*/ 184493 h 963982"/>
                <a:gd name="connsiteX3-119" fmla="*/ 674557 w 1223250"/>
                <a:gd name="connsiteY3-120" fmla="*/ 409346 h 963982"/>
                <a:gd name="connsiteX4-121" fmla="*/ 734518 w 1223250"/>
                <a:gd name="connsiteY4-122" fmla="*/ 169503 h 963982"/>
                <a:gd name="connsiteX5-123" fmla="*/ 1033049 w 1223250"/>
                <a:gd name="connsiteY5-124" fmla="*/ 704 h 963982"/>
                <a:gd name="connsiteX6-125" fmla="*/ 1216474 w 1223250"/>
                <a:gd name="connsiteY6-126" fmla="*/ 366010 h 963982"/>
                <a:gd name="connsiteX7-127" fmla="*/ 884419 w 1223250"/>
                <a:gd name="connsiteY7-128" fmla="*/ 499287 h 963982"/>
                <a:gd name="connsiteX8-129" fmla="*/ 1199213 w 1223250"/>
                <a:gd name="connsiteY8-130" fmla="*/ 709149 h 963982"/>
                <a:gd name="connsiteX9-131" fmla="*/ 944380 w 1223250"/>
                <a:gd name="connsiteY9-132" fmla="*/ 963982 h 963982"/>
                <a:gd name="connsiteX10-133" fmla="*/ 719528 w 1223250"/>
                <a:gd name="connsiteY10-134" fmla="*/ 709149 h 963982"/>
                <a:gd name="connsiteX11-135" fmla="*/ 299803 w 1223250"/>
                <a:gd name="connsiteY11-136" fmla="*/ 889031 h 963982"/>
                <a:gd name="connsiteX12-137" fmla="*/ 74951 w 1223250"/>
                <a:gd name="connsiteY12-138" fmla="*/ 724139 h 963982"/>
                <a:gd name="connsiteX13-139" fmla="*/ 719528 w 1223250"/>
                <a:gd name="connsiteY13-140" fmla="*/ 544257 h 963982"/>
                <a:gd name="connsiteX0-141" fmla="*/ 584616 w 1223250"/>
                <a:gd name="connsiteY0-142" fmla="*/ 499287 h 963982"/>
                <a:gd name="connsiteX1-143" fmla="*/ 0 w 1223250"/>
                <a:gd name="connsiteY1-144" fmla="*/ 409346 h 963982"/>
                <a:gd name="connsiteX2-145" fmla="*/ 179882 w 1223250"/>
                <a:gd name="connsiteY2-146" fmla="*/ 184493 h 963982"/>
                <a:gd name="connsiteX3-147" fmla="*/ 674557 w 1223250"/>
                <a:gd name="connsiteY3-148" fmla="*/ 409346 h 963982"/>
                <a:gd name="connsiteX4-149" fmla="*/ 734518 w 1223250"/>
                <a:gd name="connsiteY4-150" fmla="*/ 169503 h 963982"/>
                <a:gd name="connsiteX5-151" fmla="*/ 1033049 w 1223250"/>
                <a:gd name="connsiteY5-152" fmla="*/ 704 h 963982"/>
                <a:gd name="connsiteX6-153" fmla="*/ 1216474 w 1223250"/>
                <a:gd name="connsiteY6-154" fmla="*/ 366010 h 963982"/>
                <a:gd name="connsiteX7-155" fmla="*/ 884419 w 1223250"/>
                <a:gd name="connsiteY7-156" fmla="*/ 499287 h 963982"/>
                <a:gd name="connsiteX8-157" fmla="*/ 1199213 w 1223250"/>
                <a:gd name="connsiteY8-158" fmla="*/ 709149 h 963982"/>
                <a:gd name="connsiteX9-159" fmla="*/ 944380 w 1223250"/>
                <a:gd name="connsiteY9-160" fmla="*/ 963982 h 963982"/>
                <a:gd name="connsiteX10-161" fmla="*/ 719528 w 1223250"/>
                <a:gd name="connsiteY10-162" fmla="*/ 709149 h 963982"/>
                <a:gd name="connsiteX11-163" fmla="*/ 299803 w 1223250"/>
                <a:gd name="connsiteY11-164" fmla="*/ 889031 h 963982"/>
                <a:gd name="connsiteX12-165" fmla="*/ 74951 w 1223250"/>
                <a:gd name="connsiteY12-166" fmla="*/ 724139 h 963982"/>
                <a:gd name="connsiteX13-167" fmla="*/ 719528 w 1223250"/>
                <a:gd name="connsiteY13-168" fmla="*/ 544257 h 963982"/>
                <a:gd name="connsiteX0-169" fmla="*/ 584616 w 1223250"/>
                <a:gd name="connsiteY0-170" fmla="*/ 499287 h 964450"/>
                <a:gd name="connsiteX1-171" fmla="*/ 0 w 1223250"/>
                <a:gd name="connsiteY1-172" fmla="*/ 409346 h 964450"/>
                <a:gd name="connsiteX2-173" fmla="*/ 179882 w 1223250"/>
                <a:gd name="connsiteY2-174" fmla="*/ 184493 h 964450"/>
                <a:gd name="connsiteX3-175" fmla="*/ 674557 w 1223250"/>
                <a:gd name="connsiteY3-176" fmla="*/ 409346 h 964450"/>
                <a:gd name="connsiteX4-177" fmla="*/ 734518 w 1223250"/>
                <a:gd name="connsiteY4-178" fmla="*/ 169503 h 964450"/>
                <a:gd name="connsiteX5-179" fmla="*/ 1033049 w 1223250"/>
                <a:gd name="connsiteY5-180" fmla="*/ 704 h 964450"/>
                <a:gd name="connsiteX6-181" fmla="*/ 1216474 w 1223250"/>
                <a:gd name="connsiteY6-182" fmla="*/ 366010 h 964450"/>
                <a:gd name="connsiteX7-183" fmla="*/ 884419 w 1223250"/>
                <a:gd name="connsiteY7-184" fmla="*/ 499287 h 964450"/>
                <a:gd name="connsiteX8-185" fmla="*/ 1199213 w 1223250"/>
                <a:gd name="connsiteY8-186" fmla="*/ 709149 h 964450"/>
                <a:gd name="connsiteX9-187" fmla="*/ 944380 w 1223250"/>
                <a:gd name="connsiteY9-188" fmla="*/ 963982 h 964450"/>
                <a:gd name="connsiteX10-189" fmla="*/ 719528 w 1223250"/>
                <a:gd name="connsiteY10-190" fmla="*/ 709149 h 964450"/>
                <a:gd name="connsiteX11-191" fmla="*/ 299803 w 1223250"/>
                <a:gd name="connsiteY11-192" fmla="*/ 889031 h 964450"/>
                <a:gd name="connsiteX12-193" fmla="*/ 74951 w 1223250"/>
                <a:gd name="connsiteY12-194" fmla="*/ 724139 h 964450"/>
                <a:gd name="connsiteX13-195" fmla="*/ 719528 w 1223250"/>
                <a:gd name="connsiteY13-196" fmla="*/ 544257 h 964450"/>
                <a:gd name="connsiteX0-197" fmla="*/ 584616 w 1223250"/>
                <a:gd name="connsiteY0-198" fmla="*/ 499287 h 964605"/>
                <a:gd name="connsiteX1-199" fmla="*/ 0 w 1223250"/>
                <a:gd name="connsiteY1-200" fmla="*/ 409346 h 964605"/>
                <a:gd name="connsiteX2-201" fmla="*/ 179882 w 1223250"/>
                <a:gd name="connsiteY2-202" fmla="*/ 184493 h 964605"/>
                <a:gd name="connsiteX3-203" fmla="*/ 674557 w 1223250"/>
                <a:gd name="connsiteY3-204" fmla="*/ 409346 h 964605"/>
                <a:gd name="connsiteX4-205" fmla="*/ 734518 w 1223250"/>
                <a:gd name="connsiteY4-206" fmla="*/ 169503 h 964605"/>
                <a:gd name="connsiteX5-207" fmla="*/ 1033049 w 1223250"/>
                <a:gd name="connsiteY5-208" fmla="*/ 704 h 964605"/>
                <a:gd name="connsiteX6-209" fmla="*/ 1216474 w 1223250"/>
                <a:gd name="connsiteY6-210" fmla="*/ 366010 h 964605"/>
                <a:gd name="connsiteX7-211" fmla="*/ 884419 w 1223250"/>
                <a:gd name="connsiteY7-212" fmla="*/ 499287 h 964605"/>
                <a:gd name="connsiteX8-213" fmla="*/ 1199213 w 1223250"/>
                <a:gd name="connsiteY8-214" fmla="*/ 709149 h 964605"/>
                <a:gd name="connsiteX9-215" fmla="*/ 944380 w 1223250"/>
                <a:gd name="connsiteY9-216" fmla="*/ 963982 h 964605"/>
                <a:gd name="connsiteX10-217" fmla="*/ 719528 w 1223250"/>
                <a:gd name="connsiteY10-218" fmla="*/ 709149 h 964605"/>
                <a:gd name="connsiteX11-219" fmla="*/ 299803 w 1223250"/>
                <a:gd name="connsiteY11-220" fmla="*/ 889031 h 964605"/>
                <a:gd name="connsiteX12-221" fmla="*/ 74951 w 1223250"/>
                <a:gd name="connsiteY12-222" fmla="*/ 724139 h 964605"/>
                <a:gd name="connsiteX13-223" fmla="*/ 719528 w 1223250"/>
                <a:gd name="connsiteY13-224" fmla="*/ 544257 h 964605"/>
                <a:gd name="connsiteX0-225" fmla="*/ 584616 w 1223250"/>
                <a:gd name="connsiteY0-226" fmla="*/ 499287 h 964605"/>
                <a:gd name="connsiteX1-227" fmla="*/ 0 w 1223250"/>
                <a:gd name="connsiteY1-228" fmla="*/ 409346 h 964605"/>
                <a:gd name="connsiteX2-229" fmla="*/ 179882 w 1223250"/>
                <a:gd name="connsiteY2-230" fmla="*/ 184493 h 964605"/>
                <a:gd name="connsiteX3-231" fmla="*/ 674557 w 1223250"/>
                <a:gd name="connsiteY3-232" fmla="*/ 409346 h 964605"/>
                <a:gd name="connsiteX4-233" fmla="*/ 734518 w 1223250"/>
                <a:gd name="connsiteY4-234" fmla="*/ 169503 h 964605"/>
                <a:gd name="connsiteX5-235" fmla="*/ 1033049 w 1223250"/>
                <a:gd name="connsiteY5-236" fmla="*/ 704 h 964605"/>
                <a:gd name="connsiteX6-237" fmla="*/ 1216474 w 1223250"/>
                <a:gd name="connsiteY6-238" fmla="*/ 366010 h 964605"/>
                <a:gd name="connsiteX7-239" fmla="*/ 884419 w 1223250"/>
                <a:gd name="connsiteY7-240" fmla="*/ 499287 h 964605"/>
                <a:gd name="connsiteX8-241" fmla="*/ 1199213 w 1223250"/>
                <a:gd name="connsiteY8-242" fmla="*/ 709149 h 964605"/>
                <a:gd name="connsiteX9-243" fmla="*/ 944380 w 1223250"/>
                <a:gd name="connsiteY9-244" fmla="*/ 963982 h 964605"/>
                <a:gd name="connsiteX10-245" fmla="*/ 719528 w 1223250"/>
                <a:gd name="connsiteY10-246" fmla="*/ 709149 h 964605"/>
                <a:gd name="connsiteX11-247" fmla="*/ 299803 w 1223250"/>
                <a:gd name="connsiteY11-248" fmla="*/ 889031 h 964605"/>
                <a:gd name="connsiteX12-249" fmla="*/ 74951 w 1223250"/>
                <a:gd name="connsiteY12-250" fmla="*/ 724139 h 964605"/>
                <a:gd name="connsiteX13-251" fmla="*/ 719528 w 1223250"/>
                <a:gd name="connsiteY13-252" fmla="*/ 544257 h 964605"/>
                <a:gd name="connsiteX0-253" fmla="*/ 584616 w 1223250"/>
                <a:gd name="connsiteY0-254" fmla="*/ 499287 h 964605"/>
                <a:gd name="connsiteX1-255" fmla="*/ 0 w 1223250"/>
                <a:gd name="connsiteY1-256" fmla="*/ 409346 h 964605"/>
                <a:gd name="connsiteX2-257" fmla="*/ 179882 w 1223250"/>
                <a:gd name="connsiteY2-258" fmla="*/ 184493 h 964605"/>
                <a:gd name="connsiteX3-259" fmla="*/ 674557 w 1223250"/>
                <a:gd name="connsiteY3-260" fmla="*/ 409346 h 964605"/>
                <a:gd name="connsiteX4-261" fmla="*/ 734518 w 1223250"/>
                <a:gd name="connsiteY4-262" fmla="*/ 169503 h 964605"/>
                <a:gd name="connsiteX5-263" fmla="*/ 1033049 w 1223250"/>
                <a:gd name="connsiteY5-264" fmla="*/ 704 h 964605"/>
                <a:gd name="connsiteX6-265" fmla="*/ 1216474 w 1223250"/>
                <a:gd name="connsiteY6-266" fmla="*/ 366010 h 964605"/>
                <a:gd name="connsiteX7-267" fmla="*/ 884419 w 1223250"/>
                <a:gd name="connsiteY7-268" fmla="*/ 499287 h 964605"/>
                <a:gd name="connsiteX8-269" fmla="*/ 1199213 w 1223250"/>
                <a:gd name="connsiteY8-270" fmla="*/ 709149 h 964605"/>
                <a:gd name="connsiteX9-271" fmla="*/ 944380 w 1223250"/>
                <a:gd name="connsiteY9-272" fmla="*/ 963982 h 964605"/>
                <a:gd name="connsiteX10-273" fmla="*/ 719528 w 1223250"/>
                <a:gd name="connsiteY10-274" fmla="*/ 709149 h 964605"/>
                <a:gd name="connsiteX11-275" fmla="*/ 299803 w 1223250"/>
                <a:gd name="connsiteY11-276" fmla="*/ 889031 h 964605"/>
                <a:gd name="connsiteX12-277" fmla="*/ 74951 w 1223250"/>
                <a:gd name="connsiteY12-278" fmla="*/ 724139 h 964605"/>
                <a:gd name="connsiteX13-279" fmla="*/ 630318 w 1223250"/>
                <a:gd name="connsiteY13-280" fmla="*/ 575481 h 964605"/>
                <a:gd name="connsiteX0-281" fmla="*/ 584616 w 1223250"/>
                <a:gd name="connsiteY0-282" fmla="*/ 499287 h 964605"/>
                <a:gd name="connsiteX1-283" fmla="*/ 0 w 1223250"/>
                <a:gd name="connsiteY1-284" fmla="*/ 409346 h 964605"/>
                <a:gd name="connsiteX2-285" fmla="*/ 179882 w 1223250"/>
                <a:gd name="connsiteY2-286" fmla="*/ 184493 h 964605"/>
                <a:gd name="connsiteX3-287" fmla="*/ 674557 w 1223250"/>
                <a:gd name="connsiteY3-288" fmla="*/ 409346 h 964605"/>
                <a:gd name="connsiteX4-289" fmla="*/ 734518 w 1223250"/>
                <a:gd name="connsiteY4-290" fmla="*/ 169503 h 964605"/>
                <a:gd name="connsiteX5-291" fmla="*/ 1033049 w 1223250"/>
                <a:gd name="connsiteY5-292" fmla="*/ 704 h 964605"/>
                <a:gd name="connsiteX6-293" fmla="*/ 1216474 w 1223250"/>
                <a:gd name="connsiteY6-294" fmla="*/ 366010 h 964605"/>
                <a:gd name="connsiteX7-295" fmla="*/ 884419 w 1223250"/>
                <a:gd name="connsiteY7-296" fmla="*/ 499287 h 964605"/>
                <a:gd name="connsiteX8-297" fmla="*/ 1199213 w 1223250"/>
                <a:gd name="connsiteY8-298" fmla="*/ 709149 h 964605"/>
                <a:gd name="connsiteX9-299" fmla="*/ 944380 w 1223250"/>
                <a:gd name="connsiteY9-300" fmla="*/ 963982 h 964605"/>
                <a:gd name="connsiteX10-301" fmla="*/ 719528 w 1223250"/>
                <a:gd name="connsiteY10-302" fmla="*/ 709149 h 964605"/>
                <a:gd name="connsiteX11-303" fmla="*/ 299803 w 1223250"/>
                <a:gd name="connsiteY11-304" fmla="*/ 889031 h 964605"/>
                <a:gd name="connsiteX12-305" fmla="*/ 74951 w 1223250"/>
                <a:gd name="connsiteY12-306" fmla="*/ 724139 h 964605"/>
                <a:gd name="connsiteX13-307" fmla="*/ 630318 w 1223250"/>
                <a:gd name="connsiteY13-308" fmla="*/ 562099 h 964605"/>
                <a:gd name="connsiteX0-309" fmla="*/ 629221 w 1223250"/>
                <a:gd name="connsiteY0-310" fmla="*/ 517129 h 964605"/>
                <a:gd name="connsiteX1-311" fmla="*/ 0 w 1223250"/>
                <a:gd name="connsiteY1-312" fmla="*/ 409346 h 964605"/>
                <a:gd name="connsiteX2-313" fmla="*/ 179882 w 1223250"/>
                <a:gd name="connsiteY2-314" fmla="*/ 184493 h 964605"/>
                <a:gd name="connsiteX3-315" fmla="*/ 674557 w 1223250"/>
                <a:gd name="connsiteY3-316" fmla="*/ 409346 h 964605"/>
                <a:gd name="connsiteX4-317" fmla="*/ 734518 w 1223250"/>
                <a:gd name="connsiteY4-318" fmla="*/ 169503 h 964605"/>
                <a:gd name="connsiteX5-319" fmla="*/ 1033049 w 1223250"/>
                <a:gd name="connsiteY5-320" fmla="*/ 704 h 964605"/>
                <a:gd name="connsiteX6-321" fmla="*/ 1216474 w 1223250"/>
                <a:gd name="connsiteY6-322" fmla="*/ 366010 h 964605"/>
                <a:gd name="connsiteX7-323" fmla="*/ 884419 w 1223250"/>
                <a:gd name="connsiteY7-324" fmla="*/ 499287 h 964605"/>
                <a:gd name="connsiteX8-325" fmla="*/ 1199213 w 1223250"/>
                <a:gd name="connsiteY8-326" fmla="*/ 709149 h 964605"/>
                <a:gd name="connsiteX9-327" fmla="*/ 944380 w 1223250"/>
                <a:gd name="connsiteY9-328" fmla="*/ 963982 h 964605"/>
                <a:gd name="connsiteX10-329" fmla="*/ 719528 w 1223250"/>
                <a:gd name="connsiteY10-330" fmla="*/ 709149 h 964605"/>
                <a:gd name="connsiteX11-331" fmla="*/ 299803 w 1223250"/>
                <a:gd name="connsiteY11-332" fmla="*/ 889031 h 964605"/>
                <a:gd name="connsiteX12-333" fmla="*/ 74951 w 1223250"/>
                <a:gd name="connsiteY12-334" fmla="*/ 724139 h 964605"/>
                <a:gd name="connsiteX13-335" fmla="*/ 630318 w 1223250"/>
                <a:gd name="connsiteY13-336" fmla="*/ 562099 h 964605"/>
                <a:gd name="connsiteX0-337" fmla="*/ 629221 w 1223250"/>
                <a:gd name="connsiteY0-338" fmla="*/ 517129 h 964605"/>
                <a:gd name="connsiteX1-339" fmla="*/ 0 w 1223250"/>
                <a:gd name="connsiteY1-340" fmla="*/ 409346 h 964605"/>
                <a:gd name="connsiteX2-341" fmla="*/ 179882 w 1223250"/>
                <a:gd name="connsiteY2-342" fmla="*/ 184493 h 964605"/>
                <a:gd name="connsiteX3-343" fmla="*/ 674557 w 1223250"/>
                <a:gd name="connsiteY3-344" fmla="*/ 409346 h 964605"/>
                <a:gd name="connsiteX4-345" fmla="*/ 734518 w 1223250"/>
                <a:gd name="connsiteY4-346" fmla="*/ 169503 h 964605"/>
                <a:gd name="connsiteX5-347" fmla="*/ 1033049 w 1223250"/>
                <a:gd name="connsiteY5-348" fmla="*/ 704 h 964605"/>
                <a:gd name="connsiteX6-349" fmla="*/ 1216474 w 1223250"/>
                <a:gd name="connsiteY6-350" fmla="*/ 366010 h 964605"/>
                <a:gd name="connsiteX7-351" fmla="*/ 884419 w 1223250"/>
                <a:gd name="connsiteY7-352" fmla="*/ 499287 h 964605"/>
                <a:gd name="connsiteX8-353" fmla="*/ 1199213 w 1223250"/>
                <a:gd name="connsiteY8-354" fmla="*/ 709149 h 964605"/>
                <a:gd name="connsiteX9-355" fmla="*/ 944380 w 1223250"/>
                <a:gd name="connsiteY9-356" fmla="*/ 963982 h 964605"/>
                <a:gd name="connsiteX10-357" fmla="*/ 719528 w 1223250"/>
                <a:gd name="connsiteY10-358" fmla="*/ 709149 h 964605"/>
                <a:gd name="connsiteX11-359" fmla="*/ 299803 w 1223250"/>
                <a:gd name="connsiteY11-360" fmla="*/ 889031 h 964605"/>
                <a:gd name="connsiteX12-361" fmla="*/ 74951 w 1223250"/>
                <a:gd name="connsiteY12-362" fmla="*/ 724139 h 964605"/>
                <a:gd name="connsiteX13-363" fmla="*/ 630318 w 1223250"/>
                <a:gd name="connsiteY13-364" fmla="*/ 562099 h 964605"/>
                <a:gd name="connsiteX0-365" fmla="*/ 629221 w 1223250"/>
                <a:gd name="connsiteY0-366" fmla="*/ 517129 h 964605"/>
                <a:gd name="connsiteX1-367" fmla="*/ 0 w 1223250"/>
                <a:gd name="connsiteY1-368" fmla="*/ 409346 h 964605"/>
                <a:gd name="connsiteX2-369" fmla="*/ 179882 w 1223250"/>
                <a:gd name="connsiteY2-370" fmla="*/ 184493 h 964605"/>
                <a:gd name="connsiteX3-371" fmla="*/ 674557 w 1223250"/>
                <a:gd name="connsiteY3-372" fmla="*/ 409346 h 964605"/>
                <a:gd name="connsiteX4-373" fmla="*/ 734518 w 1223250"/>
                <a:gd name="connsiteY4-374" fmla="*/ 169503 h 964605"/>
                <a:gd name="connsiteX5-375" fmla="*/ 1033049 w 1223250"/>
                <a:gd name="connsiteY5-376" fmla="*/ 704 h 964605"/>
                <a:gd name="connsiteX6-377" fmla="*/ 1216474 w 1223250"/>
                <a:gd name="connsiteY6-378" fmla="*/ 366010 h 964605"/>
                <a:gd name="connsiteX7-379" fmla="*/ 884419 w 1223250"/>
                <a:gd name="connsiteY7-380" fmla="*/ 499287 h 964605"/>
                <a:gd name="connsiteX8-381" fmla="*/ 1199213 w 1223250"/>
                <a:gd name="connsiteY8-382" fmla="*/ 709149 h 964605"/>
                <a:gd name="connsiteX9-383" fmla="*/ 944380 w 1223250"/>
                <a:gd name="connsiteY9-384" fmla="*/ 963982 h 964605"/>
                <a:gd name="connsiteX10-385" fmla="*/ 719528 w 1223250"/>
                <a:gd name="connsiteY10-386" fmla="*/ 709149 h 964605"/>
                <a:gd name="connsiteX11-387" fmla="*/ 299803 w 1223250"/>
                <a:gd name="connsiteY11-388" fmla="*/ 889031 h 964605"/>
                <a:gd name="connsiteX12-389" fmla="*/ 74951 w 1223250"/>
                <a:gd name="connsiteY12-390" fmla="*/ 724139 h 964605"/>
                <a:gd name="connsiteX13-391" fmla="*/ 630318 w 1223250"/>
                <a:gd name="connsiteY13-392" fmla="*/ 562099 h 964605"/>
                <a:gd name="connsiteX0-393" fmla="*/ 0 w 1223250"/>
                <a:gd name="connsiteY0-394" fmla="*/ 409346 h 964605"/>
                <a:gd name="connsiteX1-395" fmla="*/ 179882 w 1223250"/>
                <a:gd name="connsiteY1-396" fmla="*/ 184493 h 964605"/>
                <a:gd name="connsiteX2-397" fmla="*/ 674557 w 1223250"/>
                <a:gd name="connsiteY2-398" fmla="*/ 409346 h 964605"/>
                <a:gd name="connsiteX3-399" fmla="*/ 734518 w 1223250"/>
                <a:gd name="connsiteY3-400" fmla="*/ 169503 h 964605"/>
                <a:gd name="connsiteX4-401" fmla="*/ 1033049 w 1223250"/>
                <a:gd name="connsiteY4-402" fmla="*/ 704 h 964605"/>
                <a:gd name="connsiteX5-403" fmla="*/ 1216474 w 1223250"/>
                <a:gd name="connsiteY5-404" fmla="*/ 366010 h 964605"/>
                <a:gd name="connsiteX6-405" fmla="*/ 884419 w 1223250"/>
                <a:gd name="connsiteY6-406" fmla="*/ 499287 h 964605"/>
                <a:gd name="connsiteX7-407" fmla="*/ 1199213 w 1223250"/>
                <a:gd name="connsiteY7-408" fmla="*/ 709149 h 964605"/>
                <a:gd name="connsiteX8-409" fmla="*/ 944380 w 1223250"/>
                <a:gd name="connsiteY8-410" fmla="*/ 963982 h 964605"/>
                <a:gd name="connsiteX9-411" fmla="*/ 719528 w 1223250"/>
                <a:gd name="connsiteY9-412" fmla="*/ 709149 h 964605"/>
                <a:gd name="connsiteX10-413" fmla="*/ 299803 w 1223250"/>
                <a:gd name="connsiteY10-414" fmla="*/ 889031 h 964605"/>
                <a:gd name="connsiteX11-415" fmla="*/ 74951 w 1223250"/>
                <a:gd name="connsiteY11-416" fmla="*/ 724139 h 964605"/>
                <a:gd name="connsiteX12-417" fmla="*/ 630318 w 1223250"/>
                <a:gd name="connsiteY12-418" fmla="*/ 562099 h 964605"/>
                <a:gd name="connsiteX0-419" fmla="*/ 117781 w 1161149"/>
                <a:gd name="connsiteY0-420" fmla="*/ 184493 h 964605"/>
                <a:gd name="connsiteX1-421" fmla="*/ 612456 w 1161149"/>
                <a:gd name="connsiteY1-422" fmla="*/ 409346 h 964605"/>
                <a:gd name="connsiteX2-423" fmla="*/ 672417 w 1161149"/>
                <a:gd name="connsiteY2-424" fmla="*/ 169503 h 964605"/>
                <a:gd name="connsiteX3-425" fmla="*/ 970948 w 1161149"/>
                <a:gd name="connsiteY3-426" fmla="*/ 704 h 964605"/>
                <a:gd name="connsiteX4-427" fmla="*/ 1154373 w 1161149"/>
                <a:gd name="connsiteY4-428" fmla="*/ 366010 h 964605"/>
                <a:gd name="connsiteX5-429" fmla="*/ 822318 w 1161149"/>
                <a:gd name="connsiteY5-430" fmla="*/ 499287 h 964605"/>
                <a:gd name="connsiteX6-431" fmla="*/ 1137112 w 1161149"/>
                <a:gd name="connsiteY6-432" fmla="*/ 709149 h 964605"/>
                <a:gd name="connsiteX7-433" fmla="*/ 882279 w 1161149"/>
                <a:gd name="connsiteY7-434" fmla="*/ 963982 h 964605"/>
                <a:gd name="connsiteX8-435" fmla="*/ 657427 w 1161149"/>
                <a:gd name="connsiteY8-436" fmla="*/ 709149 h 964605"/>
                <a:gd name="connsiteX9-437" fmla="*/ 237702 w 1161149"/>
                <a:gd name="connsiteY9-438" fmla="*/ 889031 h 964605"/>
                <a:gd name="connsiteX10-439" fmla="*/ 12850 w 1161149"/>
                <a:gd name="connsiteY10-440" fmla="*/ 724139 h 964605"/>
                <a:gd name="connsiteX11-441" fmla="*/ 568217 w 1161149"/>
                <a:gd name="connsiteY11-442" fmla="*/ 562099 h 964605"/>
                <a:gd name="connsiteX0-443" fmla="*/ 612456 w 1161149"/>
                <a:gd name="connsiteY0-444" fmla="*/ 409346 h 964605"/>
                <a:gd name="connsiteX1-445" fmla="*/ 672417 w 1161149"/>
                <a:gd name="connsiteY1-446" fmla="*/ 169503 h 964605"/>
                <a:gd name="connsiteX2-447" fmla="*/ 970948 w 1161149"/>
                <a:gd name="connsiteY2-448" fmla="*/ 704 h 964605"/>
                <a:gd name="connsiteX3-449" fmla="*/ 1154373 w 1161149"/>
                <a:gd name="connsiteY3-450" fmla="*/ 366010 h 964605"/>
                <a:gd name="connsiteX4-451" fmla="*/ 822318 w 1161149"/>
                <a:gd name="connsiteY4-452" fmla="*/ 499287 h 964605"/>
                <a:gd name="connsiteX5-453" fmla="*/ 1137112 w 1161149"/>
                <a:gd name="connsiteY5-454" fmla="*/ 709149 h 964605"/>
                <a:gd name="connsiteX6-455" fmla="*/ 882279 w 1161149"/>
                <a:gd name="connsiteY6-456" fmla="*/ 963982 h 964605"/>
                <a:gd name="connsiteX7-457" fmla="*/ 657427 w 1161149"/>
                <a:gd name="connsiteY7-458" fmla="*/ 709149 h 964605"/>
                <a:gd name="connsiteX8-459" fmla="*/ 237702 w 1161149"/>
                <a:gd name="connsiteY8-460" fmla="*/ 889031 h 964605"/>
                <a:gd name="connsiteX9-461" fmla="*/ 12850 w 1161149"/>
                <a:gd name="connsiteY9-462" fmla="*/ 724139 h 964605"/>
                <a:gd name="connsiteX10-463" fmla="*/ 568217 w 1161149"/>
                <a:gd name="connsiteY10-464" fmla="*/ 562099 h 964605"/>
                <a:gd name="connsiteX0-465" fmla="*/ 672417 w 1161149"/>
                <a:gd name="connsiteY0-466" fmla="*/ 169503 h 964605"/>
                <a:gd name="connsiteX1-467" fmla="*/ 970948 w 1161149"/>
                <a:gd name="connsiteY1-468" fmla="*/ 704 h 964605"/>
                <a:gd name="connsiteX2-469" fmla="*/ 1154373 w 1161149"/>
                <a:gd name="connsiteY2-470" fmla="*/ 366010 h 964605"/>
                <a:gd name="connsiteX3-471" fmla="*/ 822318 w 1161149"/>
                <a:gd name="connsiteY3-472" fmla="*/ 499287 h 964605"/>
                <a:gd name="connsiteX4-473" fmla="*/ 1137112 w 1161149"/>
                <a:gd name="connsiteY4-474" fmla="*/ 709149 h 964605"/>
                <a:gd name="connsiteX5-475" fmla="*/ 882279 w 1161149"/>
                <a:gd name="connsiteY5-476" fmla="*/ 963982 h 964605"/>
                <a:gd name="connsiteX6-477" fmla="*/ 657427 w 1161149"/>
                <a:gd name="connsiteY6-478" fmla="*/ 709149 h 964605"/>
                <a:gd name="connsiteX7-479" fmla="*/ 237702 w 1161149"/>
                <a:gd name="connsiteY7-480" fmla="*/ 889031 h 964605"/>
                <a:gd name="connsiteX8-481" fmla="*/ 12850 w 1161149"/>
                <a:gd name="connsiteY8-482" fmla="*/ 724139 h 964605"/>
                <a:gd name="connsiteX9-483" fmla="*/ 568217 w 1161149"/>
                <a:gd name="connsiteY9-484" fmla="*/ 562099 h 964605"/>
                <a:gd name="connsiteX0-485" fmla="*/ 970948 w 1161149"/>
                <a:gd name="connsiteY0-486" fmla="*/ 0 h 963901"/>
                <a:gd name="connsiteX1-487" fmla="*/ 1154373 w 1161149"/>
                <a:gd name="connsiteY1-488" fmla="*/ 365306 h 963901"/>
                <a:gd name="connsiteX2-489" fmla="*/ 822318 w 1161149"/>
                <a:gd name="connsiteY2-490" fmla="*/ 498583 h 963901"/>
                <a:gd name="connsiteX3-491" fmla="*/ 1137112 w 1161149"/>
                <a:gd name="connsiteY3-492" fmla="*/ 708445 h 963901"/>
                <a:gd name="connsiteX4-493" fmla="*/ 882279 w 1161149"/>
                <a:gd name="connsiteY4-494" fmla="*/ 963278 h 963901"/>
                <a:gd name="connsiteX5-495" fmla="*/ 657427 w 1161149"/>
                <a:gd name="connsiteY5-496" fmla="*/ 708445 h 963901"/>
                <a:gd name="connsiteX6-497" fmla="*/ 237702 w 1161149"/>
                <a:gd name="connsiteY6-498" fmla="*/ 888327 h 963901"/>
                <a:gd name="connsiteX7-499" fmla="*/ 12850 w 1161149"/>
                <a:gd name="connsiteY7-500" fmla="*/ 723435 h 963901"/>
                <a:gd name="connsiteX8-501" fmla="*/ 568217 w 1161149"/>
                <a:gd name="connsiteY8-502" fmla="*/ 561395 h 963901"/>
                <a:gd name="connsiteX0-503" fmla="*/ 1154373 w 1154373"/>
                <a:gd name="connsiteY0-504" fmla="*/ 0 h 598595"/>
                <a:gd name="connsiteX1-505" fmla="*/ 822318 w 1154373"/>
                <a:gd name="connsiteY1-506" fmla="*/ 133277 h 598595"/>
                <a:gd name="connsiteX2-507" fmla="*/ 1137112 w 1154373"/>
                <a:gd name="connsiteY2-508" fmla="*/ 343139 h 598595"/>
                <a:gd name="connsiteX3-509" fmla="*/ 882279 w 1154373"/>
                <a:gd name="connsiteY3-510" fmla="*/ 597972 h 598595"/>
                <a:gd name="connsiteX4-511" fmla="*/ 657427 w 1154373"/>
                <a:gd name="connsiteY4-512" fmla="*/ 343139 h 598595"/>
                <a:gd name="connsiteX5-513" fmla="*/ 237702 w 1154373"/>
                <a:gd name="connsiteY5-514" fmla="*/ 523021 h 598595"/>
                <a:gd name="connsiteX6-515" fmla="*/ 12850 w 1154373"/>
                <a:gd name="connsiteY6-516" fmla="*/ 358129 h 598595"/>
                <a:gd name="connsiteX7-517" fmla="*/ 568217 w 1154373"/>
                <a:gd name="connsiteY7-518" fmla="*/ 196089 h 598595"/>
                <a:gd name="connsiteX0-519" fmla="*/ 822318 w 1138670"/>
                <a:gd name="connsiteY0-520" fmla="*/ 0 h 465318"/>
                <a:gd name="connsiteX1-521" fmla="*/ 1137112 w 1138670"/>
                <a:gd name="connsiteY1-522" fmla="*/ 209862 h 465318"/>
                <a:gd name="connsiteX2-523" fmla="*/ 882279 w 1138670"/>
                <a:gd name="connsiteY2-524" fmla="*/ 464695 h 465318"/>
                <a:gd name="connsiteX3-525" fmla="*/ 657427 w 1138670"/>
                <a:gd name="connsiteY3-526" fmla="*/ 209862 h 465318"/>
                <a:gd name="connsiteX4-527" fmla="*/ 237702 w 1138670"/>
                <a:gd name="connsiteY4-528" fmla="*/ 389744 h 465318"/>
                <a:gd name="connsiteX5-529" fmla="*/ 12850 w 1138670"/>
                <a:gd name="connsiteY5-530" fmla="*/ 224852 h 465318"/>
                <a:gd name="connsiteX6-531" fmla="*/ 568217 w 1138670"/>
                <a:gd name="connsiteY6-532" fmla="*/ 62812 h 465318"/>
                <a:gd name="connsiteX0-533" fmla="*/ 1137112 w 1138670"/>
                <a:gd name="connsiteY0-534" fmla="*/ 147050 h 402506"/>
                <a:gd name="connsiteX1-535" fmla="*/ 882279 w 1138670"/>
                <a:gd name="connsiteY1-536" fmla="*/ 401883 h 402506"/>
                <a:gd name="connsiteX2-537" fmla="*/ 657427 w 1138670"/>
                <a:gd name="connsiteY2-538" fmla="*/ 147050 h 402506"/>
                <a:gd name="connsiteX3-539" fmla="*/ 237702 w 1138670"/>
                <a:gd name="connsiteY3-540" fmla="*/ 326932 h 402506"/>
                <a:gd name="connsiteX4-541" fmla="*/ 12850 w 1138670"/>
                <a:gd name="connsiteY4-542" fmla="*/ 162040 h 402506"/>
                <a:gd name="connsiteX5-543" fmla="*/ 568217 w 1138670"/>
                <a:gd name="connsiteY5-544" fmla="*/ 0 h 402506"/>
                <a:gd name="connsiteX0-545" fmla="*/ 882279 w 882279"/>
                <a:gd name="connsiteY0-546" fmla="*/ 401883 h 401883"/>
                <a:gd name="connsiteX1-547" fmla="*/ 657427 w 882279"/>
                <a:gd name="connsiteY1-548" fmla="*/ 147050 h 401883"/>
                <a:gd name="connsiteX2-549" fmla="*/ 237702 w 882279"/>
                <a:gd name="connsiteY2-550" fmla="*/ 326932 h 401883"/>
                <a:gd name="connsiteX3-551" fmla="*/ 12850 w 882279"/>
                <a:gd name="connsiteY3-552" fmla="*/ 162040 h 401883"/>
                <a:gd name="connsiteX4-553" fmla="*/ 568217 w 882279"/>
                <a:gd name="connsiteY4-554" fmla="*/ 0 h 401883"/>
                <a:gd name="connsiteX0-555" fmla="*/ 657427 w 657427"/>
                <a:gd name="connsiteY0-556" fmla="*/ 147050 h 326972"/>
                <a:gd name="connsiteX1-557" fmla="*/ 237702 w 657427"/>
                <a:gd name="connsiteY1-558" fmla="*/ 326932 h 326972"/>
                <a:gd name="connsiteX2-559" fmla="*/ 12850 w 657427"/>
                <a:gd name="connsiteY2-560" fmla="*/ 162040 h 326972"/>
                <a:gd name="connsiteX3-561" fmla="*/ 568217 w 657427"/>
                <a:gd name="connsiteY3-562" fmla="*/ 0 h 326972"/>
              </a:gdLst>
              <a:ahLst/>
              <a:cxnLst>
                <a:cxn ang="0">
                  <a:pos x="connsiteX0-1" y="connsiteY0-2"/>
                </a:cxn>
                <a:cxn ang="0">
                  <a:pos x="connsiteX1-3" y="connsiteY1-4"/>
                </a:cxn>
                <a:cxn ang="0">
                  <a:pos x="connsiteX2-5" y="connsiteY2-6"/>
                </a:cxn>
                <a:cxn ang="0">
                  <a:pos x="connsiteX3-7" y="connsiteY3-8"/>
                </a:cxn>
              </a:cxnLst>
              <a:rect l="l" t="t" r="r" b="b"/>
              <a:pathLst>
                <a:path w="657427" h="326972">
                  <a:moveTo>
                    <a:pt x="657427" y="147050"/>
                  </a:moveTo>
                  <a:cubicBezTo>
                    <a:pt x="517519" y="207011"/>
                    <a:pt x="345131" y="324434"/>
                    <a:pt x="237702" y="326932"/>
                  </a:cubicBezTo>
                  <a:cubicBezTo>
                    <a:pt x="130273" y="329430"/>
                    <a:pt x="-49609" y="214505"/>
                    <a:pt x="12850" y="162040"/>
                  </a:cubicBezTo>
                  <a:lnTo>
                    <a:pt x="568217" y="0"/>
                  </a:lnTo>
                </a:path>
              </a:pathLst>
            </a:custGeom>
            <a:solidFill>
              <a:schemeClr val="bg1"/>
            </a:solid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grpSp>
        <p:nvGrpSpPr>
          <p:cNvPr id="83" name="组合 82"/>
          <p:cNvGrpSpPr/>
          <p:nvPr/>
        </p:nvGrpSpPr>
        <p:grpSpPr>
          <a:xfrm>
            <a:off x="3790496" y="841828"/>
            <a:ext cx="4540704" cy="1074057"/>
            <a:chOff x="3659868" y="841828"/>
            <a:chExt cx="4540704" cy="1074057"/>
          </a:xfrm>
        </p:grpSpPr>
        <p:sp>
          <p:nvSpPr>
            <p:cNvPr id="86" name="任意多边形 85"/>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7" name="组合 86"/>
            <p:cNvGrpSpPr/>
            <p:nvPr/>
          </p:nvGrpSpPr>
          <p:grpSpPr>
            <a:xfrm>
              <a:off x="3659868" y="841828"/>
              <a:ext cx="4540704" cy="1074057"/>
              <a:chOff x="4429125" y="2685143"/>
              <a:chExt cx="4118758" cy="1182009"/>
            </a:xfrm>
          </p:grpSpPr>
          <p:sp>
            <p:nvSpPr>
              <p:cNvPr id="89"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1"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8" name="文本框 87"/>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2"/>
                                        </p:tgtEl>
                                        <p:attrNameLst>
                                          <p:attrName>style.visibility</p:attrName>
                                        </p:attrNameLst>
                                      </p:cBhvr>
                                      <p:to>
                                        <p:strVal val="visible"/>
                                      </p:to>
                                    </p:set>
                                    <p:animEffect transition="in" filter="fade">
                                      <p:cBhvr>
                                        <p:cTn id="10" dur="500"/>
                                        <p:tgtEl>
                                          <p:spTgt spid="62"/>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63"/>
                                        </p:tgtEl>
                                        <p:attrNameLst>
                                          <p:attrName>style.visibility</p:attrName>
                                        </p:attrNameLst>
                                      </p:cBhvr>
                                      <p:to>
                                        <p:strVal val="visible"/>
                                      </p:to>
                                    </p:set>
                                    <p:animEffect transition="in" filter="fade">
                                      <p:cBhvr>
                                        <p:cTn id="13" dur="500"/>
                                        <p:tgtEl>
                                          <p:spTgt spid="63"/>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72"/>
                                        </p:tgtEl>
                                        <p:attrNameLst>
                                          <p:attrName>style.visibility</p:attrName>
                                        </p:attrNameLst>
                                      </p:cBhvr>
                                      <p:to>
                                        <p:strVal val="visible"/>
                                      </p:to>
                                    </p:set>
                                    <p:animEffect transition="in" filter="fade">
                                      <p:cBhvr>
                                        <p:cTn id="16" dur="500"/>
                                        <p:tgtEl>
                                          <p:spTgt spid="72"/>
                                        </p:tgtEl>
                                      </p:cBhvr>
                                    </p:animEffect>
                                  </p:childTnLst>
                                </p:cTn>
                              </p:par>
                              <p:par>
                                <p:cTn id="17" presetID="10" presetClass="entr" presetSubtype="0" fill="hold" nodeType="withEffect">
                                  <p:stCondLst>
                                    <p:cond delay="12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84"/>
                                        </p:tgtEl>
                                        <p:attrNameLst>
                                          <p:attrName>style.visibility</p:attrName>
                                        </p:attrNameLst>
                                      </p:cBhvr>
                                      <p:to>
                                        <p:strVal val="visible"/>
                                      </p:to>
                                    </p:set>
                                    <p:animEffect transition="in" filter="fade">
                                      <p:cBhvr>
                                        <p:cTn id="22" dur="500"/>
                                        <p:tgtEl>
                                          <p:spTgt spid="84"/>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85"/>
                                        </p:tgtEl>
                                        <p:attrNameLst>
                                          <p:attrName>style.visibility</p:attrName>
                                        </p:attrNameLst>
                                      </p:cBhvr>
                                      <p:to>
                                        <p:strVal val="visible"/>
                                      </p:to>
                                    </p:set>
                                    <p:animEffect transition="in" filter="fade">
                                      <p:cBhvr>
                                        <p:cTn id="25" dur="500"/>
                                        <p:tgtEl>
                                          <p:spTgt spid="85"/>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90"/>
                                        </p:tgtEl>
                                        <p:attrNameLst>
                                          <p:attrName>style.visibility</p:attrName>
                                        </p:attrNameLst>
                                      </p:cBhvr>
                                      <p:to>
                                        <p:strVal val="visible"/>
                                      </p:to>
                                    </p:set>
                                    <p:animEffect transition="in" filter="fade">
                                      <p:cBhvr>
                                        <p:cTn id="28" dur="500"/>
                                        <p:tgtEl>
                                          <p:spTgt spid="90"/>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66"/>
                                        </p:tgtEl>
                                        <p:attrNameLst>
                                          <p:attrName>style.visibility</p:attrName>
                                        </p:attrNameLst>
                                      </p:cBhvr>
                                      <p:to>
                                        <p:strVal val="visible"/>
                                      </p:to>
                                    </p:set>
                                    <p:animEffect transition="in" filter="fade">
                                      <p:cBhvr>
                                        <p:cTn id="31" dur="500"/>
                                        <p:tgtEl>
                                          <p:spTgt spid="66"/>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93"/>
                                        </p:tgtEl>
                                        <p:attrNameLst>
                                          <p:attrName>style.visibility</p:attrName>
                                        </p:attrNameLst>
                                      </p:cBhvr>
                                      <p:to>
                                        <p:strVal val="visible"/>
                                      </p:to>
                                    </p:set>
                                    <p:animEffect transition="in" filter="fade">
                                      <p:cBhvr>
                                        <p:cTn id="34" dur="500"/>
                                        <p:tgtEl>
                                          <p:spTgt spid="93"/>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97"/>
                                        </p:tgtEl>
                                        <p:attrNameLst>
                                          <p:attrName>style.visibility</p:attrName>
                                        </p:attrNameLst>
                                      </p:cBhvr>
                                      <p:to>
                                        <p:strVal val="visible"/>
                                      </p:to>
                                    </p:set>
                                    <p:animEffect transition="in" filter="fade">
                                      <p:cBhvr>
                                        <p:cTn id="37" dur="500"/>
                                        <p:tgtEl>
                                          <p:spTgt spid="97"/>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107"/>
                                        </p:tgtEl>
                                        <p:attrNameLst>
                                          <p:attrName>style.visibility</p:attrName>
                                        </p:attrNameLst>
                                      </p:cBhvr>
                                      <p:to>
                                        <p:strVal val="visible"/>
                                      </p:to>
                                    </p:set>
                                    <p:animEffect transition="in" filter="fade">
                                      <p:cBhvr>
                                        <p:cTn id="40" dur="500"/>
                                        <p:tgtEl>
                                          <p:spTgt spid="107"/>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108"/>
                                        </p:tgtEl>
                                        <p:attrNameLst>
                                          <p:attrName>style.visibility</p:attrName>
                                        </p:attrNameLst>
                                      </p:cBhvr>
                                      <p:to>
                                        <p:strVal val="visible"/>
                                      </p:to>
                                    </p:set>
                                    <p:animEffect transition="in" filter="fade">
                                      <p:cBhvr>
                                        <p:cTn id="43" dur="500"/>
                                        <p:tgtEl>
                                          <p:spTgt spid="108"/>
                                        </p:tgtEl>
                                      </p:cBhvr>
                                    </p:animEffect>
                                  </p:childTnLst>
                                </p:cTn>
                              </p:par>
                              <p:par>
                                <p:cTn id="44" presetID="10" presetClass="entr" presetSubtype="0" fill="hold" grpId="0" nodeType="withEffect">
                                  <p:stCondLst>
                                    <p:cond delay="3900"/>
                                  </p:stCondLst>
                                  <p:childTnLst>
                                    <p:set>
                                      <p:cBhvr>
                                        <p:cTn id="45" dur="1" fill="hold">
                                          <p:stCondLst>
                                            <p:cond delay="0"/>
                                          </p:stCondLst>
                                        </p:cTn>
                                        <p:tgtEl>
                                          <p:spTgt spid="109"/>
                                        </p:tgtEl>
                                        <p:attrNameLst>
                                          <p:attrName>style.visibility</p:attrName>
                                        </p:attrNameLst>
                                      </p:cBhvr>
                                      <p:to>
                                        <p:strVal val="visible"/>
                                      </p:to>
                                    </p:set>
                                    <p:animEffect transition="in" filter="fade">
                                      <p:cBhvr>
                                        <p:cTn id="46" dur="500"/>
                                        <p:tgtEl>
                                          <p:spTgt spid="109"/>
                                        </p:tgtEl>
                                      </p:cBhvr>
                                    </p:animEffect>
                                  </p:childTnLst>
                                </p:cTn>
                              </p:par>
                              <p:par>
                                <p:cTn id="47" presetID="10" presetClass="entr" presetSubtype="0" fill="hold" grpId="0" nodeType="withEffect">
                                  <p:stCondLst>
                                    <p:cond delay="4200"/>
                                  </p:stCondLst>
                                  <p:childTnLst>
                                    <p:set>
                                      <p:cBhvr>
                                        <p:cTn id="48" dur="1" fill="hold">
                                          <p:stCondLst>
                                            <p:cond delay="0"/>
                                          </p:stCondLst>
                                        </p:cTn>
                                        <p:tgtEl>
                                          <p:spTgt spid="110"/>
                                        </p:tgtEl>
                                        <p:attrNameLst>
                                          <p:attrName>style.visibility</p:attrName>
                                        </p:attrNameLst>
                                      </p:cBhvr>
                                      <p:to>
                                        <p:strVal val="visible"/>
                                      </p:to>
                                    </p:set>
                                    <p:animEffect transition="in" filter="fade">
                                      <p:cBhvr>
                                        <p:cTn id="49" dur="500"/>
                                        <p:tgtEl>
                                          <p:spTgt spid="110"/>
                                        </p:tgtEl>
                                      </p:cBhvr>
                                    </p:animEffect>
                                  </p:childTnLst>
                                </p:cTn>
                              </p:par>
                              <p:par>
                                <p:cTn id="50" presetID="10" presetClass="entr" presetSubtype="0" fill="hold" grpId="0" nodeType="withEffect">
                                  <p:stCondLst>
                                    <p:cond delay="4500"/>
                                  </p:stCondLst>
                                  <p:childTnLst>
                                    <p:set>
                                      <p:cBhvr>
                                        <p:cTn id="51" dur="1" fill="hold">
                                          <p:stCondLst>
                                            <p:cond delay="0"/>
                                          </p:stCondLst>
                                        </p:cTn>
                                        <p:tgtEl>
                                          <p:spTgt spid="112"/>
                                        </p:tgtEl>
                                        <p:attrNameLst>
                                          <p:attrName>style.visibility</p:attrName>
                                        </p:attrNameLst>
                                      </p:cBhvr>
                                      <p:to>
                                        <p:strVal val="visible"/>
                                      </p:to>
                                    </p:set>
                                    <p:animEffect transition="in" filter="fade">
                                      <p:cBhvr>
                                        <p:cTn id="52" dur="500"/>
                                        <p:tgtEl>
                                          <p:spTgt spid="112"/>
                                        </p:tgtEl>
                                      </p:cBhvr>
                                    </p:animEffect>
                                  </p:childTnLst>
                                </p:cTn>
                              </p:par>
                              <p:par>
                                <p:cTn id="53" presetID="10" presetClass="entr" presetSubtype="0" fill="hold" grpId="0" nodeType="withEffect">
                                  <p:stCondLst>
                                    <p:cond delay="4800"/>
                                  </p:stCondLst>
                                  <p:childTnLst>
                                    <p:set>
                                      <p:cBhvr>
                                        <p:cTn id="54" dur="1" fill="hold">
                                          <p:stCondLst>
                                            <p:cond delay="0"/>
                                          </p:stCondLst>
                                        </p:cTn>
                                        <p:tgtEl>
                                          <p:spTgt spid="113"/>
                                        </p:tgtEl>
                                        <p:attrNameLst>
                                          <p:attrName>style.visibility</p:attrName>
                                        </p:attrNameLst>
                                      </p:cBhvr>
                                      <p:to>
                                        <p:strVal val="visible"/>
                                      </p:to>
                                    </p:set>
                                    <p:animEffect transition="in" filter="fade">
                                      <p:cBhvr>
                                        <p:cTn id="55" dur="500"/>
                                        <p:tgtEl>
                                          <p:spTgt spid="113"/>
                                        </p:tgtEl>
                                      </p:cBhvr>
                                    </p:animEffect>
                                  </p:childTnLst>
                                </p:cTn>
                              </p:par>
                              <p:par>
                                <p:cTn id="56" presetID="10" presetClass="entr" presetSubtype="0" fill="hold" grpId="0" nodeType="withEffect">
                                  <p:stCondLst>
                                    <p:cond delay="5100"/>
                                  </p:stCondLst>
                                  <p:childTnLst>
                                    <p:set>
                                      <p:cBhvr>
                                        <p:cTn id="57" dur="1" fill="hold">
                                          <p:stCondLst>
                                            <p:cond delay="0"/>
                                          </p:stCondLst>
                                        </p:cTn>
                                        <p:tgtEl>
                                          <p:spTgt spid="114"/>
                                        </p:tgtEl>
                                        <p:attrNameLst>
                                          <p:attrName>style.visibility</p:attrName>
                                        </p:attrNameLst>
                                      </p:cBhvr>
                                      <p:to>
                                        <p:strVal val="visible"/>
                                      </p:to>
                                    </p:set>
                                    <p:animEffect transition="in" filter="fade">
                                      <p:cBhvr>
                                        <p:cTn id="58" dur="500"/>
                                        <p:tgtEl>
                                          <p:spTgt spid="114"/>
                                        </p:tgtEl>
                                      </p:cBhvr>
                                    </p:animEffect>
                                  </p:childTnLst>
                                </p:cTn>
                              </p:par>
                              <p:par>
                                <p:cTn id="59" presetID="10" presetClass="entr" presetSubtype="0" fill="hold" grpId="0" nodeType="withEffect">
                                  <p:stCondLst>
                                    <p:cond delay="5400"/>
                                  </p:stCondLst>
                                  <p:childTnLst>
                                    <p:set>
                                      <p:cBhvr>
                                        <p:cTn id="60" dur="1" fill="hold">
                                          <p:stCondLst>
                                            <p:cond delay="0"/>
                                          </p:stCondLst>
                                        </p:cTn>
                                        <p:tgtEl>
                                          <p:spTgt spid="115"/>
                                        </p:tgtEl>
                                        <p:attrNameLst>
                                          <p:attrName>style.visibility</p:attrName>
                                        </p:attrNameLst>
                                      </p:cBhvr>
                                      <p:to>
                                        <p:strVal val="visible"/>
                                      </p:to>
                                    </p:set>
                                    <p:animEffect transition="in" filter="fade">
                                      <p:cBhvr>
                                        <p:cTn id="61" dur="500"/>
                                        <p:tgtEl>
                                          <p:spTgt spid="115"/>
                                        </p:tgtEl>
                                      </p:cBhvr>
                                    </p:animEffect>
                                  </p:childTnLst>
                                </p:cTn>
                              </p:par>
                              <p:par>
                                <p:cTn id="62" presetID="10" presetClass="entr" presetSubtype="0" fill="hold" grpId="0" nodeType="withEffect">
                                  <p:stCondLst>
                                    <p:cond delay="5700"/>
                                  </p:stCondLst>
                                  <p:childTnLst>
                                    <p:set>
                                      <p:cBhvr>
                                        <p:cTn id="63" dur="1" fill="hold">
                                          <p:stCondLst>
                                            <p:cond delay="0"/>
                                          </p:stCondLst>
                                        </p:cTn>
                                        <p:tgtEl>
                                          <p:spTgt spid="116"/>
                                        </p:tgtEl>
                                        <p:attrNameLst>
                                          <p:attrName>style.visibility</p:attrName>
                                        </p:attrNameLst>
                                      </p:cBhvr>
                                      <p:to>
                                        <p:strVal val="visible"/>
                                      </p:to>
                                    </p:set>
                                    <p:animEffect transition="in" filter="fade">
                                      <p:cBhvr>
                                        <p:cTn id="64" dur="500"/>
                                        <p:tgtEl>
                                          <p:spTgt spid="116"/>
                                        </p:tgtEl>
                                      </p:cBhvr>
                                    </p:animEffect>
                                  </p:childTnLst>
                                </p:cTn>
                              </p:par>
                              <p:par>
                                <p:cTn id="65" presetID="10" presetClass="entr" presetSubtype="0" fill="hold" grpId="0" nodeType="withEffect">
                                  <p:stCondLst>
                                    <p:cond delay="6000"/>
                                  </p:stCondLst>
                                  <p:childTnLst>
                                    <p:set>
                                      <p:cBhvr>
                                        <p:cTn id="66" dur="1" fill="hold">
                                          <p:stCondLst>
                                            <p:cond delay="0"/>
                                          </p:stCondLst>
                                        </p:cTn>
                                        <p:tgtEl>
                                          <p:spTgt spid="117"/>
                                        </p:tgtEl>
                                        <p:attrNameLst>
                                          <p:attrName>style.visibility</p:attrName>
                                        </p:attrNameLst>
                                      </p:cBhvr>
                                      <p:to>
                                        <p:strVal val="visible"/>
                                      </p:to>
                                    </p:set>
                                    <p:animEffect transition="in" filter="fade">
                                      <p:cBhvr>
                                        <p:cTn id="67" dur="500"/>
                                        <p:tgtEl>
                                          <p:spTgt spid="117"/>
                                        </p:tgtEl>
                                      </p:cBhvr>
                                    </p:animEffect>
                                  </p:childTnLst>
                                </p:cTn>
                              </p:par>
                              <p:par>
                                <p:cTn id="68" presetID="10" presetClass="entr" presetSubtype="0" fill="hold" nodeType="withEffect">
                                  <p:stCondLst>
                                    <p:cond delay="6300"/>
                                  </p:stCondLst>
                                  <p:childTnLst>
                                    <p:set>
                                      <p:cBhvr>
                                        <p:cTn id="69" dur="1" fill="hold">
                                          <p:stCondLst>
                                            <p:cond delay="0"/>
                                          </p:stCondLst>
                                        </p:cTn>
                                        <p:tgtEl>
                                          <p:spTgt spid="11"/>
                                        </p:tgtEl>
                                        <p:attrNameLst>
                                          <p:attrName>style.visibility</p:attrName>
                                        </p:attrNameLst>
                                      </p:cBhvr>
                                      <p:to>
                                        <p:strVal val="visible"/>
                                      </p:to>
                                    </p:set>
                                    <p:animEffect transition="in" filter="fade">
                                      <p:cBhvr>
                                        <p:cTn id="70" dur="500"/>
                                        <p:tgtEl>
                                          <p:spTgt spid="11"/>
                                        </p:tgtEl>
                                      </p:cBhvr>
                                    </p:animEffect>
                                  </p:childTnLst>
                                </p:cTn>
                              </p:par>
                              <p:par>
                                <p:cTn id="71" presetID="10" presetClass="entr" presetSubtype="0" fill="hold" nodeType="withEffect">
                                  <p:stCondLst>
                                    <p:cond delay="6600"/>
                                  </p:stCondLst>
                                  <p:childTnLst>
                                    <p:set>
                                      <p:cBhvr>
                                        <p:cTn id="72" dur="1" fill="hold">
                                          <p:stCondLst>
                                            <p:cond delay="0"/>
                                          </p:stCondLst>
                                        </p:cTn>
                                        <p:tgtEl>
                                          <p:spTgt spid="76"/>
                                        </p:tgtEl>
                                        <p:attrNameLst>
                                          <p:attrName>style.visibility</p:attrName>
                                        </p:attrNameLst>
                                      </p:cBhvr>
                                      <p:to>
                                        <p:strVal val="visible"/>
                                      </p:to>
                                    </p:set>
                                    <p:animEffect transition="in" filter="fade">
                                      <p:cBhvr>
                                        <p:cTn id="73" dur="500"/>
                                        <p:tgtEl>
                                          <p:spTgt spid="76"/>
                                        </p:tgtEl>
                                      </p:cBhvr>
                                    </p:animEffect>
                                  </p:childTnLst>
                                </p:cTn>
                              </p:par>
                              <p:par>
                                <p:cTn id="74" presetID="10" presetClass="entr" presetSubtype="0" fill="hold" nodeType="withEffect">
                                  <p:stCondLst>
                                    <p:cond delay="6900"/>
                                  </p:stCondLst>
                                  <p:childTnLst>
                                    <p:set>
                                      <p:cBhvr>
                                        <p:cTn id="75" dur="1" fill="hold">
                                          <p:stCondLst>
                                            <p:cond delay="0"/>
                                          </p:stCondLst>
                                        </p:cTn>
                                        <p:tgtEl>
                                          <p:spTgt spid="125"/>
                                        </p:tgtEl>
                                        <p:attrNameLst>
                                          <p:attrName>style.visibility</p:attrName>
                                        </p:attrNameLst>
                                      </p:cBhvr>
                                      <p:to>
                                        <p:strVal val="visible"/>
                                      </p:to>
                                    </p:set>
                                    <p:animEffect transition="in" filter="fade">
                                      <p:cBhvr>
                                        <p:cTn id="76" dur="500"/>
                                        <p:tgtEl>
                                          <p:spTgt spid="125"/>
                                        </p:tgtEl>
                                      </p:cBhvr>
                                    </p:animEffect>
                                  </p:childTnLst>
                                </p:cTn>
                              </p:par>
                              <p:par>
                                <p:cTn id="77" presetID="10" presetClass="entr" presetSubtype="0" fill="hold" nodeType="withEffect">
                                  <p:stCondLst>
                                    <p:cond delay="7200"/>
                                  </p:stCondLst>
                                  <p:childTnLst>
                                    <p:set>
                                      <p:cBhvr>
                                        <p:cTn id="78" dur="1" fill="hold">
                                          <p:stCondLst>
                                            <p:cond delay="0"/>
                                          </p:stCondLst>
                                        </p:cTn>
                                        <p:tgtEl>
                                          <p:spTgt spid="83"/>
                                        </p:tgtEl>
                                        <p:attrNameLst>
                                          <p:attrName>style.visibility</p:attrName>
                                        </p:attrNameLst>
                                      </p:cBhvr>
                                      <p:to>
                                        <p:strVal val="visible"/>
                                      </p:to>
                                    </p:set>
                                    <p:animEffect transition="in" filter="fade">
                                      <p:cBhvr>
                                        <p:cTn id="79"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2" grpId="0"/>
      <p:bldP spid="63" grpId="0"/>
      <p:bldP spid="72" grpId="0"/>
      <p:bldP spid="84" grpId="0" animBg="1"/>
      <p:bldP spid="85" grpId="0"/>
      <p:bldP spid="90" grpId="0"/>
      <p:bldP spid="66" grpId="0" animBg="1"/>
      <p:bldP spid="93" grpId="0" animBg="1"/>
      <p:bldP spid="97" grpId="0"/>
      <p:bldP spid="107" grpId="0" animBg="1"/>
      <p:bldP spid="108" grpId="0"/>
      <p:bldP spid="109" grpId="0"/>
      <p:bldP spid="110" grpId="0"/>
      <p:bldP spid="112" grpId="0" animBg="1"/>
      <p:bldP spid="113" grpId="0"/>
      <p:bldP spid="114" grpId="0"/>
      <p:bldP spid="115" grpId="0" animBg="1"/>
      <p:bldP spid="116" grpId="0" animBg="1"/>
      <p:bldP spid="11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文本框 13"/>
          <p:cNvSpPr txBox="1"/>
          <p:nvPr/>
        </p:nvSpPr>
        <p:spPr>
          <a:xfrm>
            <a:off x="3116138" y="262815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anose="02000000000000000000" pitchFamily="2" charset="-122"/>
                <a:ea typeface="方正静蕾简体" panose="02000000000000000000" pitchFamily="2" charset="-122"/>
              </a:rPr>
              <a:t>keyword</a:t>
            </a:r>
            <a:endParaRPr lang="zh-CN" altLang="en-US" sz="3200" dirty="0">
              <a:latin typeface="方正静蕾简体" panose="02000000000000000000" pitchFamily="2" charset="-122"/>
              <a:ea typeface="方正静蕾简体" panose="02000000000000000000" pitchFamily="2" charset="-122"/>
            </a:endParaRPr>
          </a:p>
        </p:txBody>
      </p:sp>
      <p:sp>
        <p:nvSpPr>
          <p:cNvPr id="17" name="矩形 16"/>
          <p:cNvSpPr/>
          <p:nvPr/>
        </p:nvSpPr>
        <p:spPr>
          <a:xfrm>
            <a:off x="2516942" y="4824660"/>
            <a:ext cx="6548025" cy="1077026"/>
          </a:xfrm>
          <a:prstGeom prst="rect">
            <a:avLst/>
          </a:prstGeom>
          <a:noFill/>
          <a:ln>
            <a:noFill/>
          </a:ln>
        </p:spPr>
        <p:txBody>
          <a:bodyPr wrap="square" lIns="91440" tIns="45720" rIns="91440" bIns="45720">
            <a:spAutoFit/>
          </a:bodyPr>
          <a:lstStyle/>
          <a:p>
            <a:pPr algn="ctr">
              <a:lnSpc>
                <a:spcPct val="100000"/>
              </a:lnSpc>
              <a:spcBef>
                <a:spcPct val="0"/>
              </a:spcBef>
              <a:buNone/>
            </a:pPr>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If it is not real text. </a:t>
            </a:r>
          </a:p>
        </p:txBody>
      </p:sp>
      <p:sp>
        <p:nvSpPr>
          <p:cNvPr id="40" name="Freeform 140"/>
          <p:cNvSpPr>
            <a:spLocks noEditPoints="1"/>
          </p:cNvSpPr>
          <p:nvPr/>
        </p:nvSpPr>
        <p:spPr bwMode="auto">
          <a:xfrm rot="16862230">
            <a:off x="7072896" y="2371858"/>
            <a:ext cx="3425366" cy="1442551"/>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1" name="Freeform 128"/>
          <p:cNvSpPr>
            <a:spLocks noEditPoints="1"/>
          </p:cNvSpPr>
          <p:nvPr/>
        </p:nvSpPr>
        <p:spPr bwMode="auto">
          <a:xfrm rot="16872957">
            <a:off x="2700098" y="3425342"/>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2" name="Freeform 128"/>
          <p:cNvSpPr>
            <a:spLocks noEditPoints="1"/>
          </p:cNvSpPr>
          <p:nvPr/>
        </p:nvSpPr>
        <p:spPr bwMode="auto">
          <a:xfrm rot="16872957">
            <a:off x="4413126" y="3425342"/>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3" name="Freeform 128"/>
          <p:cNvSpPr>
            <a:spLocks noEditPoints="1"/>
          </p:cNvSpPr>
          <p:nvPr/>
        </p:nvSpPr>
        <p:spPr bwMode="auto">
          <a:xfrm rot="16872957">
            <a:off x="6216316" y="3509386"/>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4" name="Freeform 100"/>
          <p:cNvSpPr>
            <a:spLocks noEditPoints="1"/>
          </p:cNvSpPr>
          <p:nvPr/>
        </p:nvSpPr>
        <p:spPr bwMode="auto">
          <a:xfrm flipH="1" flipV="1">
            <a:off x="4209695" y="3720763"/>
            <a:ext cx="270478" cy="252141"/>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5" name="Freeform 100"/>
          <p:cNvSpPr>
            <a:spLocks noEditPoints="1"/>
          </p:cNvSpPr>
          <p:nvPr/>
        </p:nvSpPr>
        <p:spPr bwMode="auto">
          <a:xfrm flipH="1" flipV="1">
            <a:off x="5922724" y="3720763"/>
            <a:ext cx="270478" cy="252141"/>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ln>
        </p:spPr>
        <p:txBody>
          <a:bodyPr vert="horz" wrap="square" lIns="121920" tIns="60960" rIns="121920" bIns="60960" numCol="1" anchor="t" anchorCtr="0" compatLnSpc="1"/>
          <a:lstStyle/>
          <a:p>
            <a:endParaRPr lang="zh-CN" altLang="en-US" sz="2400"/>
          </a:p>
        </p:txBody>
      </p:sp>
      <p:sp>
        <p:nvSpPr>
          <p:cNvPr id="24" name="文本框 13"/>
          <p:cNvSpPr txBox="1"/>
          <p:nvPr/>
        </p:nvSpPr>
        <p:spPr>
          <a:xfrm>
            <a:off x="4739008" y="261644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anose="02000000000000000000" pitchFamily="2" charset="-122"/>
                <a:ea typeface="方正静蕾简体" panose="02000000000000000000" pitchFamily="2" charset="-122"/>
              </a:rPr>
              <a:t>keyword</a:t>
            </a:r>
            <a:endParaRPr lang="zh-CN" altLang="en-US" sz="3200" dirty="0">
              <a:latin typeface="方正静蕾简体" panose="02000000000000000000" pitchFamily="2" charset="-122"/>
              <a:ea typeface="方正静蕾简体" panose="02000000000000000000" pitchFamily="2" charset="-122"/>
            </a:endParaRPr>
          </a:p>
        </p:txBody>
      </p:sp>
      <p:sp>
        <p:nvSpPr>
          <p:cNvPr id="25" name="文本框 13"/>
          <p:cNvSpPr txBox="1"/>
          <p:nvPr/>
        </p:nvSpPr>
        <p:spPr>
          <a:xfrm>
            <a:off x="6542196" y="262815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anose="02000000000000000000" pitchFamily="2" charset="-122"/>
                <a:ea typeface="方正静蕾简体" panose="02000000000000000000" pitchFamily="2" charset="-122"/>
              </a:rPr>
              <a:t>keyword</a:t>
            </a:r>
            <a:endParaRPr lang="zh-CN" altLang="en-US" sz="3200" dirty="0">
              <a:latin typeface="方正静蕾简体" panose="02000000000000000000" pitchFamily="2" charset="-122"/>
              <a:ea typeface="方正静蕾简体" panose="02000000000000000000" pitchFamily="2" charset="-122"/>
            </a:endParaRPr>
          </a:p>
        </p:txBody>
      </p:sp>
      <p:grpSp>
        <p:nvGrpSpPr>
          <p:cNvPr id="63" name="组合 62"/>
          <p:cNvGrpSpPr/>
          <p:nvPr/>
        </p:nvGrpSpPr>
        <p:grpSpPr>
          <a:xfrm>
            <a:off x="3790496" y="841828"/>
            <a:ext cx="4540704" cy="1074057"/>
            <a:chOff x="3659868" y="841828"/>
            <a:chExt cx="4540704" cy="1074057"/>
          </a:xfrm>
        </p:grpSpPr>
        <p:sp>
          <p:nvSpPr>
            <p:cNvPr id="64" name="任意多边形 6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5" name="组合 64"/>
            <p:cNvGrpSpPr/>
            <p:nvPr/>
          </p:nvGrpSpPr>
          <p:grpSpPr>
            <a:xfrm>
              <a:off x="3659868" y="841828"/>
              <a:ext cx="4540704" cy="1074057"/>
              <a:chOff x="4429125" y="2685143"/>
              <a:chExt cx="4118758" cy="1182009"/>
            </a:xfrm>
          </p:grpSpPr>
          <p:sp>
            <p:nvSpPr>
              <p:cNvPr id="6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8"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6" name="文本框 65"/>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40"/>
                                        </p:tgtEl>
                                        <p:attrNameLst>
                                          <p:attrName>style.visibility</p:attrName>
                                        </p:attrNameLst>
                                      </p:cBhvr>
                                      <p:to>
                                        <p:strVal val="visible"/>
                                      </p:to>
                                    </p:set>
                                    <p:animEffect transition="in" filter="fade">
                                      <p:cBhvr>
                                        <p:cTn id="13" dur="500"/>
                                        <p:tgtEl>
                                          <p:spTgt spid="40"/>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500"/>
                                        <p:tgtEl>
                                          <p:spTgt spid="41"/>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500"/>
                                        <p:tgtEl>
                                          <p:spTgt spid="42"/>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45"/>
                                        </p:tgtEl>
                                        <p:attrNameLst>
                                          <p:attrName>style.visibility</p:attrName>
                                        </p:attrNameLst>
                                      </p:cBhvr>
                                      <p:to>
                                        <p:strVal val="visible"/>
                                      </p:to>
                                    </p:set>
                                    <p:animEffect transition="in" filter="fade">
                                      <p:cBhvr>
                                        <p:cTn id="28" dur="500"/>
                                        <p:tgtEl>
                                          <p:spTgt spid="45"/>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500"/>
                                        <p:tgtEl>
                                          <p:spTgt spid="25"/>
                                        </p:tgtEl>
                                      </p:cBhvr>
                                    </p:animEffect>
                                  </p:childTnLst>
                                </p:cTn>
                              </p:par>
                              <p:par>
                                <p:cTn id="35" presetID="10" presetClass="entr" presetSubtype="0" fill="hold" nodeType="withEffect">
                                  <p:stCondLst>
                                    <p:cond delay="3000"/>
                                  </p:stCondLst>
                                  <p:childTnLst>
                                    <p:set>
                                      <p:cBhvr>
                                        <p:cTn id="36" dur="1" fill="hold">
                                          <p:stCondLst>
                                            <p:cond delay="0"/>
                                          </p:stCondLst>
                                        </p:cTn>
                                        <p:tgtEl>
                                          <p:spTgt spid="63"/>
                                        </p:tgtEl>
                                        <p:attrNameLst>
                                          <p:attrName>style.visibility</p:attrName>
                                        </p:attrNameLst>
                                      </p:cBhvr>
                                      <p:to>
                                        <p:strVal val="visible"/>
                                      </p:to>
                                    </p:set>
                                    <p:animEffect transition="in" filter="fade">
                                      <p:cBhvr>
                                        <p:cTn id="3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40" grpId="0" animBg="1"/>
      <p:bldP spid="41" grpId="0" animBg="1"/>
      <p:bldP spid="42" grpId="0" animBg="1"/>
      <p:bldP spid="43" grpId="0" animBg="1"/>
      <p:bldP spid="44" grpId="0" animBg="1"/>
      <p:bldP spid="45" grpId="0" animBg="1"/>
      <p:bldP spid="24" grpId="0"/>
      <p:bldP spid="2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2206747" y="3771019"/>
            <a:ext cx="7680853" cy="1323632"/>
          </a:xfrm>
          <a:prstGeom prst="rect">
            <a:avLst/>
          </a:prstGeom>
          <a:noFill/>
        </p:spPr>
        <p:txBody>
          <a:bodyPr wrap="square" rtlCol="0">
            <a:spAutoFit/>
          </a:bodyPr>
          <a:lstStyle/>
          <a:p>
            <a:pPr algn="ctr"/>
            <a:r>
              <a:rPr lang="en-US" altLang="zh-CN" sz="2665" dirty="0" smtClean="0">
                <a:latin typeface="方正静蕾简体" panose="02000000000000000000" pitchFamily="2" charset="-122"/>
                <a:ea typeface="方正静蕾简体" panose="02000000000000000000" pitchFamily="2" charset="-122"/>
              </a:rPr>
              <a:t>designer </a:t>
            </a:r>
            <a:r>
              <a:rPr lang="en-US" altLang="zh-CN" sz="2665" dirty="0">
                <a:latin typeface="方正静蕾简体" panose="02000000000000000000" pitchFamily="2" charset="-122"/>
                <a:ea typeface="方正静蕾简体" panose="02000000000000000000" pitchFamily="2" charset="-122"/>
              </a:rPr>
              <a:t>can use default text to simulate what text would look like. If it is not real text. designer can use default text to simulate what text would look like. If it is not real text</a:t>
            </a:r>
            <a:r>
              <a:rPr lang="en-US" altLang="zh-CN" sz="2665" dirty="0" smtClean="0">
                <a:latin typeface="方正静蕾简体" panose="02000000000000000000" pitchFamily="2" charset="-122"/>
                <a:ea typeface="方正静蕾简体" panose="02000000000000000000" pitchFamily="2" charset="-122"/>
              </a:rPr>
              <a:t>.</a:t>
            </a:r>
            <a:endParaRPr lang="zh-CN" altLang="en-US" sz="2665" dirty="0">
              <a:latin typeface="方正静蕾简体" panose="02000000000000000000" pitchFamily="2" charset="-122"/>
              <a:ea typeface="方正静蕾简体" panose="02000000000000000000" pitchFamily="2" charset="-122"/>
            </a:endParaRPr>
          </a:p>
        </p:txBody>
      </p:sp>
      <p:grpSp>
        <p:nvGrpSpPr>
          <p:cNvPr id="10" name="组合 9"/>
          <p:cNvGrpSpPr/>
          <p:nvPr/>
        </p:nvGrpSpPr>
        <p:grpSpPr>
          <a:xfrm>
            <a:off x="3762307" y="2510972"/>
            <a:ext cx="4540704" cy="1074057"/>
            <a:chOff x="3659868" y="841828"/>
            <a:chExt cx="4540704" cy="1074057"/>
          </a:xfrm>
        </p:grpSpPr>
        <p:sp>
          <p:nvSpPr>
            <p:cNvPr id="11" name="任意多边形 10"/>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3659868" y="841828"/>
              <a:ext cx="4540704" cy="1074057"/>
              <a:chOff x="4429125" y="2685143"/>
              <a:chExt cx="4118758" cy="1182009"/>
            </a:xfrm>
          </p:grpSpPr>
          <p:sp>
            <p:nvSpPr>
              <p:cNvPr id="14"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 name="文本框 12"/>
            <p:cNvSpPr txBox="1"/>
            <p:nvPr/>
          </p:nvSpPr>
          <p:spPr>
            <a:xfrm>
              <a:off x="5025523" y="1179030"/>
              <a:ext cx="1562642" cy="646331"/>
            </a:xfrm>
            <a:prstGeom prst="rect">
              <a:avLst/>
            </a:prstGeom>
            <a:noFill/>
          </p:spPr>
          <p:txBody>
            <a:bodyPr wrap="square" rtlCol="0">
              <a:spAutoFit/>
            </a:bodyPr>
            <a:lstStyle/>
            <a:p>
              <a:pPr algn="dist"/>
              <a:r>
                <a:rPr lang="zh-CN" altLang="en-US" sz="3600" dirty="0" smtClean="0">
                  <a:latin typeface="方正静蕾简体" panose="02000000000000000000" pitchFamily="2" charset="-122"/>
                  <a:ea typeface="方正静蕾简体" panose="02000000000000000000" pitchFamily="2" charset="-122"/>
                </a:rPr>
                <a:t>致谢</a:t>
              </a:r>
              <a:endParaRPr lang="zh-CN" altLang="en-US" sz="3600" dirty="0">
                <a:latin typeface="方正静蕾简体" panose="02000000000000000000" pitchFamily="2" charset="-122"/>
                <a:ea typeface="方正静蕾简体" panose="02000000000000000000" pitchFamily="2" charset="-122"/>
              </a:endParaRPr>
            </a:p>
          </p:txBody>
        </p:sp>
      </p:grpSp>
      <p:grpSp>
        <p:nvGrpSpPr>
          <p:cNvPr id="62" name="组合 61"/>
          <p:cNvGrpSpPr/>
          <p:nvPr/>
        </p:nvGrpSpPr>
        <p:grpSpPr>
          <a:xfrm>
            <a:off x="5309413" y="1145811"/>
            <a:ext cx="1299228" cy="1490083"/>
            <a:chOff x="4427538" y="954088"/>
            <a:chExt cx="3333750" cy="3729038"/>
          </a:xfrm>
        </p:grpSpPr>
        <p:sp>
          <p:nvSpPr>
            <p:cNvPr id="63"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8"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9"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1"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2"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6"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7"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8"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9"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2"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3"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7"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8"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9"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90"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91"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3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nodeType="withEffect">
                                  <p:stCondLst>
                                    <p:cond delay="60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2" name="组合 1291"/>
          <p:cNvGrpSpPr/>
          <p:nvPr/>
        </p:nvGrpSpPr>
        <p:grpSpPr>
          <a:xfrm>
            <a:off x="7014636" y="5105383"/>
            <a:ext cx="933449" cy="935568"/>
            <a:chOff x="5260976" y="4098925"/>
            <a:chExt cx="700087" cy="701676"/>
          </a:xfrm>
          <a:solidFill>
            <a:schemeClr val="tx1"/>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7063318" y="3693567"/>
            <a:ext cx="840317" cy="1007533"/>
            <a:chOff x="5297488" y="3040063"/>
            <a:chExt cx="630238" cy="755650"/>
          </a:xfrm>
          <a:solidFill>
            <a:schemeClr val="tx1"/>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4193119" y="5044001"/>
            <a:ext cx="901700" cy="1039284"/>
            <a:chOff x="3144839" y="3783000"/>
            <a:chExt cx="676275" cy="779463"/>
          </a:xfrm>
          <a:solidFill>
            <a:schemeClr val="tx1"/>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626101" y="980000"/>
            <a:ext cx="874184" cy="916517"/>
            <a:chOff x="4219576" y="1004888"/>
            <a:chExt cx="655638" cy="687388"/>
          </a:xfrm>
          <a:solidFill>
            <a:schemeClr val="tx1"/>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679702" y="1136634"/>
            <a:ext cx="1094317" cy="556684"/>
            <a:chOff x="2009776" y="1122363"/>
            <a:chExt cx="820738" cy="417513"/>
          </a:xfrm>
          <a:solidFill>
            <a:schemeClr val="tx1"/>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997702" y="1100650"/>
            <a:ext cx="969433" cy="749301"/>
            <a:chOff x="5248276" y="1095375"/>
            <a:chExt cx="727075" cy="561976"/>
          </a:xfrm>
          <a:solidFill>
            <a:schemeClr val="tx1"/>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8382002" y="994816"/>
            <a:ext cx="1039284" cy="823384"/>
            <a:chOff x="6286501" y="1016000"/>
            <a:chExt cx="779463" cy="617538"/>
          </a:xfrm>
          <a:solidFill>
            <a:schemeClr val="tx1"/>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4159251" y="952483"/>
            <a:ext cx="971551" cy="901701"/>
            <a:chOff x="3119438" y="984250"/>
            <a:chExt cx="728663" cy="676276"/>
          </a:xfrm>
          <a:solidFill>
            <a:schemeClr val="tx1"/>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779185" y="2260583"/>
            <a:ext cx="893233" cy="990600"/>
            <a:chOff x="2084388" y="1965325"/>
            <a:chExt cx="669925" cy="742950"/>
          </a:xfrm>
          <a:solidFill>
            <a:schemeClr val="tx1"/>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4133851" y="2277516"/>
            <a:ext cx="1022351" cy="1011768"/>
            <a:chOff x="3100388" y="1978025"/>
            <a:chExt cx="766763" cy="758826"/>
          </a:xfrm>
          <a:solidFill>
            <a:schemeClr val="tx1"/>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5535085" y="2355834"/>
            <a:ext cx="1056217" cy="933449"/>
            <a:chOff x="4151313" y="2036763"/>
            <a:chExt cx="792163" cy="700087"/>
          </a:xfrm>
          <a:solidFill>
            <a:schemeClr val="tx1"/>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8405284" y="2235183"/>
            <a:ext cx="990600" cy="1032935"/>
            <a:chOff x="6303963" y="1946275"/>
            <a:chExt cx="742950" cy="774701"/>
          </a:xfrm>
          <a:solidFill>
            <a:schemeClr val="tx1"/>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711451" y="3699916"/>
            <a:ext cx="1028700" cy="994835"/>
            <a:chOff x="2033588" y="3044825"/>
            <a:chExt cx="771525" cy="746126"/>
          </a:xfrm>
          <a:solidFill>
            <a:schemeClr val="tx1"/>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5530851" y="3812100"/>
            <a:ext cx="1064684" cy="814917"/>
            <a:chOff x="4148138" y="3128963"/>
            <a:chExt cx="798513" cy="611188"/>
          </a:xfrm>
          <a:solidFill>
            <a:schemeClr val="tx1"/>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4284135" y="3729551"/>
            <a:ext cx="721783" cy="960967"/>
            <a:chOff x="3213101" y="3067051"/>
            <a:chExt cx="541337" cy="720725"/>
          </a:xfrm>
          <a:solidFill>
            <a:schemeClr val="tx1"/>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8403168" y="3718967"/>
            <a:ext cx="996949" cy="948267"/>
            <a:chOff x="6302376" y="3059113"/>
            <a:chExt cx="747712" cy="711200"/>
          </a:xfrm>
          <a:solidFill>
            <a:schemeClr val="tx1"/>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745318" y="5088450"/>
            <a:ext cx="960967" cy="954617"/>
            <a:chOff x="2058988" y="4086225"/>
            <a:chExt cx="720725" cy="715963"/>
          </a:xfrm>
          <a:solidFill>
            <a:schemeClr val="tx1"/>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5535085" y="5044000"/>
            <a:ext cx="1056217" cy="1016000"/>
            <a:chOff x="4151313" y="4052888"/>
            <a:chExt cx="792163" cy="762000"/>
          </a:xfrm>
          <a:solidFill>
            <a:schemeClr val="tx1"/>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8375651" y="5058817"/>
            <a:ext cx="1049867" cy="1005417"/>
            <a:chOff x="6281738" y="4064000"/>
            <a:chExt cx="787400" cy="754063"/>
          </a:xfrm>
          <a:solidFill>
            <a:schemeClr val="tx1"/>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982885" y="2315617"/>
            <a:ext cx="999068" cy="946151"/>
            <a:chOff x="5237163" y="2006600"/>
            <a:chExt cx="749301" cy="709613"/>
          </a:xfrm>
          <a:solidFill>
            <a:schemeClr val="tx1"/>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944128" y="3581383"/>
            <a:ext cx="1024467" cy="1018117"/>
            <a:chOff x="6137276" y="2995613"/>
            <a:chExt cx="768350" cy="763588"/>
          </a:xfrm>
          <a:solidFill>
            <a:schemeClr val="tx1"/>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10102878" y="5008017"/>
            <a:ext cx="726017" cy="929217"/>
            <a:chOff x="6256338" y="4065588"/>
            <a:chExt cx="544513" cy="696913"/>
          </a:xfrm>
          <a:solidFill>
            <a:schemeClr val="tx1"/>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906027" y="2305033"/>
            <a:ext cx="1049867" cy="1073151"/>
            <a:chOff x="6108700" y="2038350"/>
            <a:chExt cx="787400" cy="804863"/>
          </a:xfrm>
          <a:solidFill>
            <a:schemeClr val="tx1"/>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920844" y="952483"/>
            <a:ext cx="1051984" cy="1081616"/>
            <a:chOff x="6119813" y="1023938"/>
            <a:chExt cx="788988" cy="811212"/>
          </a:xfrm>
          <a:solidFill>
            <a:schemeClr val="tx1"/>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p:transition spd="slow">
    <p:randomBar dir="vert"/>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 name="组合 952"/>
          <p:cNvGrpSpPr/>
          <p:nvPr/>
        </p:nvGrpSpPr>
        <p:grpSpPr>
          <a:xfrm>
            <a:off x="8081411" y="2766537"/>
            <a:ext cx="1104900" cy="588433"/>
            <a:chOff x="6148388" y="2366963"/>
            <a:chExt cx="828675" cy="441325"/>
          </a:xfrm>
          <a:solidFill>
            <a:schemeClr val="tx1"/>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5480027" y="2521003"/>
            <a:ext cx="810684" cy="855133"/>
            <a:chOff x="4197350" y="2182813"/>
            <a:chExt cx="608013" cy="641350"/>
          </a:xfrm>
          <a:solidFill>
            <a:schemeClr val="tx1"/>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4138061" y="2413053"/>
            <a:ext cx="1039284" cy="1003300"/>
            <a:chOff x="3190875" y="2101850"/>
            <a:chExt cx="779463" cy="752475"/>
          </a:xfrm>
          <a:solidFill>
            <a:schemeClr val="tx1"/>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889227" y="2493486"/>
            <a:ext cx="876300" cy="910167"/>
            <a:chOff x="2254250" y="2162175"/>
            <a:chExt cx="657225" cy="682625"/>
          </a:xfrm>
          <a:solidFill>
            <a:schemeClr val="tx1"/>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4281993" y="3816403"/>
            <a:ext cx="893235" cy="884767"/>
            <a:chOff x="3298825" y="3154363"/>
            <a:chExt cx="669926" cy="663575"/>
          </a:xfrm>
          <a:solidFill>
            <a:schemeClr val="tx1"/>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5509661" y="3748670"/>
            <a:ext cx="994833" cy="944033"/>
            <a:chOff x="4219575" y="3103563"/>
            <a:chExt cx="746125" cy="708025"/>
          </a:xfrm>
          <a:solidFill>
            <a:schemeClr val="tx1"/>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843161" y="3795236"/>
            <a:ext cx="922867" cy="908051"/>
            <a:chOff x="5219701" y="3138488"/>
            <a:chExt cx="692150" cy="681038"/>
          </a:xfrm>
          <a:solidFill>
            <a:schemeClr val="tx1"/>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8159729" y="3742319"/>
            <a:ext cx="988484" cy="950384"/>
            <a:chOff x="6207126" y="3098800"/>
            <a:chExt cx="741363" cy="712788"/>
          </a:xfrm>
          <a:solidFill>
            <a:schemeClr val="tx1"/>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793978" y="3858737"/>
            <a:ext cx="986367" cy="827617"/>
            <a:chOff x="2182813" y="3186113"/>
            <a:chExt cx="739775" cy="620713"/>
          </a:xfrm>
          <a:solidFill>
            <a:schemeClr val="tx1"/>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792362" y="2438453"/>
            <a:ext cx="886884" cy="937684"/>
            <a:chOff x="5181601" y="2120900"/>
            <a:chExt cx="665163" cy="703263"/>
          </a:xfrm>
          <a:solidFill>
            <a:schemeClr val="tx1"/>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2768578" y="5118153"/>
            <a:ext cx="1007535" cy="838201"/>
            <a:chOff x="2163763" y="4130675"/>
            <a:chExt cx="755651" cy="628651"/>
          </a:xfrm>
          <a:solidFill>
            <a:schemeClr val="tx1"/>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4248129" y="5154137"/>
            <a:ext cx="867833" cy="861484"/>
            <a:chOff x="3273426" y="4157663"/>
            <a:chExt cx="650875" cy="646113"/>
          </a:xfrm>
          <a:solidFill>
            <a:schemeClr val="tx1"/>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5465211" y="4989037"/>
            <a:ext cx="996951" cy="1020233"/>
            <a:chOff x="4186238" y="4033838"/>
            <a:chExt cx="747713" cy="765175"/>
          </a:xfrm>
          <a:solidFill>
            <a:schemeClr val="tx1"/>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908778" y="5109686"/>
            <a:ext cx="869951" cy="889001"/>
            <a:chOff x="5268913" y="4124325"/>
            <a:chExt cx="652463" cy="666751"/>
          </a:xfrm>
          <a:solidFill>
            <a:schemeClr val="tx1"/>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8193596" y="5067353"/>
            <a:ext cx="969433" cy="946151"/>
            <a:chOff x="6232526" y="4092575"/>
            <a:chExt cx="727075" cy="709613"/>
          </a:xfrm>
          <a:solidFill>
            <a:schemeClr val="tx1"/>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8161844" y="1267937"/>
            <a:ext cx="941917" cy="827617"/>
            <a:chOff x="6208713" y="1243013"/>
            <a:chExt cx="706438" cy="620713"/>
          </a:xfrm>
          <a:solidFill>
            <a:schemeClr val="tx1"/>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2762227" y="1132469"/>
            <a:ext cx="986367" cy="965200"/>
            <a:chOff x="2159000" y="1141413"/>
            <a:chExt cx="739775" cy="723900"/>
          </a:xfrm>
          <a:solidFill>
            <a:schemeClr val="tx1"/>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5475793" y="1202320"/>
            <a:ext cx="893235" cy="903817"/>
            <a:chOff x="4194175" y="1193800"/>
            <a:chExt cx="669926" cy="677863"/>
          </a:xfrm>
          <a:solidFill>
            <a:schemeClr val="tx1"/>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4260827" y="1149404"/>
            <a:ext cx="931335" cy="954617"/>
            <a:chOff x="3282950" y="1154113"/>
            <a:chExt cx="698501" cy="715963"/>
          </a:xfrm>
          <a:solidFill>
            <a:schemeClr val="tx1"/>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832578" y="1136703"/>
            <a:ext cx="956733" cy="958851"/>
            <a:chOff x="5211763" y="1144588"/>
            <a:chExt cx="717550" cy="719138"/>
          </a:xfrm>
          <a:solidFill>
            <a:schemeClr val="tx1"/>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9753610" y="3663970"/>
            <a:ext cx="1083735" cy="1071033"/>
            <a:chOff x="4154488" y="3006726"/>
            <a:chExt cx="812801" cy="803275"/>
          </a:xfrm>
          <a:solidFill>
            <a:schemeClr val="tx1"/>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9734561" y="5096952"/>
            <a:ext cx="1030817" cy="999067"/>
            <a:chOff x="4140201" y="4081463"/>
            <a:chExt cx="773113" cy="749300"/>
          </a:xfrm>
          <a:solidFill>
            <a:schemeClr val="tx1"/>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9713394" y="1157836"/>
            <a:ext cx="1047751" cy="905933"/>
            <a:chOff x="4124326" y="1127126"/>
            <a:chExt cx="785813" cy="679450"/>
          </a:xfrm>
          <a:solidFill>
            <a:schemeClr val="tx1"/>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9675294" y="2520970"/>
            <a:ext cx="1138765" cy="865717"/>
            <a:chOff x="4095751" y="2149476"/>
            <a:chExt cx="854074" cy="649288"/>
          </a:xfrm>
          <a:solidFill>
            <a:schemeClr val="tx1"/>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p:transition spd="slow">
    <p:randomBar dir="vert"/>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文本框 54"/>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01</a:t>
            </a:r>
            <a:endParaRPr lang="zh-CN" altLang="en-US" sz="8000" spc="300" dirty="0">
              <a:latin typeface="新蒂黑板报" panose="03000600000000000000" pitchFamily="66" charset="-122"/>
              <a:ea typeface="新蒂黑板报" panose="03000600000000000000" pitchFamily="66" charset="-122"/>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10" presetClass="entr" presetSubtype="0" fill="hold" nodeType="withEffect">
                                  <p:stCondLst>
                                    <p:cond delay="60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par>
                                <p:cTn id="17" presetID="10" presetClass="entr" presetSubtype="0" fill="hold" nodeType="withEffect">
                                  <p:stCondLst>
                                    <p:cond delay="120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500"/>
                                        <p:tgtEl>
                                          <p:spTgt spid="37"/>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43" grpId="0" animBg="1"/>
      <p:bldP spid="2" grpId="0" animBg="1"/>
      <p:bldP spid="9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文本框 29"/>
          <p:cNvSpPr txBox="1"/>
          <p:nvPr/>
        </p:nvSpPr>
        <p:spPr>
          <a:xfrm>
            <a:off x="5696834" y="2574005"/>
            <a:ext cx="4963190" cy="1569660"/>
          </a:xfrm>
          <a:prstGeom prst="rect">
            <a:avLst/>
          </a:prstGeom>
          <a:noFill/>
        </p:spPr>
        <p:txBody>
          <a:bodyPr wrap="square" rtlCol="0">
            <a:spAutoFit/>
          </a:bodyPr>
          <a:lstStyle/>
          <a:p>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If it is not real text. </a:t>
            </a:r>
          </a:p>
          <a:p>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p>
          <a:p>
            <a:endParaRPr lang="en-US" altLang="zh-CN" sz="1600" dirty="0">
              <a:latin typeface="方正静蕾简体" panose="02000000000000000000" pitchFamily="2" charset="-122"/>
              <a:ea typeface="方正静蕾简体" panose="02000000000000000000" pitchFamily="2" charset="-122"/>
            </a:endParaRPr>
          </a:p>
        </p:txBody>
      </p:sp>
      <p:sp>
        <p:nvSpPr>
          <p:cNvPr id="25" name="任意多边形 24"/>
          <p:cNvSpPr/>
          <p:nvPr/>
        </p:nvSpPr>
        <p:spPr>
          <a:xfrm>
            <a:off x="4752895" y="1485707"/>
            <a:ext cx="6445028" cy="3030686"/>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6445028" h="3030686">
                <a:moveTo>
                  <a:pt x="6202752" y="666309"/>
                </a:moveTo>
                <a:cubicBezTo>
                  <a:pt x="5769501" y="126378"/>
                  <a:pt x="4286865" y="-4250"/>
                  <a:pt x="3250545" y="104"/>
                </a:cubicBezTo>
                <a:cubicBezTo>
                  <a:pt x="2214225" y="4458"/>
                  <a:pt x="365830" y="169922"/>
                  <a:pt x="63208" y="1005944"/>
                </a:cubicBezTo>
                <a:cubicBezTo>
                  <a:pt x="-239414" y="1841966"/>
                  <a:pt x="637974" y="2244738"/>
                  <a:pt x="729414" y="2508172"/>
                </a:cubicBezTo>
                <a:lnTo>
                  <a:pt x="533471" y="3030686"/>
                </a:lnTo>
                <a:lnTo>
                  <a:pt x="1500123" y="2664926"/>
                </a:lnTo>
                <a:cubicBezTo>
                  <a:pt x="2242529" y="2749835"/>
                  <a:pt x="4713586" y="2919652"/>
                  <a:pt x="5614923" y="2691052"/>
                </a:cubicBezTo>
                <a:cubicBezTo>
                  <a:pt x="6516260" y="2462452"/>
                  <a:pt x="6636003" y="1206240"/>
                  <a:pt x="6202752" y="666309"/>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 name="组合 23"/>
          <p:cNvGrpSpPr/>
          <p:nvPr/>
        </p:nvGrpSpPr>
        <p:grpSpPr>
          <a:xfrm>
            <a:off x="666314" y="2279224"/>
            <a:ext cx="4086581" cy="4729556"/>
            <a:chOff x="4427538" y="954088"/>
            <a:chExt cx="3333750" cy="3729038"/>
          </a:xfrm>
        </p:grpSpPr>
        <p:sp>
          <p:nvSpPr>
            <p:cNvPr id="26"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9"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1"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2"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3"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5"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6"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0"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1"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5"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6243872" y="1863725"/>
            <a:ext cx="3869113" cy="830997"/>
          </a:xfrm>
          <a:prstGeom prst="rect">
            <a:avLst/>
          </a:prstGeom>
          <a:noFill/>
        </p:spPr>
        <p:txBody>
          <a:bodyPr wrap="square" rtlCol="0">
            <a:spAutoFit/>
          </a:bodyPr>
          <a:lstStyle/>
          <a:p>
            <a:pPr algn="dist"/>
            <a:r>
              <a:rPr lang="zh-CN" altLang="en-US" sz="4800" dirty="0">
                <a:latin typeface="方正静蕾简体" panose="02000000000000000000" pitchFamily="2" charset="-122"/>
                <a:ea typeface="方正静蕾简体" panose="02000000000000000000" pitchFamily="2" charset="-122"/>
              </a:rPr>
              <a:t>此处添加</a:t>
            </a:r>
            <a:r>
              <a:rPr lang="zh-CN" altLang="en-US" sz="48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nodeType="withEffect">
                                  <p:stCondLst>
                                    <p:cond delay="60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25" grpId="0" animBg="1"/>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椭圆 31"/>
          <p:cNvSpPr/>
          <p:nvPr/>
        </p:nvSpPr>
        <p:spPr>
          <a:xfrm>
            <a:off x="7823246" y="410510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3" name="椭圆 31"/>
          <p:cNvSpPr/>
          <p:nvPr/>
        </p:nvSpPr>
        <p:spPr>
          <a:xfrm>
            <a:off x="7823247" y="213360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2" name="椭圆 31"/>
          <p:cNvSpPr/>
          <p:nvPr/>
        </p:nvSpPr>
        <p:spPr>
          <a:xfrm>
            <a:off x="4635019" y="4134131"/>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3" name="椭圆 31"/>
          <p:cNvSpPr/>
          <p:nvPr/>
        </p:nvSpPr>
        <p:spPr>
          <a:xfrm>
            <a:off x="4635020" y="2162628"/>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0" name="椭圆 31"/>
          <p:cNvSpPr/>
          <p:nvPr/>
        </p:nvSpPr>
        <p:spPr>
          <a:xfrm>
            <a:off x="1470498" y="4134131"/>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椭圆 31"/>
          <p:cNvSpPr/>
          <p:nvPr/>
        </p:nvSpPr>
        <p:spPr>
          <a:xfrm>
            <a:off x="1470499" y="2162628"/>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TextBox 25"/>
          <p:cNvSpPr txBox="1"/>
          <p:nvPr/>
        </p:nvSpPr>
        <p:spPr>
          <a:xfrm>
            <a:off x="1596630" y="2542410"/>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Web Design</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5" name="TextBox 33"/>
          <p:cNvSpPr txBox="1"/>
          <p:nvPr/>
        </p:nvSpPr>
        <p:spPr>
          <a:xfrm>
            <a:off x="4811619" y="2466838"/>
            <a:ext cx="2516836" cy="970587"/>
          </a:xfrm>
          <a:prstGeom prst="rect">
            <a:avLst/>
          </a:prstGeom>
          <a:noFill/>
          <a:ln>
            <a:noFill/>
          </a:ln>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Mobile Apps</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7" name="TextBox 38"/>
          <p:cNvSpPr txBox="1"/>
          <p:nvPr/>
        </p:nvSpPr>
        <p:spPr>
          <a:xfrm>
            <a:off x="7948132" y="2542410"/>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Data Analyses</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9" name="TextBox 41"/>
          <p:cNvSpPr txBox="1"/>
          <p:nvPr/>
        </p:nvSpPr>
        <p:spPr>
          <a:xfrm>
            <a:off x="1571078" y="4474668"/>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Management</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11" name="TextBox 44"/>
          <p:cNvSpPr txBox="1"/>
          <p:nvPr/>
        </p:nvSpPr>
        <p:spPr>
          <a:xfrm>
            <a:off x="4759637" y="4474668"/>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Dedicated Support</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13" name="TextBox 47"/>
          <p:cNvSpPr txBox="1"/>
          <p:nvPr/>
        </p:nvSpPr>
        <p:spPr>
          <a:xfrm>
            <a:off x="7948132" y="4434923"/>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Go Globally</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grpSp>
        <p:nvGrpSpPr>
          <p:cNvPr id="44" name="组合 43"/>
          <p:cNvGrpSpPr/>
          <p:nvPr/>
        </p:nvGrpSpPr>
        <p:grpSpPr>
          <a:xfrm>
            <a:off x="3790496" y="841828"/>
            <a:ext cx="4540704" cy="1074057"/>
            <a:chOff x="3659868" y="841828"/>
            <a:chExt cx="4540704" cy="1074057"/>
          </a:xfrm>
        </p:grpSpPr>
        <p:sp>
          <p:nvSpPr>
            <p:cNvPr id="45" name="任意多边形 4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9"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500"/>
                                        <p:tgtEl>
                                          <p:spTgt spid="32"/>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500"/>
                                        <p:tgtEl>
                                          <p:spTgt spid="33"/>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500"/>
                                        <p:tgtEl>
                                          <p:spTgt spid="29"/>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500"/>
                                        <p:tgtEl>
                                          <p:spTgt spid="13"/>
                                        </p:tgtEl>
                                      </p:cBhvr>
                                    </p:animEffect>
                                  </p:childTnLst>
                                </p:cTn>
                              </p:par>
                              <p:par>
                                <p:cTn id="41" presetID="10" presetClass="entr" presetSubtype="0" fill="hold" nodeType="withEffect">
                                  <p:stCondLst>
                                    <p:cond delay="360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32" grpId="0" animBg="1"/>
      <p:bldP spid="33" grpId="0" animBg="1"/>
      <p:bldP spid="30" grpId="0" animBg="1"/>
      <p:bldP spid="29" grpId="0" animBg="1"/>
      <p:bldP spid="3" grpId="0"/>
      <p:bldP spid="5" grpId="0"/>
      <p:bldP spid="7" grpId="0"/>
      <p:bldP spid="9" grpId="0"/>
      <p:bldP spid="11" grpId="0"/>
      <p:bldP spid="1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989384" y="2015087"/>
            <a:ext cx="4975988" cy="4095425"/>
            <a:chOff x="1032927" y="1739318"/>
            <a:chExt cx="4975988" cy="4095425"/>
          </a:xfrm>
        </p:grpSpPr>
        <p:sp>
          <p:nvSpPr>
            <p:cNvPr id="7212" name="Freeform 5"/>
            <p:cNvSpPr/>
            <p:nvPr/>
          </p:nvSpPr>
          <p:spPr bwMode="auto">
            <a:xfrm>
              <a:off x="3120780" y="1789467"/>
              <a:ext cx="2177815" cy="1851763"/>
            </a:xfrm>
            <a:custGeom>
              <a:avLst/>
              <a:gdLst>
                <a:gd name="T0" fmla="*/ 2147483646 w 1883"/>
                <a:gd name="T1" fmla="*/ 2147483646 h 1607"/>
                <a:gd name="T2" fmla="*/ 2147483646 w 1883"/>
                <a:gd name="T3" fmla="*/ 2147483646 h 1607"/>
                <a:gd name="T4" fmla="*/ 2147483646 w 1883"/>
                <a:gd name="T5" fmla="*/ 2147483646 h 1607"/>
                <a:gd name="T6" fmla="*/ 2147483646 w 1883"/>
                <a:gd name="T7" fmla="*/ 2147483646 h 1607"/>
                <a:gd name="T8" fmla="*/ 2147483646 w 1883"/>
                <a:gd name="T9" fmla="*/ 2147483646 h 1607"/>
                <a:gd name="T10" fmla="*/ 2147483646 w 1883"/>
                <a:gd name="T11" fmla="*/ 2147483646 h 1607"/>
                <a:gd name="T12" fmla="*/ 2147483646 w 1883"/>
                <a:gd name="T13" fmla="*/ 2147483646 h 1607"/>
                <a:gd name="T14" fmla="*/ 2147483646 w 1883"/>
                <a:gd name="T15" fmla="*/ 2147483646 h 1607"/>
                <a:gd name="T16" fmla="*/ 2147483646 w 1883"/>
                <a:gd name="T17" fmla="*/ 2147483646 h 1607"/>
                <a:gd name="T18" fmla="*/ 2147483646 w 1883"/>
                <a:gd name="T19" fmla="*/ 2147483646 h 1607"/>
                <a:gd name="T20" fmla="*/ 2147483646 w 1883"/>
                <a:gd name="T21" fmla="*/ 2147483646 h 1607"/>
                <a:gd name="T22" fmla="*/ 2147483646 w 1883"/>
                <a:gd name="T23" fmla="*/ 2147483646 h 1607"/>
                <a:gd name="T24" fmla="*/ 2147483646 w 1883"/>
                <a:gd name="T25" fmla="*/ 2147483646 h 1607"/>
                <a:gd name="T26" fmla="*/ 2147483646 w 1883"/>
                <a:gd name="T27" fmla="*/ 2147483646 h 1607"/>
                <a:gd name="T28" fmla="*/ 2147483646 w 1883"/>
                <a:gd name="T29" fmla="*/ 2147483646 h 1607"/>
                <a:gd name="T30" fmla="*/ 2147483646 w 1883"/>
                <a:gd name="T31" fmla="*/ 2147483646 h 1607"/>
                <a:gd name="T32" fmla="*/ 2147483646 w 1883"/>
                <a:gd name="T33" fmla="*/ 2147483646 h 1607"/>
                <a:gd name="T34" fmla="*/ 2147483646 w 1883"/>
                <a:gd name="T35" fmla="*/ 2147483646 h 1607"/>
                <a:gd name="T36" fmla="*/ 2147483646 w 1883"/>
                <a:gd name="T37" fmla="*/ 2147483646 h 1607"/>
                <a:gd name="T38" fmla="*/ 2147483646 w 1883"/>
                <a:gd name="T39" fmla="*/ 2147483646 h 1607"/>
                <a:gd name="T40" fmla="*/ 2147483646 w 1883"/>
                <a:gd name="T41" fmla="*/ 2147483646 h 1607"/>
                <a:gd name="T42" fmla="*/ 2147483646 w 1883"/>
                <a:gd name="T43" fmla="*/ 2147483646 h 1607"/>
                <a:gd name="T44" fmla="*/ 2147483646 w 1883"/>
                <a:gd name="T45" fmla="*/ 2147483646 h 1607"/>
                <a:gd name="T46" fmla="*/ 2147483646 w 1883"/>
                <a:gd name="T47" fmla="*/ 2147483646 h 1607"/>
                <a:gd name="T48" fmla="*/ 2147483646 w 1883"/>
                <a:gd name="T49" fmla="*/ 2147483646 h 1607"/>
                <a:gd name="T50" fmla="*/ 2147483646 w 1883"/>
                <a:gd name="T51" fmla="*/ 2147483646 h 1607"/>
                <a:gd name="T52" fmla="*/ 2147483646 w 1883"/>
                <a:gd name="T53" fmla="*/ 2147483646 h 1607"/>
                <a:gd name="T54" fmla="*/ 2147483646 w 1883"/>
                <a:gd name="T55" fmla="*/ 2147483646 h 1607"/>
                <a:gd name="T56" fmla="*/ 2147483646 w 1883"/>
                <a:gd name="T57" fmla="*/ 2147483646 h 1607"/>
                <a:gd name="T58" fmla="*/ 2147483646 w 1883"/>
                <a:gd name="T59" fmla="*/ 2147483646 h 1607"/>
                <a:gd name="T60" fmla="*/ 2147483646 w 1883"/>
                <a:gd name="T61" fmla="*/ 2147483646 h 1607"/>
                <a:gd name="T62" fmla="*/ 2147483646 w 1883"/>
                <a:gd name="T63" fmla="*/ 2147483646 h 1607"/>
                <a:gd name="T64" fmla="*/ 2147483646 w 1883"/>
                <a:gd name="T65" fmla="*/ 2147483646 h 1607"/>
                <a:gd name="T66" fmla="*/ 2147483646 w 1883"/>
                <a:gd name="T67" fmla="*/ 2147483646 h 1607"/>
                <a:gd name="T68" fmla="*/ 2147483646 w 1883"/>
                <a:gd name="T69" fmla="*/ 2147483646 h 1607"/>
                <a:gd name="T70" fmla="*/ 2147483646 w 1883"/>
                <a:gd name="T71" fmla="*/ 2147483646 h 1607"/>
                <a:gd name="T72" fmla="*/ 2147483646 w 1883"/>
                <a:gd name="T73" fmla="*/ 2147483646 h 1607"/>
                <a:gd name="T74" fmla="*/ 2147483646 w 1883"/>
                <a:gd name="T75" fmla="*/ 2147483646 h 1607"/>
                <a:gd name="T76" fmla="*/ 2147483646 w 1883"/>
                <a:gd name="T77" fmla="*/ 2147483646 h 1607"/>
                <a:gd name="T78" fmla="*/ 2147483646 w 1883"/>
                <a:gd name="T79" fmla="*/ 2147483646 h 1607"/>
                <a:gd name="T80" fmla="*/ 2147483646 w 1883"/>
                <a:gd name="T81" fmla="*/ 2147483646 h 1607"/>
                <a:gd name="T82" fmla="*/ 2147483646 w 1883"/>
                <a:gd name="T83" fmla="*/ 2147483646 h 1607"/>
                <a:gd name="T84" fmla="*/ 2147483646 w 1883"/>
                <a:gd name="T85" fmla="*/ 2147483646 h 1607"/>
                <a:gd name="T86" fmla="*/ 2147483646 w 1883"/>
                <a:gd name="T87" fmla="*/ 2147483646 h 1607"/>
                <a:gd name="T88" fmla="*/ 2147483646 w 1883"/>
                <a:gd name="T89" fmla="*/ 2147483646 h 1607"/>
                <a:gd name="T90" fmla="*/ 2147483646 w 1883"/>
                <a:gd name="T91" fmla="*/ 2147483646 h 1607"/>
                <a:gd name="T92" fmla="*/ 2147483646 w 1883"/>
                <a:gd name="T93" fmla="*/ 2147483646 h 1607"/>
                <a:gd name="T94" fmla="*/ 2147483646 w 1883"/>
                <a:gd name="T95" fmla="*/ 2147483646 h 1607"/>
                <a:gd name="T96" fmla="*/ 2147483646 w 1883"/>
                <a:gd name="T97" fmla="*/ 2147483646 h 1607"/>
                <a:gd name="T98" fmla="*/ 2147483646 w 1883"/>
                <a:gd name="T99" fmla="*/ 2147483646 h 1607"/>
                <a:gd name="T100" fmla="*/ 2147483646 w 1883"/>
                <a:gd name="T101" fmla="*/ 2147483646 h 1607"/>
                <a:gd name="T102" fmla="*/ 2147483646 w 1883"/>
                <a:gd name="T103" fmla="*/ 2147483646 h 1607"/>
                <a:gd name="T104" fmla="*/ 2147483646 w 1883"/>
                <a:gd name="T105" fmla="*/ 2147483646 h 1607"/>
                <a:gd name="T106" fmla="*/ 2147483646 w 1883"/>
                <a:gd name="T107" fmla="*/ 2147483646 h 1607"/>
                <a:gd name="T108" fmla="*/ 2147483646 w 1883"/>
                <a:gd name="T109" fmla="*/ 2147483646 h 1607"/>
                <a:gd name="T110" fmla="*/ 2147483646 w 1883"/>
                <a:gd name="T111" fmla="*/ 2147483646 h 1607"/>
                <a:gd name="T112" fmla="*/ 2147483646 w 1883"/>
                <a:gd name="T113" fmla="*/ 2147483646 h 1607"/>
                <a:gd name="T114" fmla="*/ 2147483646 w 1883"/>
                <a:gd name="T115" fmla="*/ 2147483646 h 1607"/>
                <a:gd name="T116" fmla="*/ 2147483646 w 1883"/>
                <a:gd name="T117" fmla="*/ 2147483646 h 1607"/>
                <a:gd name="T118" fmla="*/ 2147483646 w 1883"/>
                <a:gd name="T119" fmla="*/ 2147483646 h 1607"/>
                <a:gd name="T120" fmla="*/ 2147483646 w 1883"/>
                <a:gd name="T121" fmla="*/ 2147483646 h 1607"/>
                <a:gd name="T122" fmla="*/ 2147483646 w 1883"/>
                <a:gd name="T123" fmla="*/ 2147483646 h 16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3"/>
                <a:gd name="T187" fmla="*/ 0 h 1607"/>
                <a:gd name="T188" fmla="*/ 1883 w 1883"/>
                <a:gd name="T189" fmla="*/ 1607 h 16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3" name="Freeform 6"/>
            <p:cNvSpPr/>
            <p:nvPr/>
          </p:nvSpPr>
          <p:spPr bwMode="auto">
            <a:xfrm>
              <a:off x="2702835" y="3043167"/>
              <a:ext cx="1392527" cy="1171979"/>
            </a:xfrm>
            <a:custGeom>
              <a:avLst/>
              <a:gdLst>
                <a:gd name="T0" fmla="*/ 2147483646 w 1203"/>
                <a:gd name="T1" fmla="*/ 2147483646 h 1018"/>
                <a:gd name="T2" fmla="*/ 2147483646 w 1203"/>
                <a:gd name="T3" fmla="*/ 2147483646 h 1018"/>
                <a:gd name="T4" fmla="*/ 2147483646 w 1203"/>
                <a:gd name="T5" fmla="*/ 2147483646 h 1018"/>
                <a:gd name="T6" fmla="*/ 2147483646 w 1203"/>
                <a:gd name="T7" fmla="*/ 2147483646 h 1018"/>
                <a:gd name="T8" fmla="*/ 2147483646 w 1203"/>
                <a:gd name="T9" fmla="*/ 2147483646 h 1018"/>
                <a:gd name="T10" fmla="*/ 2147483646 w 1203"/>
                <a:gd name="T11" fmla="*/ 2147483646 h 1018"/>
                <a:gd name="T12" fmla="*/ 2147483646 w 1203"/>
                <a:gd name="T13" fmla="*/ 2147483646 h 1018"/>
                <a:gd name="T14" fmla="*/ 2147483646 w 1203"/>
                <a:gd name="T15" fmla="*/ 2147483646 h 1018"/>
                <a:gd name="T16" fmla="*/ 2147483646 w 1203"/>
                <a:gd name="T17" fmla="*/ 2147483646 h 1018"/>
                <a:gd name="T18" fmla="*/ 2147483646 w 1203"/>
                <a:gd name="T19" fmla="*/ 2147483646 h 1018"/>
                <a:gd name="T20" fmla="*/ 2147483646 w 1203"/>
                <a:gd name="T21" fmla="*/ 2147483646 h 1018"/>
                <a:gd name="T22" fmla="*/ 2147483646 w 1203"/>
                <a:gd name="T23" fmla="*/ 2147483646 h 1018"/>
                <a:gd name="T24" fmla="*/ 2147483646 w 1203"/>
                <a:gd name="T25" fmla="*/ 2147483646 h 1018"/>
                <a:gd name="T26" fmla="*/ 2147483646 w 1203"/>
                <a:gd name="T27" fmla="*/ 2147483646 h 1018"/>
                <a:gd name="T28" fmla="*/ 2147483646 w 1203"/>
                <a:gd name="T29" fmla="*/ 2147483646 h 1018"/>
                <a:gd name="T30" fmla="*/ 2147483646 w 1203"/>
                <a:gd name="T31" fmla="*/ 2147483646 h 1018"/>
                <a:gd name="T32" fmla="*/ 2147483646 w 1203"/>
                <a:gd name="T33" fmla="*/ 2147483646 h 1018"/>
                <a:gd name="T34" fmla="*/ 2147483646 w 1203"/>
                <a:gd name="T35" fmla="*/ 2147483646 h 1018"/>
                <a:gd name="T36" fmla="*/ 2147483646 w 1203"/>
                <a:gd name="T37" fmla="*/ 2147483646 h 1018"/>
                <a:gd name="T38" fmla="*/ 2147483646 w 1203"/>
                <a:gd name="T39" fmla="*/ 2147483646 h 1018"/>
                <a:gd name="T40" fmla="*/ 2147483646 w 1203"/>
                <a:gd name="T41" fmla="*/ 2147483646 h 1018"/>
                <a:gd name="T42" fmla="*/ 2147483646 w 1203"/>
                <a:gd name="T43" fmla="*/ 2147483646 h 1018"/>
                <a:gd name="T44" fmla="*/ 2147483646 w 1203"/>
                <a:gd name="T45" fmla="*/ 2147483646 h 1018"/>
                <a:gd name="T46" fmla="*/ 2147483646 w 1203"/>
                <a:gd name="T47" fmla="*/ 2147483646 h 1018"/>
                <a:gd name="T48" fmla="*/ 2147483646 w 1203"/>
                <a:gd name="T49" fmla="*/ 2147483646 h 1018"/>
                <a:gd name="T50" fmla="*/ 2147483646 w 1203"/>
                <a:gd name="T51" fmla="*/ 2147483646 h 1018"/>
                <a:gd name="T52" fmla="*/ 2147483646 w 1203"/>
                <a:gd name="T53" fmla="*/ 2147483646 h 1018"/>
                <a:gd name="T54" fmla="*/ 2147483646 w 1203"/>
                <a:gd name="T55" fmla="*/ 2147483646 h 1018"/>
                <a:gd name="T56" fmla="*/ 2147483646 w 1203"/>
                <a:gd name="T57" fmla="*/ 2147483646 h 1018"/>
                <a:gd name="T58" fmla="*/ 2147483646 w 1203"/>
                <a:gd name="T59" fmla="*/ 2147483646 h 1018"/>
                <a:gd name="T60" fmla="*/ 2147483646 w 1203"/>
                <a:gd name="T61" fmla="*/ 2147483646 h 1018"/>
                <a:gd name="T62" fmla="*/ 2147483646 w 1203"/>
                <a:gd name="T63" fmla="*/ 2147483646 h 1018"/>
                <a:gd name="T64" fmla="*/ 2147483646 w 1203"/>
                <a:gd name="T65" fmla="*/ 2147483646 h 1018"/>
                <a:gd name="T66" fmla="*/ 2147483646 w 1203"/>
                <a:gd name="T67" fmla="*/ 2147483646 h 1018"/>
                <a:gd name="T68" fmla="*/ 2147483646 w 1203"/>
                <a:gd name="T69" fmla="*/ 2147483646 h 1018"/>
                <a:gd name="T70" fmla="*/ 2147483646 w 1203"/>
                <a:gd name="T71" fmla="*/ 2147483646 h 1018"/>
                <a:gd name="T72" fmla="*/ 2147483646 w 1203"/>
                <a:gd name="T73" fmla="*/ 2147483646 h 1018"/>
                <a:gd name="T74" fmla="*/ 2147483646 w 1203"/>
                <a:gd name="T75" fmla="*/ 2147483646 h 1018"/>
                <a:gd name="T76" fmla="*/ 2147483646 w 1203"/>
                <a:gd name="T77" fmla="*/ 2147483646 h 1018"/>
                <a:gd name="T78" fmla="*/ 2147483646 w 1203"/>
                <a:gd name="T79" fmla="*/ 2147483646 h 1018"/>
                <a:gd name="T80" fmla="*/ 2147483646 w 1203"/>
                <a:gd name="T81" fmla="*/ 2147483646 h 1018"/>
                <a:gd name="T82" fmla="*/ 2147483646 w 1203"/>
                <a:gd name="T83" fmla="*/ 2147483646 h 1018"/>
                <a:gd name="T84" fmla="*/ 2147483646 w 1203"/>
                <a:gd name="T85" fmla="*/ 2147483646 h 1018"/>
                <a:gd name="T86" fmla="*/ 2147483646 w 1203"/>
                <a:gd name="T87" fmla="*/ 2147483646 h 1018"/>
                <a:gd name="T88" fmla="*/ 2147483646 w 1203"/>
                <a:gd name="T89" fmla="*/ 2147483646 h 1018"/>
                <a:gd name="T90" fmla="*/ 2147483646 w 1203"/>
                <a:gd name="T91" fmla="*/ 2147483646 h 1018"/>
                <a:gd name="T92" fmla="*/ 2147483646 w 1203"/>
                <a:gd name="T93" fmla="*/ 2147483646 h 1018"/>
                <a:gd name="T94" fmla="*/ 2147483646 w 1203"/>
                <a:gd name="T95" fmla="*/ 2147483646 h 1018"/>
                <a:gd name="T96" fmla="*/ 2147483646 w 1203"/>
                <a:gd name="T97" fmla="*/ 2147483646 h 1018"/>
                <a:gd name="T98" fmla="*/ 2147483646 w 1203"/>
                <a:gd name="T99" fmla="*/ 2147483646 h 1018"/>
                <a:gd name="T100" fmla="*/ 2147483646 w 1203"/>
                <a:gd name="T101" fmla="*/ 2147483646 h 1018"/>
                <a:gd name="T102" fmla="*/ 2147483646 w 1203"/>
                <a:gd name="T103" fmla="*/ 2147483646 h 1018"/>
                <a:gd name="T104" fmla="*/ 2147483646 w 1203"/>
                <a:gd name="T105" fmla="*/ 2147483646 h 1018"/>
                <a:gd name="T106" fmla="*/ 2147483646 w 1203"/>
                <a:gd name="T107" fmla="*/ 2147483646 h 1018"/>
                <a:gd name="T108" fmla="*/ 2147483646 w 1203"/>
                <a:gd name="T109" fmla="*/ 2147483646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3"/>
                <a:gd name="T166" fmla="*/ 0 h 1018"/>
                <a:gd name="T167" fmla="*/ 1203 w 1203"/>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4" name="Freeform 7"/>
            <p:cNvSpPr/>
            <p:nvPr/>
          </p:nvSpPr>
          <p:spPr bwMode="auto">
            <a:xfrm>
              <a:off x="3690536" y="3449925"/>
              <a:ext cx="281130" cy="462477"/>
            </a:xfrm>
            <a:custGeom>
              <a:avLst/>
              <a:gdLst>
                <a:gd name="T0" fmla="*/ 2147483646 w 242"/>
                <a:gd name="T1" fmla="*/ 2147483646 h 402"/>
                <a:gd name="T2" fmla="*/ 2147483646 w 242"/>
                <a:gd name="T3" fmla="*/ 2147483646 h 402"/>
                <a:gd name="T4" fmla="*/ 2147483646 w 242"/>
                <a:gd name="T5" fmla="*/ 2147483646 h 402"/>
                <a:gd name="T6" fmla="*/ 2147483646 w 242"/>
                <a:gd name="T7" fmla="*/ 2147483646 h 402"/>
                <a:gd name="T8" fmla="*/ 2147483646 w 242"/>
                <a:gd name="T9" fmla="*/ 2147483646 h 402"/>
                <a:gd name="T10" fmla="*/ 2147483646 w 242"/>
                <a:gd name="T11" fmla="*/ 2147483646 h 402"/>
                <a:gd name="T12" fmla="*/ 2147483646 w 242"/>
                <a:gd name="T13" fmla="*/ 2147483646 h 402"/>
                <a:gd name="T14" fmla="*/ 2147483646 w 242"/>
                <a:gd name="T15" fmla="*/ 2147483646 h 402"/>
                <a:gd name="T16" fmla="*/ 2147483646 w 242"/>
                <a:gd name="T17" fmla="*/ 2147483646 h 402"/>
                <a:gd name="T18" fmla="*/ 2147483646 w 242"/>
                <a:gd name="T19" fmla="*/ 2147483646 h 402"/>
                <a:gd name="T20" fmla="*/ 2147483646 w 242"/>
                <a:gd name="T21" fmla="*/ 2147483646 h 402"/>
                <a:gd name="T22" fmla="*/ 2147483646 w 242"/>
                <a:gd name="T23" fmla="*/ 2147483646 h 402"/>
                <a:gd name="T24" fmla="*/ 2147483646 w 242"/>
                <a:gd name="T25" fmla="*/ 2147483646 h 402"/>
                <a:gd name="T26" fmla="*/ 2147483646 w 242"/>
                <a:gd name="T27" fmla="*/ 2147483646 h 402"/>
                <a:gd name="T28" fmla="*/ 2147483646 w 242"/>
                <a:gd name="T29" fmla="*/ 2147483646 h 402"/>
                <a:gd name="T30" fmla="*/ 2147483646 w 242"/>
                <a:gd name="T31" fmla="*/ 2147483646 h 402"/>
                <a:gd name="T32" fmla="*/ 2147483646 w 242"/>
                <a:gd name="T33" fmla="*/ 2147483646 h 402"/>
                <a:gd name="T34" fmla="*/ 2147483646 w 242"/>
                <a:gd name="T35" fmla="*/ 2147483646 h 402"/>
                <a:gd name="T36" fmla="*/ 2147483646 w 242"/>
                <a:gd name="T37" fmla="*/ 2147483646 h 402"/>
                <a:gd name="T38" fmla="*/ 2147483646 w 242"/>
                <a:gd name="T39" fmla="*/ 2147483646 h 402"/>
                <a:gd name="T40" fmla="*/ 2147483646 w 242"/>
                <a:gd name="T41" fmla="*/ 2147483646 h 402"/>
                <a:gd name="T42" fmla="*/ 2147483646 w 242"/>
                <a:gd name="T43" fmla="*/ 2147483646 h 402"/>
                <a:gd name="T44" fmla="*/ 2147483646 w 242"/>
                <a:gd name="T45" fmla="*/ 2147483646 h 402"/>
                <a:gd name="T46" fmla="*/ 2147483646 w 242"/>
                <a:gd name="T47" fmla="*/ 2147483646 h 402"/>
                <a:gd name="T48" fmla="*/ 2147483646 w 242"/>
                <a:gd name="T49" fmla="*/ 2147483646 h 402"/>
                <a:gd name="T50" fmla="*/ 2147483646 w 242"/>
                <a:gd name="T51" fmla="*/ 2147483646 h 402"/>
                <a:gd name="T52" fmla="*/ 2147483646 w 242"/>
                <a:gd name="T53" fmla="*/ 2147483646 h 402"/>
                <a:gd name="T54" fmla="*/ 2147483646 w 242"/>
                <a:gd name="T55" fmla="*/ 2147483646 h 402"/>
                <a:gd name="T56" fmla="*/ 2147483646 w 242"/>
                <a:gd name="T57" fmla="*/ 2147483646 h 402"/>
                <a:gd name="T58" fmla="*/ 2147483646 w 242"/>
                <a:gd name="T59" fmla="*/ 2147483646 h 402"/>
                <a:gd name="T60" fmla="*/ 2147483646 w 242"/>
                <a:gd name="T61" fmla="*/ 2147483646 h 402"/>
                <a:gd name="T62" fmla="*/ 2147483646 w 242"/>
                <a:gd name="T63" fmla="*/ 2147483646 h 402"/>
                <a:gd name="T64" fmla="*/ 2147483646 w 242"/>
                <a:gd name="T65" fmla="*/ 2147483646 h 402"/>
                <a:gd name="T66" fmla="*/ 2147483646 w 242"/>
                <a:gd name="T67" fmla="*/ 2147483646 h 402"/>
                <a:gd name="T68" fmla="*/ 2147483646 w 242"/>
                <a:gd name="T69" fmla="*/ 2147483646 h 402"/>
                <a:gd name="T70" fmla="*/ 2147483646 w 242"/>
                <a:gd name="T71" fmla="*/ 2147483646 h 402"/>
                <a:gd name="T72" fmla="*/ 2147483646 w 242"/>
                <a:gd name="T73" fmla="*/ 2147483646 h 402"/>
                <a:gd name="T74" fmla="*/ 2147483646 w 242"/>
                <a:gd name="T75" fmla="*/ 2147483646 h 402"/>
                <a:gd name="T76" fmla="*/ 2147483646 w 242"/>
                <a:gd name="T77" fmla="*/ 2147483646 h 402"/>
                <a:gd name="T78" fmla="*/ 2147483646 w 242"/>
                <a:gd name="T79" fmla="*/ 2147483646 h 402"/>
                <a:gd name="T80" fmla="*/ 2147483646 w 24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2"/>
                <a:gd name="T124" fmla="*/ 0 h 402"/>
                <a:gd name="T125" fmla="*/ 242 w 242"/>
                <a:gd name="T126" fmla="*/ 402 h 4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2"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5" name="Freeform 8"/>
            <p:cNvSpPr/>
            <p:nvPr/>
          </p:nvSpPr>
          <p:spPr bwMode="auto">
            <a:xfrm>
              <a:off x="1032927" y="2233369"/>
              <a:ext cx="1990395" cy="1498869"/>
            </a:xfrm>
            <a:custGeom>
              <a:avLst/>
              <a:gdLst>
                <a:gd name="T0" fmla="*/ 2147483646 w 1721"/>
                <a:gd name="T1" fmla="*/ 2147483646 h 1302"/>
                <a:gd name="T2" fmla="*/ 2147483646 w 1721"/>
                <a:gd name="T3" fmla="*/ 2147483646 h 1302"/>
                <a:gd name="T4" fmla="*/ 2147483646 w 1721"/>
                <a:gd name="T5" fmla="*/ 2147483646 h 1302"/>
                <a:gd name="T6" fmla="*/ 2147483646 w 1721"/>
                <a:gd name="T7" fmla="*/ 2147483646 h 1302"/>
                <a:gd name="T8" fmla="*/ 2147483646 w 1721"/>
                <a:gd name="T9" fmla="*/ 2147483646 h 1302"/>
                <a:gd name="T10" fmla="*/ 2147483646 w 1721"/>
                <a:gd name="T11" fmla="*/ 2147483646 h 1302"/>
                <a:gd name="T12" fmla="*/ 2147483646 w 1721"/>
                <a:gd name="T13" fmla="*/ 2147483646 h 1302"/>
                <a:gd name="T14" fmla="*/ 2147483646 w 1721"/>
                <a:gd name="T15" fmla="*/ 2147483646 h 1302"/>
                <a:gd name="T16" fmla="*/ 2147483646 w 1721"/>
                <a:gd name="T17" fmla="*/ 2147483646 h 1302"/>
                <a:gd name="T18" fmla="*/ 2147483646 w 1721"/>
                <a:gd name="T19" fmla="*/ 2147483646 h 1302"/>
                <a:gd name="T20" fmla="*/ 2147483646 w 1721"/>
                <a:gd name="T21" fmla="*/ 2147483646 h 1302"/>
                <a:gd name="T22" fmla="*/ 2147483646 w 1721"/>
                <a:gd name="T23" fmla="*/ 2147483646 h 1302"/>
                <a:gd name="T24" fmla="*/ 2147483646 w 1721"/>
                <a:gd name="T25" fmla="*/ 2147483646 h 1302"/>
                <a:gd name="T26" fmla="*/ 2147483646 w 1721"/>
                <a:gd name="T27" fmla="*/ 2147483646 h 1302"/>
                <a:gd name="T28" fmla="*/ 2147483646 w 1721"/>
                <a:gd name="T29" fmla="*/ 2147483646 h 1302"/>
                <a:gd name="T30" fmla="*/ 2147483646 w 1721"/>
                <a:gd name="T31" fmla="*/ 2147483646 h 1302"/>
                <a:gd name="T32" fmla="*/ 2147483646 w 1721"/>
                <a:gd name="T33" fmla="*/ 2147483646 h 1302"/>
                <a:gd name="T34" fmla="*/ 2147483646 w 1721"/>
                <a:gd name="T35" fmla="*/ 2147483646 h 1302"/>
                <a:gd name="T36" fmla="*/ 2147483646 w 1721"/>
                <a:gd name="T37" fmla="*/ 2147483646 h 1302"/>
                <a:gd name="T38" fmla="*/ 2147483646 w 1721"/>
                <a:gd name="T39" fmla="*/ 2147483646 h 1302"/>
                <a:gd name="T40" fmla="*/ 2147483646 w 1721"/>
                <a:gd name="T41" fmla="*/ 2147483646 h 1302"/>
                <a:gd name="T42" fmla="*/ 2147483646 w 1721"/>
                <a:gd name="T43" fmla="*/ 2147483646 h 1302"/>
                <a:gd name="T44" fmla="*/ 2147483646 w 1721"/>
                <a:gd name="T45" fmla="*/ 2147483646 h 1302"/>
                <a:gd name="T46" fmla="*/ 2147483646 w 1721"/>
                <a:gd name="T47" fmla="*/ 2147483646 h 1302"/>
                <a:gd name="T48" fmla="*/ 2147483646 w 1721"/>
                <a:gd name="T49" fmla="*/ 2147483646 h 1302"/>
                <a:gd name="T50" fmla="*/ 2147483646 w 1721"/>
                <a:gd name="T51" fmla="*/ 2147483646 h 1302"/>
                <a:gd name="T52" fmla="*/ 2147483646 w 1721"/>
                <a:gd name="T53" fmla="*/ 2147483646 h 1302"/>
                <a:gd name="T54" fmla="*/ 2147483646 w 1721"/>
                <a:gd name="T55" fmla="*/ 2147483646 h 1302"/>
                <a:gd name="T56" fmla="*/ 2147483646 w 1721"/>
                <a:gd name="T57" fmla="*/ 2147483646 h 1302"/>
                <a:gd name="T58" fmla="*/ 2147483646 w 1721"/>
                <a:gd name="T59" fmla="*/ 2147483646 h 1302"/>
                <a:gd name="T60" fmla="*/ 2147483646 w 1721"/>
                <a:gd name="T61" fmla="*/ 2147483646 h 1302"/>
                <a:gd name="T62" fmla="*/ 2147483646 w 1721"/>
                <a:gd name="T63" fmla="*/ 2147483646 h 1302"/>
                <a:gd name="T64" fmla="*/ 2147483646 w 1721"/>
                <a:gd name="T65" fmla="*/ 2147483646 h 1302"/>
                <a:gd name="T66" fmla="*/ 2147483646 w 1721"/>
                <a:gd name="T67" fmla="*/ 2147483646 h 1302"/>
                <a:gd name="T68" fmla="*/ 2147483646 w 1721"/>
                <a:gd name="T69" fmla="*/ 2147483646 h 1302"/>
                <a:gd name="T70" fmla="*/ 2147483646 w 1721"/>
                <a:gd name="T71" fmla="*/ 2147483646 h 1302"/>
                <a:gd name="T72" fmla="*/ 2147483646 w 1721"/>
                <a:gd name="T73" fmla="*/ 2147483646 h 1302"/>
                <a:gd name="T74" fmla="*/ 2147483646 w 1721"/>
                <a:gd name="T75" fmla="*/ 2147483646 h 1302"/>
                <a:gd name="T76" fmla="*/ 2147483646 w 1721"/>
                <a:gd name="T77" fmla="*/ 2147483646 h 1302"/>
                <a:gd name="T78" fmla="*/ 2147483646 w 1721"/>
                <a:gd name="T79" fmla="*/ 2147483646 h 1302"/>
                <a:gd name="T80" fmla="*/ 2147483646 w 1721"/>
                <a:gd name="T81" fmla="*/ 2147483646 h 1302"/>
                <a:gd name="T82" fmla="*/ 2147483646 w 1721"/>
                <a:gd name="T83" fmla="*/ 2147483646 h 1302"/>
                <a:gd name="T84" fmla="*/ 2147483646 w 1721"/>
                <a:gd name="T85" fmla="*/ 2147483646 h 1302"/>
                <a:gd name="T86" fmla="*/ 2147483646 w 1721"/>
                <a:gd name="T87" fmla="*/ 2147483646 h 1302"/>
                <a:gd name="T88" fmla="*/ 2147483646 w 1721"/>
                <a:gd name="T89" fmla="*/ 2147483646 h 1302"/>
                <a:gd name="T90" fmla="*/ 2147483646 w 1721"/>
                <a:gd name="T91" fmla="*/ 2147483646 h 1302"/>
                <a:gd name="T92" fmla="*/ 2147483646 w 1721"/>
                <a:gd name="T93" fmla="*/ 2147483646 h 1302"/>
                <a:gd name="T94" fmla="*/ 2147483646 w 1721"/>
                <a:gd name="T95" fmla="*/ 2147483646 h 1302"/>
                <a:gd name="T96" fmla="*/ 2147483646 w 1721"/>
                <a:gd name="T97" fmla="*/ 2147483646 h 1302"/>
                <a:gd name="T98" fmla="*/ 2147483646 w 1721"/>
                <a:gd name="T99" fmla="*/ 2147483646 h 1302"/>
                <a:gd name="T100" fmla="*/ 2147483646 w 1721"/>
                <a:gd name="T101" fmla="*/ 2147483646 h 1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1"/>
                <a:gd name="T154" fmla="*/ 0 h 1302"/>
                <a:gd name="T155" fmla="*/ 1721 w 1721"/>
                <a:gd name="T156" fmla="*/ 1302 h 1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6" name="Freeform 9"/>
            <p:cNvSpPr/>
            <p:nvPr/>
          </p:nvSpPr>
          <p:spPr bwMode="auto">
            <a:xfrm>
              <a:off x="2322373" y="3410920"/>
              <a:ext cx="1240718" cy="884092"/>
            </a:xfrm>
            <a:custGeom>
              <a:avLst/>
              <a:gdLst>
                <a:gd name="T0" fmla="*/ 2147483646 w 1071"/>
                <a:gd name="T1" fmla="*/ 2147483646 h 769"/>
                <a:gd name="T2" fmla="*/ 2147483646 w 1071"/>
                <a:gd name="T3" fmla="*/ 2147483646 h 769"/>
                <a:gd name="T4" fmla="*/ 2147483646 w 1071"/>
                <a:gd name="T5" fmla="*/ 2147483646 h 769"/>
                <a:gd name="T6" fmla="*/ 2147483646 w 1071"/>
                <a:gd name="T7" fmla="*/ 2147483646 h 769"/>
                <a:gd name="T8" fmla="*/ 2147483646 w 1071"/>
                <a:gd name="T9" fmla="*/ 2147483646 h 769"/>
                <a:gd name="T10" fmla="*/ 2147483646 w 1071"/>
                <a:gd name="T11" fmla="*/ 2147483646 h 769"/>
                <a:gd name="T12" fmla="*/ 2147483646 w 1071"/>
                <a:gd name="T13" fmla="*/ 2147483646 h 769"/>
                <a:gd name="T14" fmla="*/ 2147483646 w 1071"/>
                <a:gd name="T15" fmla="*/ 2147483646 h 769"/>
                <a:gd name="T16" fmla="*/ 2147483646 w 1071"/>
                <a:gd name="T17" fmla="*/ 2147483646 h 769"/>
                <a:gd name="T18" fmla="*/ 2147483646 w 1071"/>
                <a:gd name="T19" fmla="*/ 2147483646 h 769"/>
                <a:gd name="T20" fmla="*/ 2147483646 w 1071"/>
                <a:gd name="T21" fmla="*/ 2147483646 h 769"/>
                <a:gd name="T22" fmla="*/ 2147483646 w 1071"/>
                <a:gd name="T23" fmla="*/ 2147483646 h 769"/>
                <a:gd name="T24" fmla="*/ 2147483646 w 1071"/>
                <a:gd name="T25" fmla="*/ 2147483646 h 769"/>
                <a:gd name="T26" fmla="*/ 2147483646 w 1071"/>
                <a:gd name="T27" fmla="*/ 2147483646 h 769"/>
                <a:gd name="T28" fmla="*/ 2147483646 w 1071"/>
                <a:gd name="T29" fmla="*/ 2147483646 h 769"/>
                <a:gd name="T30" fmla="*/ 2147483646 w 1071"/>
                <a:gd name="T31" fmla="*/ 2147483646 h 769"/>
                <a:gd name="T32" fmla="*/ 2147483646 w 1071"/>
                <a:gd name="T33" fmla="*/ 2147483646 h 769"/>
                <a:gd name="T34" fmla="*/ 2147483646 w 1071"/>
                <a:gd name="T35" fmla="*/ 2147483646 h 769"/>
                <a:gd name="T36" fmla="*/ 2147483646 w 1071"/>
                <a:gd name="T37" fmla="*/ 2147483646 h 769"/>
                <a:gd name="T38" fmla="*/ 2147483646 w 1071"/>
                <a:gd name="T39" fmla="*/ 2147483646 h 769"/>
                <a:gd name="T40" fmla="*/ 2147483646 w 1071"/>
                <a:gd name="T41" fmla="*/ 2147483646 h 769"/>
                <a:gd name="T42" fmla="*/ 2147483646 w 1071"/>
                <a:gd name="T43" fmla="*/ 2147483646 h 769"/>
                <a:gd name="T44" fmla="*/ 2147483646 w 1071"/>
                <a:gd name="T45" fmla="*/ 2147483646 h 769"/>
                <a:gd name="T46" fmla="*/ 2147483646 w 1071"/>
                <a:gd name="T47" fmla="*/ 2147483646 h 769"/>
                <a:gd name="T48" fmla="*/ 2147483646 w 1071"/>
                <a:gd name="T49" fmla="*/ 2147483646 h 769"/>
                <a:gd name="T50" fmla="*/ 2147483646 w 1071"/>
                <a:gd name="T51" fmla="*/ 2147483646 h 769"/>
                <a:gd name="T52" fmla="*/ 2147483646 w 1071"/>
                <a:gd name="T53" fmla="*/ 2147483646 h 769"/>
                <a:gd name="T54" fmla="*/ 2147483646 w 1071"/>
                <a:gd name="T55" fmla="*/ 2147483646 h 769"/>
                <a:gd name="T56" fmla="*/ 2147483646 w 1071"/>
                <a:gd name="T57" fmla="*/ 2147483646 h 769"/>
                <a:gd name="T58" fmla="*/ 2147483646 w 1071"/>
                <a:gd name="T59" fmla="*/ 2147483646 h 769"/>
                <a:gd name="T60" fmla="*/ 2147483646 w 1071"/>
                <a:gd name="T61" fmla="*/ 2147483646 h 769"/>
                <a:gd name="T62" fmla="*/ 2147483646 w 1071"/>
                <a:gd name="T63" fmla="*/ 2147483646 h 769"/>
                <a:gd name="T64" fmla="*/ 2147483646 w 1071"/>
                <a:gd name="T65" fmla="*/ 2147483646 h 769"/>
                <a:gd name="T66" fmla="*/ 2147483646 w 1071"/>
                <a:gd name="T67" fmla="*/ 2147483646 h 769"/>
                <a:gd name="T68" fmla="*/ 2147483646 w 1071"/>
                <a:gd name="T69" fmla="*/ 2147483646 h 769"/>
                <a:gd name="T70" fmla="*/ 2147483646 w 1071"/>
                <a:gd name="T71" fmla="*/ 2147483646 h 769"/>
                <a:gd name="T72" fmla="*/ 2147483646 w 1071"/>
                <a:gd name="T73" fmla="*/ 2147483646 h 769"/>
                <a:gd name="T74" fmla="*/ 2147483646 w 1071"/>
                <a:gd name="T75" fmla="*/ 2147483646 h 769"/>
                <a:gd name="T76" fmla="*/ 2147483646 w 1071"/>
                <a:gd name="T77" fmla="*/ 2147483646 h 769"/>
                <a:gd name="T78" fmla="*/ 2147483646 w 1071"/>
                <a:gd name="T79" fmla="*/ 2147483646 h 769"/>
                <a:gd name="T80" fmla="*/ 2147483646 w 1071"/>
                <a:gd name="T81" fmla="*/ 2147483646 h 769"/>
                <a:gd name="T82" fmla="*/ 2147483646 w 1071"/>
                <a:gd name="T83" fmla="*/ 2147483646 h 769"/>
                <a:gd name="T84" fmla="*/ 2147483646 w 1071"/>
                <a:gd name="T85" fmla="*/ 2147483646 h 769"/>
                <a:gd name="T86" fmla="*/ 2147483646 w 1071"/>
                <a:gd name="T87" fmla="*/ 2147483646 h 769"/>
                <a:gd name="T88" fmla="*/ 2147483646 w 1071"/>
                <a:gd name="T89" fmla="*/ 2147483646 h 769"/>
                <a:gd name="T90" fmla="*/ 2147483646 w 1071"/>
                <a:gd name="T91" fmla="*/ 2147483646 h 769"/>
                <a:gd name="T92" fmla="*/ 2147483646 w 1071"/>
                <a:gd name="T93" fmla="*/ 2147483646 h 769"/>
                <a:gd name="T94" fmla="*/ 2147483646 w 1071"/>
                <a:gd name="T95" fmla="*/ 2147483646 h 769"/>
                <a:gd name="T96" fmla="*/ 2147483646 w 1071"/>
                <a:gd name="T97" fmla="*/ 2147483646 h 769"/>
                <a:gd name="T98" fmla="*/ 2147483646 w 1071"/>
                <a:gd name="T99" fmla="*/ 2147483646 h 769"/>
                <a:gd name="T100" fmla="*/ 2147483646 w 1071"/>
                <a:gd name="T101" fmla="*/ 2147483646 h 769"/>
                <a:gd name="T102" fmla="*/ 2147483646 w 1071"/>
                <a:gd name="T103" fmla="*/ 2147483646 h 769"/>
                <a:gd name="T104" fmla="*/ 2147483646 w 1071"/>
                <a:gd name="T105" fmla="*/ 2147483646 h 769"/>
                <a:gd name="T106" fmla="*/ 2147483646 w 1071"/>
                <a:gd name="T107" fmla="*/ 2147483646 h 7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1"/>
                <a:gd name="T163" fmla="*/ 0 h 769"/>
                <a:gd name="T164" fmla="*/ 1071 w 1071"/>
                <a:gd name="T165" fmla="*/ 769 h 7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7" name="Freeform 10"/>
            <p:cNvSpPr/>
            <p:nvPr/>
          </p:nvSpPr>
          <p:spPr bwMode="auto">
            <a:xfrm>
              <a:off x="3034568" y="4031270"/>
              <a:ext cx="1073914" cy="936096"/>
            </a:xfrm>
            <a:custGeom>
              <a:avLst/>
              <a:gdLst>
                <a:gd name="T0" fmla="*/ 2147483646 w 928"/>
                <a:gd name="T1" fmla="*/ 2147483646 h 814"/>
                <a:gd name="T2" fmla="*/ 2147483646 w 928"/>
                <a:gd name="T3" fmla="*/ 2147483646 h 814"/>
                <a:gd name="T4" fmla="*/ 2147483646 w 928"/>
                <a:gd name="T5" fmla="*/ 2147483646 h 814"/>
                <a:gd name="T6" fmla="*/ 2147483646 w 928"/>
                <a:gd name="T7" fmla="*/ 2147483646 h 814"/>
                <a:gd name="T8" fmla="*/ 2147483646 w 928"/>
                <a:gd name="T9" fmla="*/ 2147483646 h 814"/>
                <a:gd name="T10" fmla="*/ 2147483646 w 928"/>
                <a:gd name="T11" fmla="*/ 2147483646 h 814"/>
                <a:gd name="T12" fmla="*/ 2147483646 w 928"/>
                <a:gd name="T13" fmla="*/ 2147483646 h 814"/>
                <a:gd name="T14" fmla="*/ 2147483646 w 928"/>
                <a:gd name="T15" fmla="*/ 2147483646 h 814"/>
                <a:gd name="T16" fmla="*/ 2147483646 w 928"/>
                <a:gd name="T17" fmla="*/ 2147483646 h 814"/>
                <a:gd name="T18" fmla="*/ 2147483646 w 928"/>
                <a:gd name="T19" fmla="*/ 2147483646 h 814"/>
                <a:gd name="T20" fmla="*/ 2147483646 w 928"/>
                <a:gd name="T21" fmla="*/ 2147483646 h 814"/>
                <a:gd name="T22" fmla="*/ 2147483646 w 928"/>
                <a:gd name="T23" fmla="*/ 2147483646 h 814"/>
                <a:gd name="T24" fmla="*/ 2147483646 w 928"/>
                <a:gd name="T25" fmla="*/ 2147483646 h 814"/>
                <a:gd name="T26" fmla="*/ 2147483646 w 928"/>
                <a:gd name="T27" fmla="*/ 2147483646 h 814"/>
                <a:gd name="T28" fmla="*/ 2147483646 w 928"/>
                <a:gd name="T29" fmla="*/ 2147483646 h 814"/>
                <a:gd name="T30" fmla="*/ 2147483646 w 928"/>
                <a:gd name="T31" fmla="*/ 2147483646 h 814"/>
                <a:gd name="T32" fmla="*/ 2147483646 w 928"/>
                <a:gd name="T33" fmla="*/ 2147483646 h 814"/>
                <a:gd name="T34" fmla="*/ 2147483646 w 928"/>
                <a:gd name="T35" fmla="*/ 2147483646 h 814"/>
                <a:gd name="T36" fmla="*/ 2147483646 w 928"/>
                <a:gd name="T37" fmla="*/ 2147483646 h 814"/>
                <a:gd name="T38" fmla="*/ 2147483646 w 928"/>
                <a:gd name="T39" fmla="*/ 2147483646 h 814"/>
                <a:gd name="T40" fmla="*/ 2147483646 w 928"/>
                <a:gd name="T41" fmla="*/ 2147483646 h 814"/>
                <a:gd name="T42" fmla="*/ 2147483646 w 928"/>
                <a:gd name="T43" fmla="*/ 2147483646 h 814"/>
                <a:gd name="T44" fmla="*/ 2147483646 w 928"/>
                <a:gd name="T45" fmla="*/ 2147483646 h 814"/>
                <a:gd name="T46" fmla="*/ 2147483646 w 928"/>
                <a:gd name="T47" fmla="*/ 2147483646 h 814"/>
                <a:gd name="T48" fmla="*/ 2147483646 w 928"/>
                <a:gd name="T49" fmla="*/ 2147483646 h 814"/>
                <a:gd name="T50" fmla="*/ 2147483646 w 928"/>
                <a:gd name="T51" fmla="*/ 2147483646 h 814"/>
                <a:gd name="T52" fmla="*/ 2147483646 w 928"/>
                <a:gd name="T53" fmla="*/ 2147483646 h 814"/>
                <a:gd name="T54" fmla="*/ 2147483646 w 928"/>
                <a:gd name="T55" fmla="*/ 2147483646 h 814"/>
                <a:gd name="T56" fmla="*/ 2147483646 w 928"/>
                <a:gd name="T57" fmla="*/ 2147483646 h 814"/>
                <a:gd name="T58" fmla="*/ 2147483646 w 928"/>
                <a:gd name="T59" fmla="*/ 2147483646 h 814"/>
                <a:gd name="T60" fmla="*/ 2147483646 w 928"/>
                <a:gd name="T61" fmla="*/ 2147483646 h 814"/>
                <a:gd name="T62" fmla="*/ 2147483646 w 928"/>
                <a:gd name="T63" fmla="*/ 2147483646 h 814"/>
                <a:gd name="T64" fmla="*/ 2147483646 w 928"/>
                <a:gd name="T65" fmla="*/ 2147483646 h 814"/>
                <a:gd name="T66" fmla="*/ 2147483646 w 928"/>
                <a:gd name="T67" fmla="*/ 2147483646 h 814"/>
                <a:gd name="T68" fmla="*/ 2147483646 w 928"/>
                <a:gd name="T69" fmla="*/ 2147483646 h 814"/>
                <a:gd name="T70" fmla="*/ 2147483646 w 928"/>
                <a:gd name="T71" fmla="*/ 2147483646 h 814"/>
                <a:gd name="T72" fmla="*/ 2147483646 w 928"/>
                <a:gd name="T73" fmla="*/ 2147483646 h 814"/>
                <a:gd name="T74" fmla="*/ 2147483646 w 928"/>
                <a:gd name="T75" fmla="*/ 2147483646 h 814"/>
                <a:gd name="T76" fmla="*/ 2147483646 w 928"/>
                <a:gd name="T77" fmla="*/ 2147483646 h 814"/>
                <a:gd name="T78" fmla="*/ 2147483646 w 928"/>
                <a:gd name="T79" fmla="*/ 2147483646 h 814"/>
                <a:gd name="T80" fmla="*/ 2147483646 w 928"/>
                <a:gd name="T81" fmla="*/ 2147483646 h 814"/>
                <a:gd name="T82" fmla="*/ 2147483646 w 928"/>
                <a:gd name="T83" fmla="*/ 2147483646 h 814"/>
                <a:gd name="T84" fmla="*/ 2147483646 w 928"/>
                <a:gd name="T85" fmla="*/ 2147483646 h 814"/>
                <a:gd name="T86" fmla="*/ 2147483646 w 928"/>
                <a:gd name="T87" fmla="*/ 2147483646 h 814"/>
                <a:gd name="T88" fmla="*/ 2147483646 w 928"/>
                <a:gd name="T89" fmla="*/ 2147483646 h 814"/>
                <a:gd name="T90" fmla="*/ 2147483646 w 928"/>
                <a:gd name="T91" fmla="*/ 2147483646 h 814"/>
                <a:gd name="T92" fmla="*/ 2147483646 w 928"/>
                <a:gd name="T93" fmla="*/ 2147483646 h 814"/>
                <a:gd name="T94" fmla="*/ 2147483646 w 928"/>
                <a:gd name="T95" fmla="*/ 2147483646 h 814"/>
                <a:gd name="T96" fmla="*/ 2147483646 w 928"/>
                <a:gd name="T97" fmla="*/ 2147483646 h 814"/>
                <a:gd name="T98" fmla="*/ 2147483646 w 928"/>
                <a:gd name="T99" fmla="*/ 2147483646 h 814"/>
                <a:gd name="T100" fmla="*/ 2147483646 w 928"/>
                <a:gd name="T101" fmla="*/ 2147483646 h 814"/>
                <a:gd name="T102" fmla="*/ 2147483646 w 928"/>
                <a:gd name="T103" fmla="*/ 2147483646 h 814"/>
                <a:gd name="T104" fmla="*/ 2147483646 w 928"/>
                <a:gd name="T105" fmla="*/ 2147483646 h 814"/>
                <a:gd name="T106" fmla="*/ 2147483646 w 928"/>
                <a:gd name="T107" fmla="*/ 2147483646 h 814"/>
                <a:gd name="T108" fmla="*/ 2147483646 w 928"/>
                <a:gd name="T109" fmla="*/ 2147483646 h 814"/>
                <a:gd name="T110" fmla="*/ 2147483646 w 928"/>
                <a:gd name="T111" fmla="*/ 2147483646 h 8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8"/>
                <a:gd name="T169" fmla="*/ 0 h 814"/>
                <a:gd name="T170" fmla="*/ 928 w 928"/>
                <a:gd name="T171" fmla="*/ 814 h 8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8"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8" name="Freeform 11"/>
            <p:cNvSpPr/>
            <p:nvPr/>
          </p:nvSpPr>
          <p:spPr bwMode="auto">
            <a:xfrm>
              <a:off x="1252208" y="3652374"/>
              <a:ext cx="1921049" cy="1158978"/>
            </a:xfrm>
            <a:custGeom>
              <a:avLst/>
              <a:gdLst>
                <a:gd name="T0" fmla="*/ 2147483646 w 1661"/>
                <a:gd name="T1" fmla="*/ 2147483646 h 1007"/>
                <a:gd name="T2" fmla="*/ 2147483646 w 1661"/>
                <a:gd name="T3" fmla="*/ 2147483646 h 1007"/>
                <a:gd name="T4" fmla="*/ 2147483646 w 1661"/>
                <a:gd name="T5" fmla="*/ 2147483646 h 1007"/>
                <a:gd name="T6" fmla="*/ 2147483646 w 1661"/>
                <a:gd name="T7" fmla="*/ 2147483646 h 1007"/>
                <a:gd name="T8" fmla="*/ 2147483646 w 1661"/>
                <a:gd name="T9" fmla="*/ 2147483646 h 1007"/>
                <a:gd name="T10" fmla="*/ 2147483646 w 1661"/>
                <a:gd name="T11" fmla="*/ 2147483646 h 1007"/>
                <a:gd name="T12" fmla="*/ 2147483646 w 1661"/>
                <a:gd name="T13" fmla="*/ 2147483646 h 1007"/>
                <a:gd name="T14" fmla="*/ 2147483646 w 1661"/>
                <a:gd name="T15" fmla="*/ 2147483646 h 1007"/>
                <a:gd name="T16" fmla="*/ 2147483646 w 1661"/>
                <a:gd name="T17" fmla="*/ 2147483646 h 1007"/>
                <a:gd name="T18" fmla="*/ 2147483646 w 1661"/>
                <a:gd name="T19" fmla="*/ 2147483646 h 1007"/>
                <a:gd name="T20" fmla="*/ 2147483646 w 1661"/>
                <a:gd name="T21" fmla="*/ 2147483646 h 1007"/>
                <a:gd name="T22" fmla="*/ 2147483646 w 1661"/>
                <a:gd name="T23" fmla="*/ 2147483646 h 1007"/>
                <a:gd name="T24" fmla="*/ 2147483646 w 1661"/>
                <a:gd name="T25" fmla="*/ 2147483646 h 1007"/>
                <a:gd name="T26" fmla="*/ 2147483646 w 1661"/>
                <a:gd name="T27" fmla="*/ 2147483646 h 1007"/>
                <a:gd name="T28" fmla="*/ 2147483646 w 1661"/>
                <a:gd name="T29" fmla="*/ 2147483646 h 1007"/>
                <a:gd name="T30" fmla="*/ 2147483646 w 1661"/>
                <a:gd name="T31" fmla="*/ 2147483646 h 1007"/>
                <a:gd name="T32" fmla="*/ 2147483646 w 1661"/>
                <a:gd name="T33" fmla="*/ 2147483646 h 1007"/>
                <a:gd name="T34" fmla="*/ 2147483646 w 1661"/>
                <a:gd name="T35" fmla="*/ 2147483646 h 1007"/>
                <a:gd name="T36" fmla="*/ 2147483646 w 1661"/>
                <a:gd name="T37" fmla="*/ 2147483646 h 1007"/>
                <a:gd name="T38" fmla="*/ 2147483646 w 1661"/>
                <a:gd name="T39" fmla="*/ 2147483646 h 1007"/>
                <a:gd name="T40" fmla="*/ 2147483646 w 1661"/>
                <a:gd name="T41" fmla="*/ 2147483646 h 1007"/>
                <a:gd name="T42" fmla="*/ 2147483646 w 1661"/>
                <a:gd name="T43" fmla="*/ 2147483646 h 1007"/>
                <a:gd name="T44" fmla="*/ 2147483646 w 1661"/>
                <a:gd name="T45" fmla="*/ 2147483646 h 1007"/>
                <a:gd name="T46" fmla="*/ 2147483646 w 1661"/>
                <a:gd name="T47" fmla="*/ 2147483646 h 1007"/>
                <a:gd name="T48" fmla="*/ 2147483646 w 1661"/>
                <a:gd name="T49" fmla="*/ 2147483646 h 1007"/>
                <a:gd name="T50" fmla="*/ 2147483646 w 1661"/>
                <a:gd name="T51" fmla="*/ 2147483646 h 1007"/>
                <a:gd name="T52" fmla="*/ 2147483646 w 1661"/>
                <a:gd name="T53" fmla="*/ 2147483646 h 1007"/>
                <a:gd name="T54" fmla="*/ 2147483646 w 1661"/>
                <a:gd name="T55" fmla="*/ 2147483646 h 1007"/>
                <a:gd name="T56" fmla="*/ 2147483646 w 1661"/>
                <a:gd name="T57" fmla="*/ 2147483646 h 1007"/>
                <a:gd name="T58" fmla="*/ 2147483646 w 1661"/>
                <a:gd name="T59" fmla="*/ 2147483646 h 1007"/>
                <a:gd name="T60" fmla="*/ 2147483646 w 1661"/>
                <a:gd name="T61" fmla="*/ 2147483646 h 1007"/>
                <a:gd name="T62" fmla="*/ 2147483646 w 1661"/>
                <a:gd name="T63" fmla="*/ 2147483646 h 1007"/>
                <a:gd name="T64" fmla="*/ 2147483646 w 1661"/>
                <a:gd name="T65" fmla="*/ 2147483646 h 1007"/>
                <a:gd name="T66" fmla="*/ 2147483646 w 1661"/>
                <a:gd name="T67" fmla="*/ 2147483646 h 1007"/>
                <a:gd name="T68" fmla="*/ 2147483646 w 1661"/>
                <a:gd name="T69" fmla="*/ 2147483646 h 1007"/>
                <a:gd name="T70" fmla="*/ 2147483646 w 1661"/>
                <a:gd name="T71" fmla="*/ 2147483646 h 1007"/>
                <a:gd name="T72" fmla="*/ 2147483646 w 1661"/>
                <a:gd name="T73" fmla="*/ 2147483646 h 1007"/>
                <a:gd name="T74" fmla="*/ 2147483646 w 1661"/>
                <a:gd name="T75" fmla="*/ 2147483646 h 1007"/>
                <a:gd name="T76" fmla="*/ 2147483646 w 1661"/>
                <a:gd name="T77" fmla="*/ 2147483646 h 1007"/>
                <a:gd name="T78" fmla="*/ 2147483646 w 1661"/>
                <a:gd name="T79" fmla="*/ 2147483646 h 1007"/>
                <a:gd name="T80" fmla="*/ 2147483646 w 1661"/>
                <a:gd name="T81" fmla="*/ 2147483646 h 1007"/>
                <a:gd name="T82" fmla="*/ 2147483646 w 1661"/>
                <a:gd name="T83" fmla="*/ 2147483646 h 1007"/>
                <a:gd name="T84" fmla="*/ 2147483646 w 1661"/>
                <a:gd name="T85" fmla="*/ 2147483646 h 1007"/>
                <a:gd name="T86" fmla="*/ 2147483646 w 1661"/>
                <a:gd name="T87" fmla="*/ 2147483646 h 1007"/>
                <a:gd name="T88" fmla="*/ 2147483646 w 1661"/>
                <a:gd name="T89" fmla="*/ 2147483646 h 1007"/>
                <a:gd name="T90" fmla="*/ 2147483646 w 1661"/>
                <a:gd name="T91" fmla="*/ 2147483646 h 1007"/>
                <a:gd name="T92" fmla="*/ 2147483646 w 1661"/>
                <a:gd name="T93" fmla="*/ 2147483646 h 1007"/>
                <a:gd name="T94" fmla="*/ 2147483646 w 1661"/>
                <a:gd name="T95" fmla="*/ 2147483646 h 1007"/>
                <a:gd name="T96" fmla="*/ 2147483646 w 1661"/>
                <a:gd name="T97" fmla="*/ 0 h 1007"/>
                <a:gd name="T98" fmla="*/ 2147483646 w 1661"/>
                <a:gd name="T99" fmla="*/ 2147483646 h 1007"/>
                <a:gd name="T100" fmla="*/ 2147483646 w 1661"/>
                <a:gd name="T101" fmla="*/ 2147483646 h 10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1"/>
                <a:gd name="T154" fmla="*/ 0 h 1007"/>
                <a:gd name="T155" fmla="*/ 1661 w 1661"/>
                <a:gd name="T156" fmla="*/ 1007 h 10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1" h="1007">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9" name="Freeform 12"/>
            <p:cNvSpPr/>
            <p:nvPr/>
          </p:nvSpPr>
          <p:spPr bwMode="auto">
            <a:xfrm>
              <a:off x="3002707" y="4616332"/>
              <a:ext cx="865878" cy="902666"/>
            </a:xfrm>
            <a:custGeom>
              <a:avLst/>
              <a:gdLst>
                <a:gd name="T0" fmla="*/ 2147483646 w 749"/>
                <a:gd name="T1" fmla="*/ 2147483646 h 782"/>
                <a:gd name="T2" fmla="*/ 2147483646 w 749"/>
                <a:gd name="T3" fmla="*/ 2147483646 h 782"/>
                <a:gd name="T4" fmla="*/ 2147483646 w 749"/>
                <a:gd name="T5" fmla="*/ 2147483646 h 782"/>
                <a:gd name="T6" fmla="*/ 2147483646 w 749"/>
                <a:gd name="T7" fmla="*/ 2147483646 h 782"/>
                <a:gd name="T8" fmla="*/ 2147483646 w 749"/>
                <a:gd name="T9" fmla="*/ 2147483646 h 782"/>
                <a:gd name="T10" fmla="*/ 2147483646 w 749"/>
                <a:gd name="T11" fmla="*/ 2147483646 h 782"/>
                <a:gd name="T12" fmla="*/ 2147483646 w 749"/>
                <a:gd name="T13" fmla="*/ 2147483646 h 782"/>
                <a:gd name="T14" fmla="*/ 2147483646 w 749"/>
                <a:gd name="T15" fmla="*/ 2147483646 h 782"/>
                <a:gd name="T16" fmla="*/ 2147483646 w 749"/>
                <a:gd name="T17" fmla="*/ 2147483646 h 782"/>
                <a:gd name="T18" fmla="*/ 2147483646 w 749"/>
                <a:gd name="T19" fmla="*/ 2147483646 h 782"/>
                <a:gd name="T20" fmla="*/ 2147483646 w 749"/>
                <a:gd name="T21" fmla="*/ 2147483646 h 782"/>
                <a:gd name="T22" fmla="*/ 2147483646 w 749"/>
                <a:gd name="T23" fmla="*/ 2147483646 h 782"/>
                <a:gd name="T24" fmla="*/ 2147483646 w 749"/>
                <a:gd name="T25" fmla="*/ 2147483646 h 782"/>
                <a:gd name="T26" fmla="*/ 2147483646 w 749"/>
                <a:gd name="T27" fmla="*/ 2147483646 h 782"/>
                <a:gd name="T28" fmla="*/ 2147483646 w 749"/>
                <a:gd name="T29" fmla="*/ 2147483646 h 782"/>
                <a:gd name="T30" fmla="*/ 2147483646 w 749"/>
                <a:gd name="T31" fmla="*/ 2147483646 h 782"/>
                <a:gd name="T32" fmla="*/ 2147483646 w 749"/>
                <a:gd name="T33" fmla="*/ 2147483646 h 782"/>
                <a:gd name="T34" fmla="*/ 2147483646 w 749"/>
                <a:gd name="T35" fmla="*/ 2147483646 h 782"/>
                <a:gd name="T36" fmla="*/ 2147483646 w 749"/>
                <a:gd name="T37" fmla="*/ 2147483646 h 782"/>
                <a:gd name="T38" fmla="*/ 2147483646 w 749"/>
                <a:gd name="T39" fmla="*/ 2147483646 h 782"/>
                <a:gd name="T40" fmla="*/ 2147483646 w 749"/>
                <a:gd name="T41" fmla="*/ 2147483646 h 782"/>
                <a:gd name="T42" fmla="*/ 2147483646 w 749"/>
                <a:gd name="T43" fmla="*/ 2147483646 h 782"/>
                <a:gd name="T44" fmla="*/ 2147483646 w 749"/>
                <a:gd name="T45" fmla="*/ 2147483646 h 782"/>
                <a:gd name="T46" fmla="*/ 2147483646 w 749"/>
                <a:gd name="T47" fmla="*/ 2147483646 h 782"/>
                <a:gd name="T48" fmla="*/ 2147483646 w 749"/>
                <a:gd name="T49" fmla="*/ 2147483646 h 782"/>
                <a:gd name="T50" fmla="*/ 2147483646 w 749"/>
                <a:gd name="T51" fmla="*/ 2147483646 h 782"/>
                <a:gd name="T52" fmla="*/ 2147483646 w 749"/>
                <a:gd name="T53" fmla="*/ 2147483646 h 782"/>
                <a:gd name="T54" fmla="*/ 2147483646 w 749"/>
                <a:gd name="T55" fmla="*/ 2147483646 h 782"/>
                <a:gd name="T56" fmla="*/ 2147483646 w 749"/>
                <a:gd name="T57" fmla="*/ 2147483646 h 782"/>
                <a:gd name="T58" fmla="*/ 2147483646 w 749"/>
                <a:gd name="T59" fmla="*/ 2147483646 h 782"/>
                <a:gd name="T60" fmla="*/ 2147483646 w 749"/>
                <a:gd name="T61" fmla="*/ 2147483646 h 782"/>
                <a:gd name="T62" fmla="*/ 2147483646 w 749"/>
                <a:gd name="T63" fmla="*/ 2147483646 h 782"/>
                <a:gd name="T64" fmla="*/ 2147483646 w 749"/>
                <a:gd name="T65" fmla="*/ 2147483646 h 782"/>
                <a:gd name="T66" fmla="*/ 2147483646 w 749"/>
                <a:gd name="T67" fmla="*/ 2147483646 h 782"/>
                <a:gd name="T68" fmla="*/ 2147483646 w 749"/>
                <a:gd name="T69" fmla="*/ 2147483646 h 782"/>
                <a:gd name="T70" fmla="*/ 2147483646 w 749"/>
                <a:gd name="T71" fmla="*/ 2147483646 h 782"/>
                <a:gd name="T72" fmla="*/ 2147483646 w 749"/>
                <a:gd name="T73" fmla="*/ 2147483646 h 782"/>
                <a:gd name="T74" fmla="*/ 2147483646 w 749"/>
                <a:gd name="T75" fmla="*/ 2147483646 h 782"/>
                <a:gd name="T76" fmla="*/ 2147483646 w 749"/>
                <a:gd name="T77" fmla="*/ 2147483646 h 782"/>
                <a:gd name="T78" fmla="*/ 2147483646 w 749"/>
                <a:gd name="T79" fmla="*/ 2147483646 h 782"/>
                <a:gd name="T80" fmla="*/ 2147483646 w 749"/>
                <a:gd name="T81" fmla="*/ 2147483646 h 782"/>
                <a:gd name="T82" fmla="*/ 2147483646 w 749"/>
                <a:gd name="T83" fmla="*/ 2147483646 h 782"/>
                <a:gd name="T84" fmla="*/ 2147483646 w 749"/>
                <a:gd name="T85" fmla="*/ 2147483646 h 782"/>
                <a:gd name="T86" fmla="*/ 2147483646 w 749"/>
                <a:gd name="T87" fmla="*/ 2147483646 h 782"/>
                <a:gd name="T88" fmla="*/ 2147483646 w 749"/>
                <a:gd name="T89" fmla="*/ 2147483646 h 782"/>
                <a:gd name="T90" fmla="*/ 2147483646 w 749"/>
                <a:gd name="T91" fmla="*/ 2147483646 h 782"/>
                <a:gd name="T92" fmla="*/ 2147483646 w 749"/>
                <a:gd name="T93" fmla="*/ 2147483646 h 782"/>
                <a:gd name="T94" fmla="*/ 2147483646 w 749"/>
                <a:gd name="T95" fmla="*/ 2147483646 h 782"/>
                <a:gd name="T96" fmla="*/ 2147483646 w 749"/>
                <a:gd name="T97" fmla="*/ 2147483646 h 782"/>
                <a:gd name="T98" fmla="*/ 2147483646 w 749"/>
                <a:gd name="T99" fmla="*/ 2147483646 h 782"/>
                <a:gd name="T100" fmla="*/ 2147483646 w 749"/>
                <a:gd name="T101" fmla="*/ 2147483646 h 782"/>
                <a:gd name="T102" fmla="*/ 2147483646 w 749"/>
                <a:gd name="T103" fmla="*/ 2147483646 h 782"/>
                <a:gd name="T104" fmla="*/ 2147483646 w 749"/>
                <a:gd name="T105" fmla="*/ 2147483646 h 782"/>
                <a:gd name="T106" fmla="*/ 2147483646 w 749"/>
                <a:gd name="T107" fmla="*/ 2147483646 h 782"/>
                <a:gd name="T108" fmla="*/ 2147483646 w 749"/>
                <a:gd name="T109" fmla="*/ 2147483646 h 782"/>
                <a:gd name="T110" fmla="*/ 2147483646 w 749"/>
                <a:gd name="T111" fmla="*/ 2147483646 h 782"/>
                <a:gd name="T112" fmla="*/ 2147483646 w 749"/>
                <a:gd name="T113" fmla="*/ 2147483646 h 782"/>
                <a:gd name="T114" fmla="*/ 2147483646 w 749"/>
                <a:gd name="T115" fmla="*/ 2147483646 h 782"/>
                <a:gd name="T116" fmla="*/ 2147483646 w 749"/>
                <a:gd name="T117" fmla="*/ 2147483646 h 782"/>
                <a:gd name="T118" fmla="*/ 2147483646 w 749"/>
                <a:gd name="T119" fmla="*/ 2147483646 h 7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9"/>
                <a:gd name="T181" fmla="*/ 0 h 782"/>
                <a:gd name="T182" fmla="*/ 749 w 749"/>
                <a:gd name="T183" fmla="*/ 782 h 7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0" name="Freeform 13"/>
            <p:cNvSpPr/>
            <p:nvPr/>
          </p:nvSpPr>
          <p:spPr bwMode="auto">
            <a:xfrm>
              <a:off x="3623064" y="4603329"/>
              <a:ext cx="584749" cy="505195"/>
            </a:xfrm>
            <a:custGeom>
              <a:avLst/>
              <a:gdLst>
                <a:gd name="T0" fmla="*/ 2147483646 w 506"/>
                <a:gd name="T1" fmla="*/ 2147483646 h 438"/>
                <a:gd name="T2" fmla="*/ 2147483646 w 506"/>
                <a:gd name="T3" fmla="*/ 2147483646 h 438"/>
                <a:gd name="T4" fmla="*/ 2147483646 w 506"/>
                <a:gd name="T5" fmla="*/ 897794066 h 438"/>
                <a:gd name="T6" fmla="*/ 2147483646 w 506"/>
                <a:gd name="T7" fmla="*/ 2147483646 h 438"/>
                <a:gd name="T8" fmla="*/ 2147483646 w 506"/>
                <a:gd name="T9" fmla="*/ 2147483646 h 438"/>
                <a:gd name="T10" fmla="*/ 2147483646 w 506"/>
                <a:gd name="T11" fmla="*/ 2147483646 h 438"/>
                <a:gd name="T12" fmla="*/ 2147483646 w 506"/>
                <a:gd name="T13" fmla="*/ 2147483646 h 438"/>
                <a:gd name="T14" fmla="*/ 2147483646 w 506"/>
                <a:gd name="T15" fmla="*/ 2147483646 h 438"/>
                <a:gd name="T16" fmla="*/ 2147483646 w 506"/>
                <a:gd name="T17" fmla="*/ 2147483646 h 438"/>
                <a:gd name="T18" fmla="*/ 2147483646 w 506"/>
                <a:gd name="T19" fmla="*/ 2147483646 h 438"/>
                <a:gd name="T20" fmla="*/ 2147483646 w 506"/>
                <a:gd name="T21" fmla="*/ 2147483646 h 438"/>
                <a:gd name="T22" fmla="*/ 2147483646 w 506"/>
                <a:gd name="T23" fmla="*/ 2147483646 h 438"/>
                <a:gd name="T24" fmla="*/ 2147483646 w 506"/>
                <a:gd name="T25" fmla="*/ 2147483646 h 438"/>
                <a:gd name="T26" fmla="*/ 2147483646 w 506"/>
                <a:gd name="T27" fmla="*/ 2147483646 h 438"/>
                <a:gd name="T28" fmla="*/ 2147483646 w 506"/>
                <a:gd name="T29" fmla="*/ 2147483646 h 438"/>
                <a:gd name="T30" fmla="*/ 2147483646 w 506"/>
                <a:gd name="T31" fmla="*/ 2147483646 h 438"/>
                <a:gd name="T32" fmla="*/ 2147483646 w 506"/>
                <a:gd name="T33" fmla="*/ 2147483646 h 438"/>
                <a:gd name="T34" fmla="*/ 2147483646 w 506"/>
                <a:gd name="T35" fmla="*/ 2147483646 h 438"/>
                <a:gd name="T36" fmla="*/ 2147483646 w 506"/>
                <a:gd name="T37" fmla="*/ 2147483646 h 438"/>
                <a:gd name="T38" fmla="*/ 2147483646 w 506"/>
                <a:gd name="T39" fmla="*/ 2147483646 h 438"/>
                <a:gd name="T40" fmla="*/ 2147483646 w 506"/>
                <a:gd name="T41" fmla="*/ 2147483646 h 438"/>
                <a:gd name="T42" fmla="*/ 2147483646 w 506"/>
                <a:gd name="T43" fmla="*/ 2147483646 h 438"/>
                <a:gd name="T44" fmla="*/ 2147483646 w 506"/>
                <a:gd name="T45" fmla="*/ 2147483646 h 438"/>
                <a:gd name="T46" fmla="*/ 2147483646 w 506"/>
                <a:gd name="T47" fmla="*/ 2147483646 h 438"/>
                <a:gd name="T48" fmla="*/ 2147483646 w 506"/>
                <a:gd name="T49" fmla="*/ 2147483646 h 438"/>
                <a:gd name="T50" fmla="*/ 2147483646 w 506"/>
                <a:gd name="T51" fmla="*/ 2147483646 h 438"/>
                <a:gd name="T52" fmla="*/ 2147483646 w 506"/>
                <a:gd name="T53" fmla="*/ 2147483646 h 438"/>
                <a:gd name="T54" fmla="*/ 2147483646 w 506"/>
                <a:gd name="T55" fmla="*/ 2147483646 h 438"/>
                <a:gd name="T56" fmla="*/ 2147483646 w 506"/>
                <a:gd name="T57" fmla="*/ 2147483646 h 438"/>
                <a:gd name="T58" fmla="*/ 2147483646 w 506"/>
                <a:gd name="T59" fmla="*/ 2147483646 h 438"/>
                <a:gd name="T60" fmla="*/ 2147483646 w 506"/>
                <a:gd name="T61" fmla="*/ 2147483646 h 438"/>
                <a:gd name="T62" fmla="*/ 2147483646 w 506"/>
                <a:gd name="T63" fmla="*/ 2147483646 h 438"/>
                <a:gd name="T64" fmla="*/ 2147483646 w 506"/>
                <a:gd name="T65" fmla="*/ 2147483646 h 438"/>
                <a:gd name="T66" fmla="*/ 2147483646 w 506"/>
                <a:gd name="T67" fmla="*/ 2147483646 h 438"/>
                <a:gd name="T68" fmla="*/ 2147483646 w 506"/>
                <a:gd name="T69" fmla="*/ 2147483646 h 438"/>
                <a:gd name="T70" fmla="*/ 2147483646 w 506"/>
                <a:gd name="T71" fmla="*/ 2147483646 h 438"/>
                <a:gd name="T72" fmla="*/ 2147483646 w 506"/>
                <a:gd name="T73" fmla="*/ 2147483646 h 438"/>
                <a:gd name="T74" fmla="*/ 2147483646 w 506"/>
                <a:gd name="T75" fmla="*/ 2147483646 h 438"/>
                <a:gd name="T76" fmla="*/ 2147483646 w 506"/>
                <a:gd name="T77" fmla="*/ 2147483646 h 438"/>
                <a:gd name="T78" fmla="*/ 2147483646 w 506"/>
                <a:gd name="T79" fmla="*/ 2147483646 h 438"/>
                <a:gd name="T80" fmla="*/ 2147483646 w 506"/>
                <a:gd name="T81" fmla="*/ 2147483646 h 438"/>
                <a:gd name="T82" fmla="*/ 2147483646 w 506"/>
                <a:gd name="T83" fmla="*/ 2147483646 h 438"/>
                <a:gd name="T84" fmla="*/ 2147483646 w 506"/>
                <a:gd name="T85" fmla="*/ 2147483646 h 438"/>
                <a:gd name="T86" fmla="*/ 2147483646 w 506"/>
                <a:gd name="T87" fmla="*/ 2147483646 h 438"/>
                <a:gd name="T88" fmla="*/ 2147483646 w 506"/>
                <a:gd name="T89" fmla="*/ 2147483646 h 438"/>
                <a:gd name="T90" fmla="*/ 2147483646 w 506"/>
                <a:gd name="T91" fmla="*/ 2147483646 h 438"/>
                <a:gd name="T92" fmla="*/ 2147483646 w 506"/>
                <a:gd name="T93" fmla="*/ 2147483646 h 438"/>
                <a:gd name="T94" fmla="*/ 2147483646 w 506"/>
                <a:gd name="T95" fmla="*/ 2147483646 h 438"/>
                <a:gd name="T96" fmla="*/ 2147483646 w 506"/>
                <a:gd name="T97" fmla="*/ 2147483646 h 438"/>
                <a:gd name="T98" fmla="*/ 2147483646 w 506"/>
                <a:gd name="T99" fmla="*/ 2147483646 h 438"/>
                <a:gd name="T100" fmla="*/ 2147483646 w 506"/>
                <a:gd name="T101" fmla="*/ 2147483646 h 438"/>
                <a:gd name="T102" fmla="*/ 2147483646 w 506"/>
                <a:gd name="T103" fmla="*/ 2147483646 h 4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6"/>
                <a:gd name="T157" fmla="*/ 0 h 438"/>
                <a:gd name="T158" fmla="*/ 506 w 506"/>
                <a:gd name="T159" fmla="*/ 438 h 4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1" name="Freeform 14"/>
            <p:cNvSpPr/>
            <p:nvPr/>
          </p:nvSpPr>
          <p:spPr bwMode="auto">
            <a:xfrm>
              <a:off x="3718649" y="4913505"/>
              <a:ext cx="764672" cy="583203"/>
            </a:xfrm>
            <a:custGeom>
              <a:avLst/>
              <a:gdLst>
                <a:gd name="T0" fmla="*/ 2147483646 w 662"/>
                <a:gd name="T1" fmla="*/ 2147483646 h 506"/>
                <a:gd name="T2" fmla="*/ 2147483646 w 662"/>
                <a:gd name="T3" fmla="*/ 2147483646 h 506"/>
                <a:gd name="T4" fmla="*/ 2147483646 w 662"/>
                <a:gd name="T5" fmla="*/ 2147483646 h 506"/>
                <a:gd name="T6" fmla="*/ 2147483646 w 662"/>
                <a:gd name="T7" fmla="*/ 2147483646 h 506"/>
                <a:gd name="T8" fmla="*/ 2147483646 w 662"/>
                <a:gd name="T9" fmla="*/ 2147483646 h 506"/>
                <a:gd name="T10" fmla="*/ 2147483646 w 662"/>
                <a:gd name="T11" fmla="*/ 2147483646 h 506"/>
                <a:gd name="T12" fmla="*/ 2147483646 w 662"/>
                <a:gd name="T13" fmla="*/ 2147483646 h 506"/>
                <a:gd name="T14" fmla="*/ 2147483646 w 662"/>
                <a:gd name="T15" fmla="*/ 2147483646 h 506"/>
                <a:gd name="T16" fmla="*/ 2147483646 w 662"/>
                <a:gd name="T17" fmla="*/ 2147483646 h 506"/>
                <a:gd name="T18" fmla="*/ 2147483646 w 662"/>
                <a:gd name="T19" fmla="*/ 2147483646 h 506"/>
                <a:gd name="T20" fmla="*/ 2147483646 w 662"/>
                <a:gd name="T21" fmla="*/ 2147483646 h 506"/>
                <a:gd name="T22" fmla="*/ 2147483646 w 662"/>
                <a:gd name="T23" fmla="*/ 2147483646 h 506"/>
                <a:gd name="T24" fmla="*/ 2147483646 w 662"/>
                <a:gd name="T25" fmla="*/ 2147483646 h 506"/>
                <a:gd name="T26" fmla="*/ 2147483646 w 662"/>
                <a:gd name="T27" fmla="*/ 2147483646 h 506"/>
                <a:gd name="T28" fmla="*/ 2147483646 w 662"/>
                <a:gd name="T29" fmla="*/ 2147483646 h 506"/>
                <a:gd name="T30" fmla="*/ 2147483646 w 662"/>
                <a:gd name="T31" fmla="*/ 2147483646 h 506"/>
                <a:gd name="T32" fmla="*/ 2147483646 w 662"/>
                <a:gd name="T33" fmla="*/ 2147483646 h 506"/>
                <a:gd name="T34" fmla="*/ 2147483646 w 662"/>
                <a:gd name="T35" fmla="*/ 2147483646 h 506"/>
                <a:gd name="T36" fmla="*/ 1811222124 w 662"/>
                <a:gd name="T37" fmla="*/ 2147483646 h 506"/>
                <a:gd name="T38" fmla="*/ 2147483646 w 662"/>
                <a:gd name="T39" fmla="*/ 2147483646 h 506"/>
                <a:gd name="T40" fmla="*/ 2147483646 w 662"/>
                <a:gd name="T41" fmla="*/ 2147483646 h 506"/>
                <a:gd name="T42" fmla="*/ 2147483646 w 662"/>
                <a:gd name="T43" fmla="*/ 2147483646 h 506"/>
                <a:gd name="T44" fmla="*/ 2147483646 w 662"/>
                <a:gd name="T45" fmla="*/ 2147483646 h 506"/>
                <a:gd name="T46" fmla="*/ 2147483646 w 662"/>
                <a:gd name="T47" fmla="*/ 2147483646 h 506"/>
                <a:gd name="T48" fmla="*/ 2147483646 w 662"/>
                <a:gd name="T49" fmla="*/ 2147483646 h 506"/>
                <a:gd name="T50" fmla="*/ 2147483646 w 662"/>
                <a:gd name="T51" fmla="*/ 2147483646 h 506"/>
                <a:gd name="T52" fmla="*/ 2147483646 w 662"/>
                <a:gd name="T53" fmla="*/ 2147483646 h 506"/>
                <a:gd name="T54" fmla="*/ 2147483646 w 662"/>
                <a:gd name="T55" fmla="*/ 2147483646 h 506"/>
                <a:gd name="T56" fmla="*/ 2147483646 w 662"/>
                <a:gd name="T57" fmla="*/ 2147483646 h 506"/>
                <a:gd name="T58" fmla="*/ 2147483646 w 662"/>
                <a:gd name="T59" fmla="*/ 2147483646 h 506"/>
                <a:gd name="T60" fmla="*/ 2147483646 w 662"/>
                <a:gd name="T61" fmla="*/ 2147483646 h 506"/>
                <a:gd name="T62" fmla="*/ 2147483646 w 662"/>
                <a:gd name="T63" fmla="*/ 2147483646 h 506"/>
                <a:gd name="T64" fmla="*/ 2147483646 w 662"/>
                <a:gd name="T65" fmla="*/ 2147483646 h 506"/>
                <a:gd name="T66" fmla="*/ 2147483646 w 662"/>
                <a:gd name="T67" fmla="*/ 2147483646 h 506"/>
                <a:gd name="T68" fmla="*/ 2147483646 w 662"/>
                <a:gd name="T69" fmla="*/ 2147483646 h 506"/>
                <a:gd name="T70" fmla="*/ 2147483646 w 662"/>
                <a:gd name="T71" fmla="*/ 2147483646 h 506"/>
                <a:gd name="T72" fmla="*/ 2147483646 w 662"/>
                <a:gd name="T73" fmla="*/ 2147483646 h 506"/>
                <a:gd name="T74" fmla="*/ 2147483646 w 662"/>
                <a:gd name="T75" fmla="*/ 2147483646 h 506"/>
                <a:gd name="T76" fmla="*/ 2147483646 w 662"/>
                <a:gd name="T77" fmla="*/ 2147483646 h 506"/>
                <a:gd name="T78" fmla="*/ 2147483646 w 662"/>
                <a:gd name="T79" fmla="*/ 2147483646 h 506"/>
                <a:gd name="T80" fmla="*/ 2147483646 w 662"/>
                <a:gd name="T81" fmla="*/ 2147483646 h 506"/>
                <a:gd name="T82" fmla="*/ 2147483646 w 662"/>
                <a:gd name="T83" fmla="*/ 2147483646 h 506"/>
                <a:gd name="T84" fmla="*/ 2147483646 w 662"/>
                <a:gd name="T85" fmla="*/ 2147483646 h 506"/>
                <a:gd name="T86" fmla="*/ 2147483646 w 662"/>
                <a:gd name="T87" fmla="*/ 2147483646 h 506"/>
                <a:gd name="T88" fmla="*/ 2147483646 w 662"/>
                <a:gd name="T89" fmla="*/ 2147483646 h 506"/>
                <a:gd name="T90" fmla="*/ 2147483646 w 662"/>
                <a:gd name="T91" fmla="*/ 2147483646 h 506"/>
                <a:gd name="T92" fmla="*/ 2147483646 w 662"/>
                <a:gd name="T93" fmla="*/ 2147483646 h 506"/>
                <a:gd name="T94" fmla="*/ 2147483646 w 662"/>
                <a:gd name="T95" fmla="*/ 2147483646 h 506"/>
                <a:gd name="T96" fmla="*/ 2147483646 w 662"/>
                <a:gd name="T97" fmla="*/ 2147483646 h 506"/>
                <a:gd name="T98" fmla="*/ 2147483646 w 662"/>
                <a:gd name="T99" fmla="*/ 2147483646 h 506"/>
                <a:gd name="T100" fmla="*/ 2147483646 w 662"/>
                <a:gd name="T101" fmla="*/ 2147483646 h 506"/>
                <a:gd name="T102" fmla="*/ 2147483646 w 662"/>
                <a:gd name="T103" fmla="*/ 2147483646 h 506"/>
                <a:gd name="T104" fmla="*/ 2147483646 w 662"/>
                <a:gd name="T105" fmla="*/ 2147483646 h 506"/>
                <a:gd name="T106" fmla="*/ 2147483646 w 662"/>
                <a:gd name="T107" fmla="*/ 2147483646 h 506"/>
                <a:gd name="T108" fmla="*/ 2147483646 w 662"/>
                <a:gd name="T109" fmla="*/ 2147483646 h 506"/>
                <a:gd name="T110" fmla="*/ 2147483646 w 662"/>
                <a:gd name="T111" fmla="*/ 2147483646 h 506"/>
                <a:gd name="T112" fmla="*/ 2147483646 w 662"/>
                <a:gd name="T113" fmla="*/ 2147483646 h 506"/>
                <a:gd name="T114" fmla="*/ 2147483646 w 662"/>
                <a:gd name="T115" fmla="*/ 0 h 506"/>
                <a:gd name="T116" fmla="*/ 2147483646 w 662"/>
                <a:gd name="T117" fmla="*/ 2147483646 h 5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2"/>
                <a:gd name="T178" fmla="*/ 0 h 506"/>
                <a:gd name="T179" fmla="*/ 662 w 662"/>
                <a:gd name="T180" fmla="*/ 506 h 5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2" name="Freeform 15"/>
            <p:cNvSpPr/>
            <p:nvPr/>
          </p:nvSpPr>
          <p:spPr bwMode="auto">
            <a:xfrm>
              <a:off x="3825477" y="4274581"/>
              <a:ext cx="432940" cy="440187"/>
            </a:xfrm>
            <a:custGeom>
              <a:avLst/>
              <a:gdLst>
                <a:gd name="T0" fmla="*/ 2147483646 w 374"/>
                <a:gd name="T1" fmla="*/ 2147483646 h 381"/>
                <a:gd name="T2" fmla="*/ 2147483646 w 374"/>
                <a:gd name="T3" fmla="*/ 2147483646 h 381"/>
                <a:gd name="T4" fmla="*/ 2147483646 w 374"/>
                <a:gd name="T5" fmla="*/ 2147483646 h 381"/>
                <a:gd name="T6" fmla="*/ 2147483646 w 374"/>
                <a:gd name="T7" fmla="*/ 2147483646 h 381"/>
                <a:gd name="T8" fmla="*/ 2147483646 w 374"/>
                <a:gd name="T9" fmla="*/ 2147483646 h 381"/>
                <a:gd name="T10" fmla="*/ 2147483646 w 374"/>
                <a:gd name="T11" fmla="*/ 2147483646 h 381"/>
                <a:gd name="T12" fmla="*/ 2147483646 w 374"/>
                <a:gd name="T13" fmla="*/ 2147483646 h 381"/>
                <a:gd name="T14" fmla="*/ 2147483646 w 374"/>
                <a:gd name="T15" fmla="*/ 2147483646 h 381"/>
                <a:gd name="T16" fmla="*/ 2147483646 w 374"/>
                <a:gd name="T17" fmla="*/ 2147483646 h 381"/>
                <a:gd name="T18" fmla="*/ 2147483646 w 374"/>
                <a:gd name="T19" fmla="*/ 2147483646 h 381"/>
                <a:gd name="T20" fmla="*/ 2147483646 w 374"/>
                <a:gd name="T21" fmla="*/ 2147483646 h 381"/>
                <a:gd name="T22" fmla="*/ 2147483646 w 374"/>
                <a:gd name="T23" fmla="*/ 2147483646 h 381"/>
                <a:gd name="T24" fmla="*/ 2147483646 w 374"/>
                <a:gd name="T25" fmla="*/ 2147483646 h 381"/>
                <a:gd name="T26" fmla="*/ 2147483646 w 374"/>
                <a:gd name="T27" fmla="*/ 2147483646 h 381"/>
                <a:gd name="T28" fmla="*/ 0 w 374"/>
                <a:gd name="T29" fmla="*/ 2147483646 h 381"/>
                <a:gd name="T30" fmla="*/ 2147483646 w 374"/>
                <a:gd name="T31" fmla="*/ 2147483646 h 381"/>
                <a:gd name="T32" fmla="*/ 2147483646 w 374"/>
                <a:gd name="T33" fmla="*/ 2147483646 h 381"/>
                <a:gd name="T34" fmla="*/ 2147483646 w 374"/>
                <a:gd name="T35" fmla="*/ 2147483646 h 381"/>
                <a:gd name="T36" fmla="*/ 2147483646 w 374"/>
                <a:gd name="T37" fmla="*/ 2147483646 h 381"/>
                <a:gd name="T38" fmla="*/ 2147483646 w 374"/>
                <a:gd name="T39" fmla="*/ 2147483646 h 381"/>
                <a:gd name="T40" fmla="*/ 2147483646 w 374"/>
                <a:gd name="T41" fmla="*/ 2147483646 h 381"/>
                <a:gd name="T42" fmla="*/ 2147483646 w 374"/>
                <a:gd name="T43" fmla="*/ 2147483646 h 381"/>
                <a:gd name="T44" fmla="*/ 2147483646 w 374"/>
                <a:gd name="T45" fmla="*/ 2147483646 h 381"/>
                <a:gd name="T46" fmla="*/ 2147483646 w 374"/>
                <a:gd name="T47" fmla="*/ 2147483646 h 381"/>
                <a:gd name="T48" fmla="*/ 2147483646 w 374"/>
                <a:gd name="T49" fmla="*/ 2147483646 h 381"/>
                <a:gd name="T50" fmla="*/ 2147483646 w 374"/>
                <a:gd name="T51" fmla="*/ 2147483646 h 381"/>
                <a:gd name="T52" fmla="*/ 2147483646 w 374"/>
                <a:gd name="T53" fmla="*/ 2147483646 h 381"/>
                <a:gd name="T54" fmla="*/ 2147483646 w 374"/>
                <a:gd name="T55" fmla="*/ 2147483646 h 381"/>
                <a:gd name="T56" fmla="*/ 2147483646 w 374"/>
                <a:gd name="T57" fmla="*/ 2147483646 h 381"/>
                <a:gd name="T58" fmla="*/ 2147483646 w 374"/>
                <a:gd name="T59" fmla="*/ 2147483646 h 381"/>
                <a:gd name="T60" fmla="*/ 2147483646 w 374"/>
                <a:gd name="T61" fmla="*/ 2147483646 h 381"/>
                <a:gd name="T62" fmla="*/ 2147483646 w 374"/>
                <a:gd name="T63" fmla="*/ 2147483646 h 381"/>
                <a:gd name="T64" fmla="*/ 2147483646 w 374"/>
                <a:gd name="T65" fmla="*/ 2147483646 h 381"/>
                <a:gd name="T66" fmla="*/ 2147483646 w 374"/>
                <a:gd name="T67" fmla="*/ 2147483646 h 381"/>
                <a:gd name="T68" fmla="*/ 2147483646 w 374"/>
                <a:gd name="T69" fmla="*/ 2147483646 h 381"/>
                <a:gd name="T70" fmla="*/ 2147483646 w 374"/>
                <a:gd name="T71" fmla="*/ 2147483646 h 381"/>
                <a:gd name="T72" fmla="*/ 2147483646 w 374"/>
                <a:gd name="T73" fmla="*/ 2147483646 h 381"/>
                <a:gd name="T74" fmla="*/ 2147483646 w 374"/>
                <a:gd name="T75" fmla="*/ 2147483646 h 381"/>
                <a:gd name="T76" fmla="*/ 2147483646 w 374"/>
                <a:gd name="T77" fmla="*/ 2147483646 h 381"/>
                <a:gd name="T78" fmla="*/ 2147483646 w 374"/>
                <a:gd name="T79" fmla="*/ 2147483646 h 381"/>
                <a:gd name="T80" fmla="*/ 2147483646 w 374"/>
                <a:gd name="T81" fmla="*/ 2147483646 h 381"/>
                <a:gd name="T82" fmla="*/ 2147483646 w 374"/>
                <a:gd name="T83" fmla="*/ 2147483646 h 381"/>
                <a:gd name="T84" fmla="*/ 2147483646 w 374"/>
                <a:gd name="T85" fmla="*/ 2147483646 h 381"/>
                <a:gd name="T86" fmla="*/ 2147483646 w 374"/>
                <a:gd name="T87" fmla="*/ 2147483646 h 381"/>
                <a:gd name="T88" fmla="*/ 2147483646 w 374"/>
                <a:gd name="T89" fmla="*/ 2147483646 h 381"/>
                <a:gd name="T90" fmla="*/ 2147483646 w 374"/>
                <a:gd name="T91" fmla="*/ 2147483646 h 381"/>
                <a:gd name="T92" fmla="*/ 2147483646 w 374"/>
                <a:gd name="T93" fmla="*/ 2147483646 h 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4"/>
                <a:gd name="T142" fmla="*/ 0 h 381"/>
                <a:gd name="T143" fmla="*/ 374 w 374"/>
                <a:gd name="T144" fmla="*/ 381 h 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3" name="Freeform 16"/>
            <p:cNvSpPr/>
            <p:nvPr/>
          </p:nvSpPr>
          <p:spPr bwMode="auto">
            <a:xfrm>
              <a:off x="3825477" y="3423922"/>
              <a:ext cx="492913" cy="878518"/>
            </a:xfrm>
            <a:custGeom>
              <a:avLst/>
              <a:gdLst>
                <a:gd name="T0" fmla="*/ 2147483646 w 425"/>
                <a:gd name="T1" fmla="*/ 2147483646 h 763"/>
                <a:gd name="T2" fmla="*/ 2147483646 w 425"/>
                <a:gd name="T3" fmla="*/ 2147483646 h 763"/>
                <a:gd name="T4" fmla="*/ 2147483646 w 425"/>
                <a:gd name="T5" fmla="*/ 2147483646 h 763"/>
                <a:gd name="T6" fmla="*/ 2147483646 w 425"/>
                <a:gd name="T7" fmla="*/ 2147483646 h 763"/>
                <a:gd name="T8" fmla="*/ 2147483646 w 425"/>
                <a:gd name="T9" fmla="*/ 2147483646 h 763"/>
                <a:gd name="T10" fmla="*/ 2147483646 w 425"/>
                <a:gd name="T11" fmla="*/ 2147483646 h 763"/>
                <a:gd name="T12" fmla="*/ 2147483646 w 425"/>
                <a:gd name="T13" fmla="*/ 2147483646 h 763"/>
                <a:gd name="T14" fmla="*/ 2147483646 w 425"/>
                <a:gd name="T15" fmla="*/ 2147483646 h 763"/>
                <a:gd name="T16" fmla="*/ 2147483646 w 425"/>
                <a:gd name="T17" fmla="*/ 2147483646 h 763"/>
                <a:gd name="T18" fmla="*/ 2147483646 w 425"/>
                <a:gd name="T19" fmla="*/ 2147483646 h 763"/>
                <a:gd name="T20" fmla="*/ 2147483646 w 425"/>
                <a:gd name="T21" fmla="*/ 2147483646 h 763"/>
                <a:gd name="T22" fmla="*/ 2147483646 w 425"/>
                <a:gd name="T23" fmla="*/ 2147483646 h 763"/>
                <a:gd name="T24" fmla="*/ 2147483646 w 425"/>
                <a:gd name="T25" fmla="*/ 2147483646 h 763"/>
                <a:gd name="T26" fmla="*/ 2147483646 w 425"/>
                <a:gd name="T27" fmla="*/ 2147483646 h 763"/>
                <a:gd name="T28" fmla="*/ 2147483646 w 425"/>
                <a:gd name="T29" fmla="*/ 2147483646 h 763"/>
                <a:gd name="T30" fmla="*/ 2147483646 w 425"/>
                <a:gd name="T31" fmla="*/ 2147483646 h 763"/>
                <a:gd name="T32" fmla="*/ 2147483646 w 425"/>
                <a:gd name="T33" fmla="*/ 2147483646 h 763"/>
                <a:gd name="T34" fmla="*/ 2147483646 w 425"/>
                <a:gd name="T35" fmla="*/ 2147483646 h 763"/>
                <a:gd name="T36" fmla="*/ 2147483646 w 425"/>
                <a:gd name="T37" fmla="*/ 2147483646 h 763"/>
                <a:gd name="T38" fmla="*/ 2147483646 w 425"/>
                <a:gd name="T39" fmla="*/ 2147483646 h 763"/>
                <a:gd name="T40" fmla="*/ 2147483646 w 425"/>
                <a:gd name="T41" fmla="*/ 2147483646 h 763"/>
                <a:gd name="T42" fmla="*/ 2147483646 w 425"/>
                <a:gd name="T43" fmla="*/ 2147483646 h 763"/>
                <a:gd name="T44" fmla="*/ 2147483646 w 425"/>
                <a:gd name="T45" fmla="*/ 2147483646 h 763"/>
                <a:gd name="T46" fmla="*/ 2147483646 w 425"/>
                <a:gd name="T47" fmla="*/ 2147483646 h 763"/>
                <a:gd name="T48" fmla="*/ 2147483646 w 425"/>
                <a:gd name="T49" fmla="*/ 2147483646 h 763"/>
                <a:gd name="T50" fmla="*/ 2147483646 w 425"/>
                <a:gd name="T51" fmla="*/ 2147483646 h 763"/>
                <a:gd name="T52" fmla="*/ 2147483646 w 425"/>
                <a:gd name="T53" fmla="*/ 2147483646 h 763"/>
                <a:gd name="T54" fmla="*/ 2147483646 w 425"/>
                <a:gd name="T55" fmla="*/ 2147483646 h 763"/>
                <a:gd name="T56" fmla="*/ 2147483646 w 425"/>
                <a:gd name="T57" fmla="*/ 2147483646 h 763"/>
                <a:gd name="T58" fmla="*/ 2147483646 w 425"/>
                <a:gd name="T59" fmla="*/ 2147483646 h 763"/>
                <a:gd name="T60" fmla="*/ 2147483646 w 425"/>
                <a:gd name="T61" fmla="*/ 2147483646 h 763"/>
                <a:gd name="T62" fmla="*/ 2147483646 w 425"/>
                <a:gd name="T63" fmla="*/ 2147483646 h 763"/>
                <a:gd name="T64" fmla="*/ 2147483646 w 425"/>
                <a:gd name="T65" fmla="*/ 2147483646 h 763"/>
                <a:gd name="T66" fmla="*/ 2147483646 w 425"/>
                <a:gd name="T67" fmla="*/ 2147483646 h 763"/>
                <a:gd name="T68" fmla="*/ 2147483646 w 425"/>
                <a:gd name="T69" fmla="*/ 2147483646 h 763"/>
                <a:gd name="T70" fmla="*/ 2147483646 w 425"/>
                <a:gd name="T71" fmla="*/ 2147483646 h 763"/>
                <a:gd name="T72" fmla="*/ 2147483646 w 425"/>
                <a:gd name="T73" fmla="*/ 2147483646 h 763"/>
                <a:gd name="T74" fmla="*/ 2147483646 w 425"/>
                <a:gd name="T75" fmla="*/ 2147483646 h 763"/>
                <a:gd name="T76" fmla="*/ 2147483646 w 425"/>
                <a:gd name="T77" fmla="*/ 2147483646 h 763"/>
                <a:gd name="T78" fmla="*/ 2147483646 w 425"/>
                <a:gd name="T79" fmla="*/ 2147483646 h 763"/>
                <a:gd name="T80" fmla="*/ 2147483646 w 425"/>
                <a:gd name="T81" fmla="*/ 2147483646 h 763"/>
                <a:gd name="T82" fmla="*/ 2147483646 w 425"/>
                <a:gd name="T83" fmla="*/ 2147483646 h 763"/>
                <a:gd name="T84" fmla="*/ 2147483646 w 425"/>
                <a:gd name="T85" fmla="*/ 2147483646 h 763"/>
                <a:gd name="T86" fmla="*/ 2147483646 w 425"/>
                <a:gd name="T87" fmla="*/ 2147483646 h 763"/>
                <a:gd name="T88" fmla="*/ 2147483646 w 425"/>
                <a:gd name="T89" fmla="*/ 2147483646 h 763"/>
                <a:gd name="T90" fmla="*/ 2147483646 w 425"/>
                <a:gd name="T91" fmla="*/ 2147483646 h 763"/>
                <a:gd name="T92" fmla="*/ 2147483646 w 425"/>
                <a:gd name="T93" fmla="*/ 2147483646 h 763"/>
                <a:gd name="T94" fmla="*/ 2147483646 w 425"/>
                <a:gd name="T95" fmla="*/ 2147483646 h 763"/>
                <a:gd name="T96" fmla="*/ 2147483646 w 425"/>
                <a:gd name="T97" fmla="*/ 2147483646 h 763"/>
                <a:gd name="T98" fmla="*/ 2147483646 w 425"/>
                <a:gd name="T99" fmla="*/ 2147483646 h 763"/>
                <a:gd name="T100" fmla="*/ 2147483646 w 425"/>
                <a:gd name="T101" fmla="*/ 2147483646 h 763"/>
                <a:gd name="T102" fmla="*/ 2147483646 w 425"/>
                <a:gd name="T103" fmla="*/ 0 h 763"/>
                <a:gd name="T104" fmla="*/ 2147483646 w 425"/>
                <a:gd name="T105" fmla="*/ 2147483646 h 763"/>
                <a:gd name="T106" fmla="*/ 2147483646 w 425"/>
                <a:gd name="T107" fmla="*/ 2147483646 h 763"/>
                <a:gd name="T108" fmla="*/ 2147483646 w 425"/>
                <a:gd name="T109" fmla="*/ 2147483646 h 763"/>
                <a:gd name="T110" fmla="*/ 2147483646 w 425"/>
                <a:gd name="T111" fmla="*/ 2147483646 h 763"/>
                <a:gd name="T112" fmla="*/ 2147483646 w 425"/>
                <a:gd name="T113" fmla="*/ 2147483646 h 763"/>
                <a:gd name="T114" fmla="*/ 2147483646 w 425"/>
                <a:gd name="T115" fmla="*/ 2147483646 h 763"/>
                <a:gd name="T116" fmla="*/ 2147483646 w 425"/>
                <a:gd name="T117" fmla="*/ 2147483646 h 763"/>
                <a:gd name="T118" fmla="*/ 2147483646 w 425"/>
                <a:gd name="T119" fmla="*/ 2147483646 h 763"/>
                <a:gd name="T120" fmla="*/ 2147483646 w 425"/>
                <a:gd name="T121" fmla="*/ 2147483646 h 763"/>
                <a:gd name="T122" fmla="*/ 2147483646 w 425"/>
                <a:gd name="T123" fmla="*/ 2147483646 h 763"/>
                <a:gd name="T124" fmla="*/ 2147483646 w 425"/>
                <a:gd name="T125" fmla="*/ 2147483646 h 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763"/>
                <a:gd name="T191" fmla="*/ 425 w 425"/>
                <a:gd name="T192" fmla="*/ 763 h 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4" name="Freeform 17"/>
            <p:cNvSpPr/>
            <p:nvPr/>
          </p:nvSpPr>
          <p:spPr bwMode="auto">
            <a:xfrm>
              <a:off x="4252794" y="3264192"/>
              <a:ext cx="331733" cy="718788"/>
            </a:xfrm>
            <a:custGeom>
              <a:avLst/>
              <a:gdLst>
                <a:gd name="T0" fmla="*/ 2147483646 w 286"/>
                <a:gd name="T1" fmla="*/ 2147483646 h 625"/>
                <a:gd name="T2" fmla="*/ 2147483646 w 286"/>
                <a:gd name="T3" fmla="*/ 2147483646 h 625"/>
                <a:gd name="T4" fmla="*/ 2147483646 w 286"/>
                <a:gd name="T5" fmla="*/ 2147483646 h 625"/>
                <a:gd name="T6" fmla="*/ 2147483646 w 286"/>
                <a:gd name="T7" fmla="*/ 2147483646 h 625"/>
                <a:gd name="T8" fmla="*/ 2147483646 w 286"/>
                <a:gd name="T9" fmla="*/ 2147483646 h 625"/>
                <a:gd name="T10" fmla="*/ 2147483646 w 286"/>
                <a:gd name="T11" fmla="*/ 2147483646 h 625"/>
                <a:gd name="T12" fmla="*/ 2147483646 w 286"/>
                <a:gd name="T13" fmla="*/ 2147483646 h 625"/>
                <a:gd name="T14" fmla="*/ 2147483646 w 286"/>
                <a:gd name="T15" fmla="*/ 2147483646 h 625"/>
                <a:gd name="T16" fmla="*/ 2147483646 w 286"/>
                <a:gd name="T17" fmla="*/ 2147483646 h 625"/>
                <a:gd name="T18" fmla="*/ 2147483646 w 286"/>
                <a:gd name="T19" fmla="*/ 2147483646 h 625"/>
                <a:gd name="T20" fmla="*/ 2147483646 w 286"/>
                <a:gd name="T21" fmla="*/ 2147483646 h 625"/>
                <a:gd name="T22" fmla="*/ 2147483646 w 286"/>
                <a:gd name="T23" fmla="*/ 2147483646 h 625"/>
                <a:gd name="T24" fmla="*/ 2147483646 w 286"/>
                <a:gd name="T25" fmla="*/ 2147483646 h 625"/>
                <a:gd name="T26" fmla="*/ 2147483646 w 286"/>
                <a:gd name="T27" fmla="*/ 2147483646 h 625"/>
                <a:gd name="T28" fmla="*/ 2147483646 w 286"/>
                <a:gd name="T29" fmla="*/ 2147483646 h 625"/>
                <a:gd name="T30" fmla="*/ 2147483646 w 286"/>
                <a:gd name="T31" fmla="*/ 2147483646 h 625"/>
                <a:gd name="T32" fmla="*/ 2147483646 w 286"/>
                <a:gd name="T33" fmla="*/ 2147483646 h 625"/>
                <a:gd name="T34" fmla="*/ 2147483646 w 286"/>
                <a:gd name="T35" fmla="*/ 2147483646 h 625"/>
                <a:gd name="T36" fmla="*/ 2147483646 w 286"/>
                <a:gd name="T37" fmla="*/ 2147483646 h 625"/>
                <a:gd name="T38" fmla="*/ 2147483646 w 286"/>
                <a:gd name="T39" fmla="*/ 2147483646 h 625"/>
                <a:gd name="T40" fmla="*/ 2147483646 w 286"/>
                <a:gd name="T41" fmla="*/ 2147483646 h 625"/>
                <a:gd name="T42" fmla="*/ 2147483646 w 286"/>
                <a:gd name="T43" fmla="*/ 2147483646 h 625"/>
                <a:gd name="T44" fmla="*/ 2147483646 w 286"/>
                <a:gd name="T45" fmla="*/ 2147483646 h 625"/>
                <a:gd name="T46" fmla="*/ 2147483646 w 286"/>
                <a:gd name="T47" fmla="*/ 2147483646 h 625"/>
                <a:gd name="T48" fmla="*/ 2147483646 w 286"/>
                <a:gd name="T49" fmla="*/ 2147483646 h 625"/>
                <a:gd name="T50" fmla="*/ 2147483646 w 286"/>
                <a:gd name="T51" fmla="*/ 2147483646 h 625"/>
                <a:gd name="T52" fmla="*/ 2147483646 w 286"/>
                <a:gd name="T53" fmla="*/ 2147483646 h 625"/>
                <a:gd name="T54" fmla="*/ 2147483646 w 286"/>
                <a:gd name="T55" fmla="*/ 2147483646 h 625"/>
                <a:gd name="T56" fmla="*/ 2147483646 w 286"/>
                <a:gd name="T57" fmla="*/ 2147483646 h 625"/>
                <a:gd name="T58" fmla="*/ 2147483646 w 286"/>
                <a:gd name="T59" fmla="*/ 2147483646 h 625"/>
                <a:gd name="T60" fmla="*/ 2147483646 w 286"/>
                <a:gd name="T61" fmla="*/ 2147483646 h 625"/>
                <a:gd name="T62" fmla="*/ 2147483646 w 286"/>
                <a:gd name="T63" fmla="*/ 2147483646 h 625"/>
                <a:gd name="T64" fmla="*/ 2147483646 w 286"/>
                <a:gd name="T65" fmla="*/ 2147483646 h 625"/>
                <a:gd name="T66" fmla="*/ 2147483646 w 286"/>
                <a:gd name="T67" fmla="*/ 2147483646 h 625"/>
                <a:gd name="T68" fmla="*/ 2147483646 w 286"/>
                <a:gd name="T69" fmla="*/ 2147483646 h 625"/>
                <a:gd name="T70" fmla="*/ 2147483646 w 286"/>
                <a:gd name="T71" fmla="*/ 2147483646 h 625"/>
                <a:gd name="T72" fmla="*/ 2147483646 w 286"/>
                <a:gd name="T73" fmla="*/ 2147483646 h 625"/>
                <a:gd name="T74" fmla="*/ 2147483646 w 286"/>
                <a:gd name="T75" fmla="*/ 2147483646 h 625"/>
                <a:gd name="T76" fmla="*/ 2147483646 w 286"/>
                <a:gd name="T77" fmla="*/ 2147483646 h 625"/>
                <a:gd name="T78" fmla="*/ 2147483646 w 286"/>
                <a:gd name="T79" fmla="*/ 2147483646 h 625"/>
                <a:gd name="T80" fmla="*/ 2147483646 w 286"/>
                <a:gd name="T81" fmla="*/ 2147483646 h 625"/>
                <a:gd name="T82" fmla="*/ 2147483646 w 286"/>
                <a:gd name="T83" fmla="*/ 2147483646 h 6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6"/>
                <a:gd name="T127" fmla="*/ 0 h 625"/>
                <a:gd name="T128" fmla="*/ 286 w 286"/>
                <a:gd name="T129" fmla="*/ 625 h 6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5" name="Freeform 18"/>
            <p:cNvSpPr/>
            <p:nvPr/>
          </p:nvSpPr>
          <p:spPr bwMode="auto">
            <a:xfrm>
              <a:off x="4168456" y="4488174"/>
              <a:ext cx="528523" cy="609207"/>
            </a:xfrm>
            <a:custGeom>
              <a:avLst/>
              <a:gdLst>
                <a:gd name="T0" fmla="*/ 2147483646 w 457"/>
                <a:gd name="T1" fmla="*/ 2147483646 h 529"/>
                <a:gd name="T2" fmla="*/ 2147483646 w 457"/>
                <a:gd name="T3" fmla="*/ 2147483646 h 529"/>
                <a:gd name="T4" fmla="*/ 2147483646 w 457"/>
                <a:gd name="T5" fmla="*/ 2147483646 h 529"/>
                <a:gd name="T6" fmla="*/ 2147483646 w 457"/>
                <a:gd name="T7" fmla="*/ 2147483646 h 529"/>
                <a:gd name="T8" fmla="*/ 2147483646 w 457"/>
                <a:gd name="T9" fmla="*/ 2147483646 h 529"/>
                <a:gd name="T10" fmla="*/ 2147483646 w 457"/>
                <a:gd name="T11" fmla="*/ 2147483646 h 529"/>
                <a:gd name="T12" fmla="*/ 2147483646 w 457"/>
                <a:gd name="T13" fmla="*/ 2147483646 h 529"/>
                <a:gd name="T14" fmla="*/ 2147483646 w 457"/>
                <a:gd name="T15" fmla="*/ 2147483646 h 529"/>
                <a:gd name="T16" fmla="*/ 2147483646 w 457"/>
                <a:gd name="T17" fmla="*/ 2147483646 h 529"/>
                <a:gd name="T18" fmla="*/ 2147483646 w 457"/>
                <a:gd name="T19" fmla="*/ 2147483646 h 529"/>
                <a:gd name="T20" fmla="*/ 2147483646 w 457"/>
                <a:gd name="T21" fmla="*/ 2147483646 h 529"/>
                <a:gd name="T22" fmla="*/ 2147483646 w 457"/>
                <a:gd name="T23" fmla="*/ 2147483646 h 529"/>
                <a:gd name="T24" fmla="*/ 2147483646 w 457"/>
                <a:gd name="T25" fmla="*/ 2147483646 h 529"/>
                <a:gd name="T26" fmla="*/ 2147483646 w 457"/>
                <a:gd name="T27" fmla="*/ 895910898 h 529"/>
                <a:gd name="T28" fmla="*/ 2147483646 w 457"/>
                <a:gd name="T29" fmla="*/ 2147483646 h 529"/>
                <a:gd name="T30" fmla="*/ 2147483646 w 457"/>
                <a:gd name="T31" fmla="*/ 2147483646 h 529"/>
                <a:gd name="T32" fmla="*/ 2147483646 w 457"/>
                <a:gd name="T33" fmla="*/ 2147483646 h 529"/>
                <a:gd name="T34" fmla="*/ 2147483646 w 457"/>
                <a:gd name="T35" fmla="*/ 2147483646 h 529"/>
                <a:gd name="T36" fmla="*/ 2147483646 w 457"/>
                <a:gd name="T37" fmla="*/ 2147483646 h 529"/>
                <a:gd name="T38" fmla="*/ 1814727673 w 457"/>
                <a:gd name="T39" fmla="*/ 2147483646 h 529"/>
                <a:gd name="T40" fmla="*/ 2147483646 w 457"/>
                <a:gd name="T41" fmla="*/ 2147483646 h 529"/>
                <a:gd name="T42" fmla="*/ 2147483646 w 457"/>
                <a:gd name="T43" fmla="*/ 2147483646 h 529"/>
                <a:gd name="T44" fmla="*/ 2147483646 w 457"/>
                <a:gd name="T45" fmla="*/ 2147483646 h 529"/>
                <a:gd name="T46" fmla="*/ 2147483646 w 457"/>
                <a:gd name="T47" fmla="*/ 2147483646 h 529"/>
                <a:gd name="T48" fmla="*/ 2147483646 w 457"/>
                <a:gd name="T49" fmla="*/ 2147483646 h 529"/>
                <a:gd name="T50" fmla="*/ 2147483646 w 457"/>
                <a:gd name="T51" fmla="*/ 2147483646 h 529"/>
                <a:gd name="T52" fmla="*/ 2147483646 w 457"/>
                <a:gd name="T53" fmla="*/ 2147483646 h 529"/>
                <a:gd name="T54" fmla="*/ 2147483646 w 457"/>
                <a:gd name="T55" fmla="*/ 2147483646 h 529"/>
                <a:gd name="T56" fmla="*/ 2147483646 w 457"/>
                <a:gd name="T57" fmla="*/ 2147483646 h 529"/>
                <a:gd name="T58" fmla="*/ 2147483646 w 457"/>
                <a:gd name="T59" fmla="*/ 2147483646 h 529"/>
                <a:gd name="T60" fmla="*/ 2147483646 w 457"/>
                <a:gd name="T61" fmla="*/ 2147483646 h 529"/>
                <a:gd name="T62" fmla="*/ 2147483646 w 457"/>
                <a:gd name="T63" fmla="*/ 2147483646 h 529"/>
                <a:gd name="T64" fmla="*/ 2147483646 w 457"/>
                <a:gd name="T65" fmla="*/ 2147483646 h 529"/>
                <a:gd name="T66" fmla="*/ 2147483646 w 457"/>
                <a:gd name="T67" fmla="*/ 2147483646 h 529"/>
                <a:gd name="T68" fmla="*/ 2147483646 w 457"/>
                <a:gd name="T69" fmla="*/ 2147483646 h 529"/>
                <a:gd name="T70" fmla="*/ 2147483646 w 457"/>
                <a:gd name="T71" fmla="*/ 2147483646 h 529"/>
                <a:gd name="T72" fmla="*/ 2147483646 w 457"/>
                <a:gd name="T73" fmla="*/ 2147483646 h 529"/>
                <a:gd name="T74" fmla="*/ 2147483646 w 457"/>
                <a:gd name="T75" fmla="*/ 2147483646 h 529"/>
                <a:gd name="T76" fmla="*/ 2147483646 w 457"/>
                <a:gd name="T77" fmla="*/ 2147483646 h 529"/>
                <a:gd name="T78" fmla="*/ 2147483646 w 457"/>
                <a:gd name="T79" fmla="*/ 2147483646 h 529"/>
                <a:gd name="T80" fmla="*/ 2147483646 w 457"/>
                <a:gd name="T81" fmla="*/ 2147483646 h 529"/>
                <a:gd name="T82" fmla="*/ 2147483646 w 457"/>
                <a:gd name="T83" fmla="*/ 2147483646 h 529"/>
                <a:gd name="T84" fmla="*/ 2147483646 w 457"/>
                <a:gd name="T85" fmla="*/ 2147483646 h 529"/>
                <a:gd name="T86" fmla="*/ 2147483646 w 457"/>
                <a:gd name="T87" fmla="*/ 2147483646 h 529"/>
                <a:gd name="T88" fmla="*/ 2147483646 w 457"/>
                <a:gd name="T89" fmla="*/ 2147483646 h 529"/>
                <a:gd name="T90" fmla="*/ 2147483646 w 457"/>
                <a:gd name="T91" fmla="*/ 2147483646 h 529"/>
                <a:gd name="T92" fmla="*/ 2147483646 w 457"/>
                <a:gd name="T93" fmla="*/ 2147483646 h 529"/>
                <a:gd name="T94" fmla="*/ 2147483646 w 457"/>
                <a:gd name="T95" fmla="*/ 2147483646 h 529"/>
                <a:gd name="T96" fmla="*/ 2147483646 w 457"/>
                <a:gd name="T97" fmla="*/ 2147483646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7"/>
                <a:gd name="T148" fmla="*/ 0 h 529"/>
                <a:gd name="T149" fmla="*/ 457 w 457"/>
                <a:gd name="T150" fmla="*/ 529 h 5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6" name="Freeform 19"/>
            <p:cNvSpPr/>
            <p:nvPr/>
          </p:nvSpPr>
          <p:spPr bwMode="auto">
            <a:xfrm>
              <a:off x="4106607" y="4140852"/>
              <a:ext cx="745929" cy="462477"/>
            </a:xfrm>
            <a:custGeom>
              <a:avLst/>
              <a:gdLst>
                <a:gd name="T0" fmla="*/ 2147483646 w 645"/>
                <a:gd name="T1" fmla="*/ 2147483646 h 402"/>
                <a:gd name="T2" fmla="*/ 2147483646 w 645"/>
                <a:gd name="T3" fmla="*/ 2147483646 h 402"/>
                <a:gd name="T4" fmla="*/ 2147483646 w 645"/>
                <a:gd name="T5" fmla="*/ 2147483646 h 402"/>
                <a:gd name="T6" fmla="*/ 2147483646 w 645"/>
                <a:gd name="T7" fmla="*/ 2147483646 h 402"/>
                <a:gd name="T8" fmla="*/ 2147483646 w 645"/>
                <a:gd name="T9" fmla="*/ 2147483646 h 402"/>
                <a:gd name="T10" fmla="*/ 2147483646 w 645"/>
                <a:gd name="T11" fmla="*/ 2147483646 h 402"/>
                <a:gd name="T12" fmla="*/ 2147483646 w 645"/>
                <a:gd name="T13" fmla="*/ 2147483646 h 402"/>
                <a:gd name="T14" fmla="*/ 2147483646 w 645"/>
                <a:gd name="T15" fmla="*/ 2147483646 h 402"/>
                <a:gd name="T16" fmla="*/ 2147483646 w 645"/>
                <a:gd name="T17" fmla="*/ 2147483646 h 402"/>
                <a:gd name="T18" fmla="*/ 2147483646 w 645"/>
                <a:gd name="T19" fmla="*/ 2147483646 h 402"/>
                <a:gd name="T20" fmla="*/ 2147483646 w 645"/>
                <a:gd name="T21" fmla="*/ 2147483646 h 402"/>
                <a:gd name="T22" fmla="*/ 2147483646 w 645"/>
                <a:gd name="T23" fmla="*/ 2147483646 h 402"/>
                <a:gd name="T24" fmla="*/ 2147483646 w 645"/>
                <a:gd name="T25" fmla="*/ 2147483646 h 402"/>
                <a:gd name="T26" fmla="*/ 2147483646 w 645"/>
                <a:gd name="T27" fmla="*/ 2147483646 h 402"/>
                <a:gd name="T28" fmla="*/ 2147483646 w 645"/>
                <a:gd name="T29" fmla="*/ 2147483646 h 402"/>
                <a:gd name="T30" fmla="*/ 2147483646 w 645"/>
                <a:gd name="T31" fmla="*/ 2147483646 h 402"/>
                <a:gd name="T32" fmla="*/ 2147483646 w 645"/>
                <a:gd name="T33" fmla="*/ 2147483646 h 402"/>
                <a:gd name="T34" fmla="*/ 2147483646 w 645"/>
                <a:gd name="T35" fmla="*/ 2147483646 h 402"/>
                <a:gd name="T36" fmla="*/ 2147483646 w 645"/>
                <a:gd name="T37" fmla="*/ 2147483646 h 402"/>
                <a:gd name="T38" fmla="*/ 2147483646 w 645"/>
                <a:gd name="T39" fmla="*/ 2147483646 h 402"/>
                <a:gd name="T40" fmla="*/ 2147483646 w 645"/>
                <a:gd name="T41" fmla="*/ 2147483646 h 402"/>
                <a:gd name="T42" fmla="*/ 2147483646 w 645"/>
                <a:gd name="T43" fmla="*/ 2147483646 h 402"/>
                <a:gd name="T44" fmla="*/ 2147483646 w 645"/>
                <a:gd name="T45" fmla="*/ 2147483646 h 402"/>
                <a:gd name="T46" fmla="*/ 2147483646 w 645"/>
                <a:gd name="T47" fmla="*/ 2147483646 h 402"/>
                <a:gd name="T48" fmla="*/ 2147483646 w 645"/>
                <a:gd name="T49" fmla="*/ 2147483646 h 402"/>
                <a:gd name="T50" fmla="*/ 2147483646 w 645"/>
                <a:gd name="T51" fmla="*/ 2147483646 h 402"/>
                <a:gd name="T52" fmla="*/ 2147483646 w 645"/>
                <a:gd name="T53" fmla="*/ 2147483646 h 402"/>
                <a:gd name="T54" fmla="*/ 2147483646 w 645"/>
                <a:gd name="T55" fmla="*/ 2147483646 h 402"/>
                <a:gd name="T56" fmla="*/ 2147483646 w 645"/>
                <a:gd name="T57" fmla="*/ 2147483646 h 402"/>
                <a:gd name="T58" fmla="*/ 2147483646 w 645"/>
                <a:gd name="T59" fmla="*/ 2147483646 h 402"/>
                <a:gd name="T60" fmla="*/ 2147483646 w 645"/>
                <a:gd name="T61" fmla="*/ 2147483646 h 402"/>
                <a:gd name="T62" fmla="*/ 2147483646 w 645"/>
                <a:gd name="T63" fmla="*/ 2147483646 h 402"/>
                <a:gd name="T64" fmla="*/ 2147483646 w 645"/>
                <a:gd name="T65" fmla="*/ 2147483646 h 402"/>
                <a:gd name="T66" fmla="*/ 2147483646 w 645"/>
                <a:gd name="T67" fmla="*/ 2147483646 h 402"/>
                <a:gd name="T68" fmla="*/ 2147483646 w 645"/>
                <a:gd name="T69" fmla="*/ 2147483646 h 402"/>
                <a:gd name="T70" fmla="*/ 2147483646 w 645"/>
                <a:gd name="T71" fmla="*/ 2147483646 h 402"/>
                <a:gd name="T72" fmla="*/ 2147483646 w 645"/>
                <a:gd name="T73" fmla="*/ 2147483646 h 402"/>
                <a:gd name="T74" fmla="*/ 2147483646 w 645"/>
                <a:gd name="T75" fmla="*/ 2147483646 h 402"/>
                <a:gd name="T76" fmla="*/ 2147483646 w 645"/>
                <a:gd name="T77" fmla="*/ 2147483646 h 402"/>
                <a:gd name="T78" fmla="*/ 2147483646 w 645"/>
                <a:gd name="T79" fmla="*/ 2147483646 h 402"/>
                <a:gd name="T80" fmla="*/ 2147483646 w 645"/>
                <a:gd name="T81" fmla="*/ 2147483646 h 402"/>
                <a:gd name="T82" fmla="*/ 2147483646 w 645"/>
                <a:gd name="T83" fmla="*/ 2147483646 h 402"/>
                <a:gd name="T84" fmla="*/ 2147483646 w 645"/>
                <a:gd name="T85" fmla="*/ 2147483646 h 402"/>
                <a:gd name="T86" fmla="*/ 2147483646 w 645"/>
                <a:gd name="T87" fmla="*/ 2147483646 h 402"/>
                <a:gd name="T88" fmla="*/ 2147483646 w 645"/>
                <a:gd name="T89" fmla="*/ 2147483646 h 402"/>
                <a:gd name="T90" fmla="*/ 2147483646 w 645"/>
                <a:gd name="T91" fmla="*/ 0 h 402"/>
                <a:gd name="T92" fmla="*/ 2147483646 w 645"/>
                <a:gd name="T93" fmla="*/ 2147483646 h 402"/>
                <a:gd name="T94" fmla="*/ 2147483646 w 645"/>
                <a:gd name="T95" fmla="*/ 893168760 h 4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5"/>
                <a:gd name="T145" fmla="*/ 0 h 402"/>
                <a:gd name="T146" fmla="*/ 645 w 645"/>
                <a:gd name="T147" fmla="*/ 402 h 4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7" name="Freeform 20"/>
            <p:cNvSpPr/>
            <p:nvPr/>
          </p:nvSpPr>
          <p:spPr bwMode="auto">
            <a:xfrm>
              <a:off x="4271536" y="4993371"/>
              <a:ext cx="774043" cy="612921"/>
            </a:xfrm>
            <a:custGeom>
              <a:avLst/>
              <a:gdLst>
                <a:gd name="T0" fmla="*/ 2147483646 w 669"/>
                <a:gd name="T1" fmla="*/ 2147483646 h 532"/>
                <a:gd name="T2" fmla="*/ 2147483646 w 669"/>
                <a:gd name="T3" fmla="*/ 2147483646 h 532"/>
                <a:gd name="T4" fmla="*/ 2147483646 w 669"/>
                <a:gd name="T5" fmla="*/ 2147483646 h 532"/>
                <a:gd name="T6" fmla="*/ 2147483646 w 669"/>
                <a:gd name="T7" fmla="*/ 2147483646 h 532"/>
                <a:gd name="T8" fmla="*/ 2147483646 w 669"/>
                <a:gd name="T9" fmla="*/ 2147483646 h 532"/>
                <a:gd name="T10" fmla="*/ 2147483646 w 669"/>
                <a:gd name="T11" fmla="*/ 2147483646 h 532"/>
                <a:gd name="T12" fmla="*/ 2147483646 w 669"/>
                <a:gd name="T13" fmla="*/ 2147483646 h 532"/>
                <a:gd name="T14" fmla="*/ 2147483646 w 669"/>
                <a:gd name="T15" fmla="*/ 2147483646 h 532"/>
                <a:gd name="T16" fmla="*/ 2147483646 w 669"/>
                <a:gd name="T17" fmla="*/ 2147483646 h 532"/>
                <a:gd name="T18" fmla="*/ 2147483646 w 669"/>
                <a:gd name="T19" fmla="*/ 2147483646 h 532"/>
                <a:gd name="T20" fmla="*/ 2147483646 w 669"/>
                <a:gd name="T21" fmla="*/ 2147483646 h 532"/>
                <a:gd name="T22" fmla="*/ 2147483646 w 669"/>
                <a:gd name="T23" fmla="*/ 2147483646 h 532"/>
                <a:gd name="T24" fmla="*/ 2147483646 w 669"/>
                <a:gd name="T25" fmla="*/ 2147483646 h 532"/>
                <a:gd name="T26" fmla="*/ 2147483646 w 669"/>
                <a:gd name="T27" fmla="*/ 2147483646 h 532"/>
                <a:gd name="T28" fmla="*/ 2147483646 w 669"/>
                <a:gd name="T29" fmla="*/ 2147483646 h 532"/>
                <a:gd name="T30" fmla="*/ 2147483646 w 669"/>
                <a:gd name="T31" fmla="*/ 2147483646 h 532"/>
                <a:gd name="T32" fmla="*/ 2147483646 w 669"/>
                <a:gd name="T33" fmla="*/ 2147483646 h 532"/>
                <a:gd name="T34" fmla="*/ 2147483646 w 669"/>
                <a:gd name="T35" fmla="*/ 2147483646 h 532"/>
                <a:gd name="T36" fmla="*/ 2147483646 w 669"/>
                <a:gd name="T37" fmla="*/ 2147483646 h 532"/>
                <a:gd name="T38" fmla="*/ 2147483646 w 669"/>
                <a:gd name="T39" fmla="*/ 2147483646 h 532"/>
                <a:gd name="T40" fmla="*/ 2147483646 w 669"/>
                <a:gd name="T41" fmla="*/ 2147483646 h 532"/>
                <a:gd name="T42" fmla="*/ 2147483646 w 669"/>
                <a:gd name="T43" fmla="*/ 2147483646 h 532"/>
                <a:gd name="T44" fmla="*/ 2147483646 w 669"/>
                <a:gd name="T45" fmla="*/ 2147483646 h 532"/>
                <a:gd name="T46" fmla="*/ 2147483646 w 669"/>
                <a:gd name="T47" fmla="*/ 2147483646 h 532"/>
                <a:gd name="T48" fmla="*/ 2147483646 w 669"/>
                <a:gd name="T49" fmla="*/ 2147483646 h 532"/>
                <a:gd name="T50" fmla="*/ 2147483646 w 669"/>
                <a:gd name="T51" fmla="*/ 2147483646 h 532"/>
                <a:gd name="T52" fmla="*/ 2147483646 w 669"/>
                <a:gd name="T53" fmla="*/ 2147483646 h 532"/>
                <a:gd name="T54" fmla="*/ 2147483646 w 669"/>
                <a:gd name="T55" fmla="*/ 2147483646 h 532"/>
                <a:gd name="T56" fmla="*/ 2147483646 w 669"/>
                <a:gd name="T57" fmla="*/ 2147483646 h 532"/>
                <a:gd name="T58" fmla="*/ 2147483646 w 669"/>
                <a:gd name="T59" fmla="*/ 2147483646 h 532"/>
                <a:gd name="T60" fmla="*/ 2147483646 w 669"/>
                <a:gd name="T61" fmla="*/ 2147483646 h 532"/>
                <a:gd name="T62" fmla="*/ 2147483646 w 669"/>
                <a:gd name="T63" fmla="*/ 2147483646 h 532"/>
                <a:gd name="T64" fmla="*/ 2147483646 w 669"/>
                <a:gd name="T65" fmla="*/ 2147483646 h 532"/>
                <a:gd name="T66" fmla="*/ 2147483646 w 669"/>
                <a:gd name="T67" fmla="*/ 2147483646 h 532"/>
                <a:gd name="T68" fmla="*/ 2147483646 w 669"/>
                <a:gd name="T69" fmla="*/ 2147483646 h 532"/>
                <a:gd name="T70" fmla="*/ 2147483646 w 669"/>
                <a:gd name="T71" fmla="*/ 2147483646 h 532"/>
                <a:gd name="T72" fmla="*/ 2147483646 w 669"/>
                <a:gd name="T73" fmla="*/ 2147483646 h 532"/>
                <a:gd name="T74" fmla="*/ 2147483646 w 669"/>
                <a:gd name="T75" fmla="*/ 2147483646 h 532"/>
                <a:gd name="T76" fmla="*/ 2147483646 w 669"/>
                <a:gd name="T77" fmla="*/ 2147483646 h 532"/>
                <a:gd name="T78" fmla="*/ 2147483646 w 669"/>
                <a:gd name="T79" fmla="*/ 2147483646 h 532"/>
                <a:gd name="T80" fmla="*/ 2147483646 w 669"/>
                <a:gd name="T81" fmla="*/ 2147483646 h 532"/>
                <a:gd name="T82" fmla="*/ 2147483646 w 669"/>
                <a:gd name="T83" fmla="*/ 2147483646 h 532"/>
                <a:gd name="T84" fmla="*/ 2147483646 w 669"/>
                <a:gd name="T85" fmla="*/ 2147483646 h 532"/>
                <a:gd name="T86" fmla="*/ 2147483646 w 669"/>
                <a:gd name="T87" fmla="*/ 2147483646 h 532"/>
                <a:gd name="T88" fmla="*/ 2147483646 w 669"/>
                <a:gd name="T89" fmla="*/ 2147483646 h 532"/>
                <a:gd name="T90" fmla="*/ 2147483646 w 669"/>
                <a:gd name="T91" fmla="*/ 2147483646 h 532"/>
                <a:gd name="T92" fmla="*/ 2147483646 w 669"/>
                <a:gd name="T93" fmla="*/ 2147483646 h 532"/>
                <a:gd name="T94" fmla="*/ 2147483646 w 669"/>
                <a:gd name="T95" fmla="*/ 2147483646 h 532"/>
                <a:gd name="T96" fmla="*/ 2147483646 w 669"/>
                <a:gd name="T97" fmla="*/ 2147483646 h 5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
                <a:gd name="T148" fmla="*/ 0 h 532"/>
                <a:gd name="T149" fmla="*/ 669 w 669"/>
                <a:gd name="T150" fmla="*/ 532 h 5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8" name="Freeform 21"/>
            <p:cNvSpPr/>
            <p:nvPr/>
          </p:nvSpPr>
          <p:spPr bwMode="auto">
            <a:xfrm>
              <a:off x="4637004" y="4465887"/>
              <a:ext cx="466675" cy="627779"/>
            </a:xfrm>
            <a:custGeom>
              <a:avLst/>
              <a:gdLst>
                <a:gd name="T0" fmla="*/ 2147483646 w 403"/>
                <a:gd name="T1" fmla="*/ 2147483646 h 545"/>
                <a:gd name="T2" fmla="*/ 2147483646 w 403"/>
                <a:gd name="T3" fmla="*/ 2147483646 h 545"/>
                <a:gd name="T4" fmla="*/ 2147483646 w 403"/>
                <a:gd name="T5" fmla="*/ 2147483646 h 545"/>
                <a:gd name="T6" fmla="*/ 2147483646 w 403"/>
                <a:gd name="T7" fmla="*/ 2147483646 h 545"/>
                <a:gd name="T8" fmla="*/ 2147483646 w 403"/>
                <a:gd name="T9" fmla="*/ 2147483646 h 545"/>
                <a:gd name="T10" fmla="*/ 2147483646 w 403"/>
                <a:gd name="T11" fmla="*/ 2147483646 h 545"/>
                <a:gd name="T12" fmla="*/ 2147483646 w 403"/>
                <a:gd name="T13" fmla="*/ 2147483646 h 545"/>
                <a:gd name="T14" fmla="*/ 2147483646 w 403"/>
                <a:gd name="T15" fmla="*/ 2147483646 h 545"/>
                <a:gd name="T16" fmla="*/ 2147483646 w 403"/>
                <a:gd name="T17" fmla="*/ 2147483646 h 545"/>
                <a:gd name="T18" fmla="*/ 2147483646 w 403"/>
                <a:gd name="T19" fmla="*/ 2147483646 h 545"/>
                <a:gd name="T20" fmla="*/ 2147483646 w 403"/>
                <a:gd name="T21" fmla="*/ 2147483646 h 545"/>
                <a:gd name="T22" fmla="*/ 2147483646 w 403"/>
                <a:gd name="T23" fmla="*/ 2147483646 h 545"/>
                <a:gd name="T24" fmla="*/ 2147483646 w 403"/>
                <a:gd name="T25" fmla="*/ 2147483646 h 545"/>
                <a:gd name="T26" fmla="*/ 2147483646 w 403"/>
                <a:gd name="T27" fmla="*/ 2147483646 h 545"/>
                <a:gd name="T28" fmla="*/ 0 w 403"/>
                <a:gd name="T29" fmla="*/ 2147483646 h 545"/>
                <a:gd name="T30" fmla="*/ 2147483646 w 403"/>
                <a:gd name="T31" fmla="*/ 2147483646 h 545"/>
                <a:gd name="T32" fmla="*/ 2147483646 w 403"/>
                <a:gd name="T33" fmla="*/ 2147483646 h 545"/>
                <a:gd name="T34" fmla="*/ 2147483646 w 403"/>
                <a:gd name="T35" fmla="*/ 2147483646 h 545"/>
                <a:gd name="T36" fmla="*/ 2147483646 w 403"/>
                <a:gd name="T37" fmla="*/ 2147483646 h 545"/>
                <a:gd name="T38" fmla="*/ 2147483646 w 403"/>
                <a:gd name="T39" fmla="*/ 2147483646 h 545"/>
                <a:gd name="T40" fmla="*/ 2147483646 w 403"/>
                <a:gd name="T41" fmla="*/ 2147483646 h 545"/>
                <a:gd name="T42" fmla="*/ 2147483646 w 403"/>
                <a:gd name="T43" fmla="*/ 2147483646 h 545"/>
                <a:gd name="T44" fmla="*/ 2147483646 w 403"/>
                <a:gd name="T45" fmla="*/ 2147483646 h 545"/>
                <a:gd name="T46" fmla="*/ 2147483646 w 403"/>
                <a:gd name="T47" fmla="*/ 2147483646 h 545"/>
                <a:gd name="T48" fmla="*/ 2147483646 w 403"/>
                <a:gd name="T49" fmla="*/ 2147483646 h 545"/>
                <a:gd name="T50" fmla="*/ 2147483646 w 403"/>
                <a:gd name="T51" fmla="*/ 2147483646 h 545"/>
                <a:gd name="T52" fmla="*/ 2147483646 w 403"/>
                <a:gd name="T53" fmla="*/ 2147483646 h 545"/>
                <a:gd name="T54" fmla="*/ 2147483646 w 403"/>
                <a:gd name="T55" fmla="*/ 2147483646 h 545"/>
                <a:gd name="T56" fmla="*/ 2147483646 w 403"/>
                <a:gd name="T57" fmla="*/ 2147483646 h 545"/>
                <a:gd name="T58" fmla="*/ 2147483646 w 403"/>
                <a:gd name="T59" fmla="*/ 2147483646 h 545"/>
                <a:gd name="T60" fmla="*/ 2147483646 w 403"/>
                <a:gd name="T61" fmla="*/ 2147483646 h 545"/>
                <a:gd name="T62" fmla="*/ 2147483646 w 403"/>
                <a:gd name="T63" fmla="*/ 2147483646 h 545"/>
                <a:gd name="T64" fmla="*/ 2147483646 w 403"/>
                <a:gd name="T65" fmla="*/ 2147483646 h 545"/>
                <a:gd name="T66" fmla="*/ 2147483646 w 403"/>
                <a:gd name="T67" fmla="*/ 2147483646 h 545"/>
                <a:gd name="T68" fmla="*/ 2147483646 w 403"/>
                <a:gd name="T69" fmla="*/ 2147483646 h 545"/>
                <a:gd name="T70" fmla="*/ 2147483646 w 403"/>
                <a:gd name="T71" fmla="*/ 2147483646 h 545"/>
                <a:gd name="T72" fmla="*/ 2147483646 w 403"/>
                <a:gd name="T73" fmla="*/ 2147483646 h 545"/>
                <a:gd name="T74" fmla="*/ 2147483646 w 403"/>
                <a:gd name="T75" fmla="*/ 2147483646 h 545"/>
                <a:gd name="T76" fmla="*/ 2147483646 w 403"/>
                <a:gd name="T77" fmla="*/ 2147483646 h 545"/>
                <a:gd name="T78" fmla="*/ 2147483646 w 403"/>
                <a:gd name="T79" fmla="*/ 2147483646 h 545"/>
                <a:gd name="T80" fmla="*/ 2147483646 w 403"/>
                <a:gd name="T81" fmla="*/ 2147483646 h 545"/>
                <a:gd name="T82" fmla="*/ 2147483646 w 403"/>
                <a:gd name="T83" fmla="*/ 2147483646 h 545"/>
                <a:gd name="T84" fmla="*/ 2147483646 w 403"/>
                <a:gd name="T85" fmla="*/ 2147483646 h 545"/>
                <a:gd name="T86" fmla="*/ 2147483646 w 403"/>
                <a:gd name="T87" fmla="*/ 2147483646 h 545"/>
                <a:gd name="T88" fmla="*/ 2147483646 w 403"/>
                <a:gd name="T89" fmla="*/ 2147483646 h 545"/>
                <a:gd name="T90" fmla="*/ 2147483646 w 403"/>
                <a:gd name="T91" fmla="*/ 2147483646 h 545"/>
                <a:gd name="T92" fmla="*/ 2147483646 w 403"/>
                <a:gd name="T93" fmla="*/ 2147483646 h 545"/>
                <a:gd name="T94" fmla="*/ 2147483646 w 403"/>
                <a:gd name="T95" fmla="*/ 2147483646 h 545"/>
                <a:gd name="T96" fmla="*/ 2147483646 w 403"/>
                <a:gd name="T97" fmla="*/ 2147483646 h 5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3"/>
                <a:gd name="T148" fmla="*/ 0 h 545"/>
                <a:gd name="T149" fmla="*/ 403 w 403"/>
                <a:gd name="T150" fmla="*/ 545 h 5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3"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9" name="Freeform 22"/>
            <p:cNvSpPr/>
            <p:nvPr/>
          </p:nvSpPr>
          <p:spPr bwMode="auto">
            <a:xfrm>
              <a:off x="4878775" y="4631190"/>
              <a:ext cx="429191" cy="523769"/>
            </a:xfrm>
            <a:custGeom>
              <a:avLst/>
              <a:gdLst>
                <a:gd name="T0" fmla="*/ 2147483646 w 371"/>
                <a:gd name="T1" fmla="*/ 2147483646 h 456"/>
                <a:gd name="T2" fmla="*/ 2147483646 w 371"/>
                <a:gd name="T3" fmla="*/ 2147483646 h 456"/>
                <a:gd name="T4" fmla="*/ 2147483646 w 371"/>
                <a:gd name="T5" fmla="*/ 2147483646 h 456"/>
                <a:gd name="T6" fmla="*/ 2147483646 w 371"/>
                <a:gd name="T7" fmla="*/ 2147483646 h 456"/>
                <a:gd name="T8" fmla="*/ 2147483646 w 371"/>
                <a:gd name="T9" fmla="*/ 2147483646 h 456"/>
                <a:gd name="T10" fmla="*/ 2147483646 w 371"/>
                <a:gd name="T11" fmla="*/ 2147483646 h 456"/>
                <a:gd name="T12" fmla="*/ 2147483646 w 371"/>
                <a:gd name="T13" fmla="*/ 2147483646 h 456"/>
                <a:gd name="T14" fmla="*/ 2147483646 w 371"/>
                <a:gd name="T15" fmla="*/ 2147483646 h 456"/>
                <a:gd name="T16" fmla="*/ 2147483646 w 371"/>
                <a:gd name="T17" fmla="*/ 2147483646 h 456"/>
                <a:gd name="T18" fmla="*/ 2147483646 w 371"/>
                <a:gd name="T19" fmla="*/ 2147483646 h 456"/>
                <a:gd name="T20" fmla="*/ 2147483646 w 371"/>
                <a:gd name="T21" fmla="*/ 2147483646 h 456"/>
                <a:gd name="T22" fmla="*/ 2147483646 w 371"/>
                <a:gd name="T23" fmla="*/ 2147483646 h 456"/>
                <a:gd name="T24" fmla="*/ 2147483646 w 371"/>
                <a:gd name="T25" fmla="*/ 2147483646 h 456"/>
                <a:gd name="T26" fmla="*/ 2147483646 w 371"/>
                <a:gd name="T27" fmla="*/ 2147483646 h 456"/>
                <a:gd name="T28" fmla="*/ 2147483646 w 371"/>
                <a:gd name="T29" fmla="*/ 2147483646 h 456"/>
                <a:gd name="T30" fmla="*/ 2147483646 w 371"/>
                <a:gd name="T31" fmla="*/ 2147483646 h 456"/>
                <a:gd name="T32" fmla="*/ 0 w 371"/>
                <a:gd name="T33" fmla="*/ 2147483646 h 456"/>
                <a:gd name="T34" fmla="*/ 2147483646 w 371"/>
                <a:gd name="T35" fmla="*/ 2147483646 h 456"/>
                <a:gd name="T36" fmla="*/ 2147483646 w 371"/>
                <a:gd name="T37" fmla="*/ 2147483646 h 456"/>
                <a:gd name="T38" fmla="*/ 2147483646 w 371"/>
                <a:gd name="T39" fmla="*/ 2147483646 h 456"/>
                <a:gd name="T40" fmla="*/ 2147483646 w 371"/>
                <a:gd name="T41" fmla="*/ 2147483646 h 456"/>
                <a:gd name="T42" fmla="*/ 2147483646 w 371"/>
                <a:gd name="T43" fmla="*/ 2147483646 h 456"/>
                <a:gd name="T44" fmla="*/ 2147483646 w 371"/>
                <a:gd name="T45" fmla="*/ 2147483646 h 456"/>
                <a:gd name="T46" fmla="*/ 2147483646 w 371"/>
                <a:gd name="T47" fmla="*/ 2147483646 h 456"/>
                <a:gd name="T48" fmla="*/ 2147483646 w 371"/>
                <a:gd name="T49" fmla="*/ 2147483646 h 456"/>
                <a:gd name="T50" fmla="*/ 2147483646 w 371"/>
                <a:gd name="T51" fmla="*/ 2147483646 h 456"/>
                <a:gd name="T52" fmla="*/ 2147483646 w 371"/>
                <a:gd name="T53" fmla="*/ 2147483646 h 456"/>
                <a:gd name="T54" fmla="*/ 2147483646 w 371"/>
                <a:gd name="T55" fmla="*/ 2147483646 h 456"/>
                <a:gd name="T56" fmla="*/ 2147483646 w 371"/>
                <a:gd name="T57" fmla="*/ 2147483646 h 456"/>
                <a:gd name="T58" fmla="*/ 2147483646 w 371"/>
                <a:gd name="T59" fmla="*/ 2147483646 h 456"/>
                <a:gd name="T60" fmla="*/ 2147483646 w 371"/>
                <a:gd name="T61" fmla="*/ 2147483646 h 456"/>
                <a:gd name="T62" fmla="*/ 2147483646 w 371"/>
                <a:gd name="T63" fmla="*/ 2147483646 h 456"/>
                <a:gd name="T64" fmla="*/ 2147483646 w 371"/>
                <a:gd name="T65" fmla="*/ 2147483646 h 456"/>
                <a:gd name="T66" fmla="*/ 2147483646 w 371"/>
                <a:gd name="T67" fmla="*/ 2147483646 h 456"/>
                <a:gd name="T68" fmla="*/ 2147483646 w 371"/>
                <a:gd name="T69" fmla="*/ 2147483646 h 456"/>
                <a:gd name="T70" fmla="*/ 2147483646 w 371"/>
                <a:gd name="T71" fmla="*/ 2147483646 h 456"/>
                <a:gd name="T72" fmla="*/ 2147483646 w 371"/>
                <a:gd name="T73" fmla="*/ 2147483646 h 456"/>
                <a:gd name="T74" fmla="*/ 2147483646 w 371"/>
                <a:gd name="T75" fmla="*/ 2147483646 h 456"/>
                <a:gd name="T76" fmla="*/ 2147483646 w 371"/>
                <a:gd name="T77" fmla="*/ 2147483646 h 456"/>
                <a:gd name="T78" fmla="*/ 2147483646 w 371"/>
                <a:gd name="T79" fmla="*/ 2147483646 h 456"/>
                <a:gd name="T80" fmla="*/ 2147483646 w 371"/>
                <a:gd name="T81" fmla="*/ 2147483646 h 456"/>
                <a:gd name="T82" fmla="*/ 2147483646 w 371"/>
                <a:gd name="T83" fmla="*/ 2147483646 h 456"/>
                <a:gd name="T84" fmla="*/ 2147483646 w 371"/>
                <a:gd name="T85" fmla="*/ 2147483646 h 456"/>
                <a:gd name="T86" fmla="*/ 2147483646 w 371"/>
                <a:gd name="T87" fmla="*/ 2147483646 h 456"/>
                <a:gd name="T88" fmla="*/ 2147483646 w 371"/>
                <a:gd name="T89" fmla="*/ 2147483646 h 456"/>
                <a:gd name="T90" fmla="*/ 2147483646 w 371"/>
                <a:gd name="T91" fmla="*/ 2147483646 h 456"/>
                <a:gd name="T92" fmla="*/ 2147483646 w 371"/>
                <a:gd name="T93" fmla="*/ 2147483646 h 456"/>
                <a:gd name="T94" fmla="*/ 2147483646 w 371"/>
                <a:gd name="T95" fmla="*/ 2147483646 h 456"/>
                <a:gd name="T96" fmla="*/ 2147483646 w 371"/>
                <a:gd name="T97" fmla="*/ 2147483646 h 456"/>
                <a:gd name="T98" fmla="*/ 2147483646 w 371"/>
                <a:gd name="T99" fmla="*/ 2147483646 h 456"/>
                <a:gd name="T100" fmla="*/ 2147483646 w 371"/>
                <a:gd name="T101" fmla="*/ 2147483646 h 456"/>
                <a:gd name="T102" fmla="*/ 2147483646 w 371"/>
                <a:gd name="T103" fmla="*/ 889434824 h 456"/>
                <a:gd name="T104" fmla="*/ 2147483646 w 371"/>
                <a:gd name="T105" fmla="*/ 2147483646 h 4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1"/>
                <a:gd name="T160" fmla="*/ 0 h 456"/>
                <a:gd name="T161" fmla="*/ 371 w 371"/>
                <a:gd name="T162" fmla="*/ 456 h 4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0" name="Freeform 23"/>
            <p:cNvSpPr/>
            <p:nvPr/>
          </p:nvSpPr>
          <p:spPr bwMode="auto">
            <a:xfrm>
              <a:off x="5066194" y="4298725"/>
              <a:ext cx="372965" cy="429044"/>
            </a:xfrm>
            <a:custGeom>
              <a:avLst/>
              <a:gdLst>
                <a:gd name="T0" fmla="*/ 2147483646 w 322"/>
                <a:gd name="T1" fmla="*/ 2147483646 h 372"/>
                <a:gd name="T2" fmla="*/ 2147483646 w 322"/>
                <a:gd name="T3" fmla="*/ 2147483646 h 372"/>
                <a:gd name="T4" fmla="*/ 2147483646 w 322"/>
                <a:gd name="T5" fmla="*/ 2147483646 h 372"/>
                <a:gd name="T6" fmla="*/ 2147483646 w 322"/>
                <a:gd name="T7" fmla="*/ 2147483646 h 372"/>
                <a:gd name="T8" fmla="*/ 2147483646 w 322"/>
                <a:gd name="T9" fmla="*/ 2147483646 h 372"/>
                <a:gd name="T10" fmla="*/ 2147483646 w 322"/>
                <a:gd name="T11" fmla="*/ 2147483646 h 372"/>
                <a:gd name="T12" fmla="*/ 2147483646 w 322"/>
                <a:gd name="T13" fmla="*/ 2147483646 h 372"/>
                <a:gd name="T14" fmla="*/ 2147483646 w 322"/>
                <a:gd name="T15" fmla="*/ 2147483646 h 372"/>
                <a:gd name="T16" fmla="*/ 2147483646 w 322"/>
                <a:gd name="T17" fmla="*/ 2147483646 h 372"/>
                <a:gd name="T18" fmla="*/ 2147483646 w 322"/>
                <a:gd name="T19" fmla="*/ 2147483646 h 372"/>
                <a:gd name="T20" fmla="*/ 2147483646 w 322"/>
                <a:gd name="T21" fmla="*/ 2147483646 h 372"/>
                <a:gd name="T22" fmla="*/ 2147483646 w 322"/>
                <a:gd name="T23" fmla="*/ 2147483646 h 372"/>
                <a:gd name="T24" fmla="*/ 2147483646 w 322"/>
                <a:gd name="T25" fmla="*/ 2147483646 h 372"/>
                <a:gd name="T26" fmla="*/ 2147483646 w 322"/>
                <a:gd name="T27" fmla="*/ 2147483646 h 372"/>
                <a:gd name="T28" fmla="*/ 2147483646 w 322"/>
                <a:gd name="T29" fmla="*/ 2147483646 h 372"/>
                <a:gd name="T30" fmla="*/ 2147483646 w 322"/>
                <a:gd name="T31" fmla="*/ 2147483646 h 372"/>
                <a:gd name="T32" fmla="*/ 2147483646 w 322"/>
                <a:gd name="T33" fmla="*/ 2147483646 h 372"/>
                <a:gd name="T34" fmla="*/ 2147483646 w 322"/>
                <a:gd name="T35" fmla="*/ 2147483646 h 372"/>
                <a:gd name="T36" fmla="*/ 2147483646 w 322"/>
                <a:gd name="T37" fmla="*/ 2147483646 h 372"/>
                <a:gd name="T38" fmla="*/ 2147483646 w 322"/>
                <a:gd name="T39" fmla="*/ 2147483646 h 372"/>
                <a:gd name="T40" fmla="*/ 2147483646 w 322"/>
                <a:gd name="T41" fmla="*/ 2147483646 h 372"/>
                <a:gd name="T42" fmla="*/ 2147483646 w 322"/>
                <a:gd name="T43" fmla="*/ 2147483646 h 372"/>
                <a:gd name="T44" fmla="*/ 2147483646 w 322"/>
                <a:gd name="T45" fmla="*/ 2147483646 h 372"/>
                <a:gd name="T46" fmla="*/ 2147483646 w 322"/>
                <a:gd name="T47" fmla="*/ 2147483646 h 372"/>
                <a:gd name="T48" fmla="*/ 2147483646 w 322"/>
                <a:gd name="T49" fmla="*/ 2147483646 h 372"/>
                <a:gd name="T50" fmla="*/ 2147483646 w 322"/>
                <a:gd name="T51" fmla="*/ 2147483646 h 372"/>
                <a:gd name="T52" fmla="*/ 2147483646 w 322"/>
                <a:gd name="T53" fmla="*/ 2147483646 h 372"/>
                <a:gd name="T54" fmla="*/ 2147483646 w 322"/>
                <a:gd name="T55" fmla="*/ 2147483646 h 372"/>
                <a:gd name="T56" fmla="*/ 2147483646 w 322"/>
                <a:gd name="T57" fmla="*/ 2147483646 h 372"/>
                <a:gd name="T58" fmla="*/ 2147483646 w 322"/>
                <a:gd name="T59" fmla="*/ 2147483646 h 372"/>
                <a:gd name="T60" fmla="*/ 2147483646 w 322"/>
                <a:gd name="T61" fmla="*/ 2147483646 h 372"/>
                <a:gd name="T62" fmla="*/ 2147483646 w 322"/>
                <a:gd name="T63" fmla="*/ 2147483646 h 372"/>
                <a:gd name="T64" fmla="*/ 2147483646 w 322"/>
                <a:gd name="T65" fmla="*/ 2147483646 h 372"/>
                <a:gd name="T66" fmla="*/ 2147483646 w 322"/>
                <a:gd name="T67" fmla="*/ 2147483646 h 372"/>
                <a:gd name="T68" fmla="*/ 2147483646 w 322"/>
                <a:gd name="T69" fmla="*/ 2147483646 h 372"/>
                <a:gd name="T70" fmla="*/ 2147483646 w 322"/>
                <a:gd name="T71" fmla="*/ 2147483646 h 372"/>
                <a:gd name="T72" fmla="*/ 2147483646 w 322"/>
                <a:gd name="T73" fmla="*/ 2147483646 h 372"/>
                <a:gd name="T74" fmla="*/ 2147483646 w 322"/>
                <a:gd name="T75" fmla="*/ 2147483646 h 372"/>
                <a:gd name="T76" fmla="*/ 2147483646 w 322"/>
                <a:gd name="T77" fmla="*/ 2147483646 h 372"/>
                <a:gd name="T78" fmla="*/ 2147483646 w 322"/>
                <a:gd name="T79" fmla="*/ 2147483646 h 372"/>
                <a:gd name="T80" fmla="*/ 2147483646 w 322"/>
                <a:gd name="T81" fmla="*/ 2147483646 h 372"/>
                <a:gd name="T82" fmla="*/ 2147483646 w 322"/>
                <a:gd name="T83" fmla="*/ 2147483646 h 372"/>
                <a:gd name="T84" fmla="*/ 2147483646 w 322"/>
                <a:gd name="T85" fmla="*/ 2147483646 h 372"/>
                <a:gd name="T86" fmla="*/ 2147483646 w 322"/>
                <a:gd name="T87" fmla="*/ 2147483646 h 372"/>
                <a:gd name="T88" fmla="*/ 2147483646 w 322"/>
                <a:gd name="T89" fmla="*/ 2147483646 h 372"/>
                <a:gd name="T90" fmla="*/ 2147483646 w 322"/>
                <a:gd name="T91" fmla="*/ 2147483646 h 372"/>
                <a:gd name="T92" fmla="*/ 2147483646 w 322"/>
                <a:gd name="T93" fmla="*/ 0 h 3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2"/>
                <a:gd name="T142" fmla="*/ 0 h 372"/>
                <a:gd name="T143" fmla="*/ 322 w 322"/>
                <a:gd name="T144" fmla="*/ 372 h 3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1" name="Freeform 24"/>
            <p:cNvSpPr/>
            <p:nvPr/>
          </p:nvSpPr>
          <p:spPr bwMode="auto">
            <a:xfrm>
              <a:off x="4710097" y="3932833"/>
              <a:ext cx="468549" cy="568344"/>
            </a:xfrm>
            <a:custGeom>
              <a:avLst/>
              <a:gdLst>
                <a:gd name="T0" fmla="*/ 2147483646 w 403"/>
                <a:gd name="T1" fmla="*/ 2147483646 h 494"/>
                <a:gd name="T2" fmla="*/ 2147483646 w 403"/>
                <a:gd name="T3" fmla="*/ 2147483646 h 494"/>
                <a:gd name="T4" fmla="*/ 2147483646 w 403"/>
                <a:gd name="T5" fmla="*/ 2147483646 h 494"/>
                <a:gd name="T6" fmla="*/ 2147483646 w 403"/>
                <a:gd name="T7" fmla="*/ 0 h 494"/>
                <a:gd name="T8" fmla="*/ 2147483646 w 403"/>
                <a:gd name="T9" fmla="*/ 2147483646 h 494"/>
                <a:gd name="T10" fmla="*/ 2147483646 w 403"/>
                <a:gd name="T11" fmla="*/ 2147483646 h 494"/>
                <a:gd name="T12" fmla="*/ 2147483646 w 403"/>
                <a:gd name="T13" fmla="*/ 2147483646 h 494"/>
                <a:gd name="T14" fmla="*/ 2147483646 w 403"/>
                <a:gd name="T15" fmla="*/ 2147483646 h 494"/>
                <a:gd name="T16" fmla="*/ 2147483646 w 403"/>
                <a:gd name="T17" fmla="*/ 2147483646 h 494"/>
                <a:gd name="T18" fmla="*/ 2147483646 w 403"/>
                <a:gd name="T19" fmla="*/ 2147483646 h 494"/>
                <a:gd name="T20" fmla="*/ 2147483646 w 403"/>
                <a:gd name="T21" fmla="*/ 2147483646 h 494"/>
                <a:gd name="T22" fmla="*/ 2147483646 w 403"/>
                <a:gd name="T23" fmla="*/ 2147483646 h 494"/>
                <a:gd name="T24" fmla="*/ 2147483646 w 403"/>
                <a:gd name="T25" fmla="*/ 2147483646 h 494"/>
                <a:gd name="T26" fmla="*/ 2147483646 w 403"/>
                <a:gd name="T27" fmla="*/ 2147483646 h 494"/>
                <a:gd name="T28" fmla="*/ 2147483646 w 403"/>
                <a:gd name="T29" fmla="*/ 2147483646 h 494"/>
                <a:gd name="T30" fmla="*/ 2147483646 w 403"/>
                <a:gd name="T31" fmla="*/ 2147483646 h 494"/>
                <a:gd name="T32" fmla="*/ 2147483646 w 403"/>
                <a:gd name="T33" fmla="*/ 2147483646 h 494"/>
                <a:gd name="T34" fmla="*/ 2147483646 w 403"/>
                <a:gd name="T35" fmla="*/ 2147483646 h 494"/>
                <a:gd name="T36" fmla="*/ 2147483646 w 403"/>
                <a:gd name="T37" fmla="*/ 2147483646 h 494"/>
                <a:gd name="T38" fmla="*/ 2147483646 w 403"/>
                <a:gd name="T39" fmla="*/ 2147483646 h 494"/>
                <a:gd name="T40" fmla="*/ 2147483646 w 403"/>
                <a:gd name="T41" fmla="*/ 2147483646 h 494"/>
                <a:gd name="T42" fmla="*/ 2147483646 w 403"/>
                <a:gd name="T43" fmla="*/ 2147483646 h 494"/>
                <a:gd name="T44" fmla="*/ 2147483646 w 403"/>
                <a:gd name="T45" fmla="*/ 2147483646 h 494"/>
                <a:gd name="T46" fmla="*/ 2147483646 w 403"/>
                <a:gd name="T47" fmla="*/ 2147483646 h 494"/>
                <a:gd name="T48" fmla="*/ 2147483646 w 403"/>
                <a:gd name="T49" fmla="*/ 2147483646 h 494"/>
                <a:gd name="T50" fmla="*/ 2147483646 w 403"/>
                <a:gd name="T51" fmla="*/ 2147483646 h 494"/>
                <a:gd name="T52" fmla="*/ 2147483646 w 403"/>
                <a:gd name="T53" fmla="*/ 2147483646 h 494"/>
                <a:gd name="T54" fmla="*/ 2147483646 w 403"/>
                <a:gd name="T55" fmla="*/ 2147483646 h 494"/>
                <a:gd name="T56" fmla="*/ 2147483646 w 403"/>
                <a:gd name="T57" fmla="*/ 2147483646 h 494"/>
                <a:gd name="T58" fmla="*/ 2147483646 w 403"/>
                <a:gd name="T59" fmla="*/ 2147483646 h 494"/>
                <a:gd name="T60" fmla="*/ 2147483646 w 403"/>
                <a:gd name="T61" fmla="*/ 2147483646 h 494"/>
                <a:gd name="T62" fmla="*/ 2147483646 w 403"/>
                <a:gd name="T63" fmla="*/ 2147483646 h 494"/>
                <a:gd name="T64" fmla="*/ 2147483646 w 403"/>
                <a:gd name="T65" fmla="*/ 2147483646 h 494"/>
                <a:gd name="T66" fmla="*/ 2147483646 w 403"/>
                <a:gd name="T67" fmla="*/ 2147483646 h 494"/>
                <a:gd name="T68" fmla="*/ 2147483646 w 403"/>
                <a:gd name="T69" fmla="*/ 2147483646 h 494"/>
                <a:gd name="T70" fmla="*/ 2147483646 w 403"/>
                <a:gd name="T71" fmla="*/ 2147483646 h 494"/>
                <a:gd name="T72" fmla="*/ 2147483646 w 403"/>
                <a:gd name="T73" fmla="*/ 2147483646 h 494"/>
                <a:gd name="T74" fmla="*/ 2147483646 w 403"/>
                <a:gd name="T75" fmla="*/ 2147483646 h 494"/>
                <a:gd name="T76" fmla="*/ 2147483646 w 403"/>
                <a:gd name="T77" fmla="*/ 2147483646 h 494"/>
                <a:gd name="T78" fmla="*/ 2147483646 w 403"/>
                <a:gd name="T79" fmla="*/ 2147483646 h 494"/>
                <a:gd name="T80" fmla="*/ 2147483646 w 403"/>
                <a:gd name="T81" fmla="*/ 2147483646 h 494"/>
                <a:gd name="T82" fmla="*/ 2147483646 w 403"/>
                <a:gd name="T83" fmla="*/ 2147483646 h 494"/>
                <a:gd name="T84" fmla="*/ 2147483646 w 403"/>
                <a:gd name="T85" fmla="*/ 2147483646 h 494"/>
                <a:gd name="T86" fmla="*/ 2147483646 w 403"/>
                <a:gd name="T87" fmla="*/ 2147483646 h 494"/>
                <a:gd name="T88" fmla="*/ 2147483646 w 403"/>
                <a:gd name="T89" fmla="*/ 2147483646 h 494"/>
                <a:gd name="T90" fmla="*/ 2147483646 w 403"/>
                <a:gd name="T91" fmla="*/ 2147483646 h 494"/>
                <a:gd name="T92" fmla="*/ 2147483646 w 403"/>
                <a:gd name="T93" fmla="*/ 2147483646 h 494"/>
                <a:gd name="T94" fmla="*/ 2147483646 w 403"/>
                <a:gd name="T95" fmla="*/ 2147483646 h 494"/>
                <a:gd name="T96" fmla="*/ 2147483646 w 403"/>
                <a:gd name="T97" fmla="*/ 2147483646 h 494"/>
                <a:gd name="T98" fmla="*/ 2147483646 w 403"/>
                <a:gd name="T99" fmla="*/ 2147483646 h 494"/>
                <a:gd name="T100" fmla="*/ 2147483646 w 403"/>
                <a:gd name="T101" fmla="*/ 2147483646 h 494"/>
                <a:gd name="T102" fmla="*/ 2147483646 w 403"/>
                <a:gd name="T103" fmla="*/ 2147483646 h 4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3"/>
                <a:gd name="T157" fmla="*/ 0 h 494"/>
                <a:gd name="T158" fmla="*/ 403 w 403"/>
                <a:gd name="T159" fmla="*/ 494 h 4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3" h="494">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2" name="Freeform 25"/>
            <p:cNvSpPr/>
            <p:nvPr/>
          </p:nvSpPr>
          <p:spPr bwMode="auto">
            <a:xfrm>
              <a:off x="4800058" y="3277192"/>
              <a:ext cx="123697" cy="176447"/>
            </a:xfrm>
            <a:custGeom>
              <a:avLst/>
              <a:gdLst>
                <a:gd name="T0" fmla="*/ 2147483646 w 107"/>
                <a:gd name="T1" fmla="*/ 2147483646 h 154"/>
                <a:gd name="T2" fmla="*/ 2147483646 w 107"/>
                <a:gd name="T3" fmla="*/ 0 h 154"/>
                <a:gd name="T4" fmla="*/ 2147483646 w 107"/>
                <a:gd name="T5" fmla="*/ 2147483646 h 154"/>
                <a:gd name="T6" fmla="*/ 2147483646 w 107"/>
                <a:gd name="T7" fmla="*/ 2147483646 h 154"/>
                <a:gd name="T8" fmla="*/ 2147483646 w 107"/>
                <a:gd name="T9" fmla="*/ 2147483646 h 154"/>
                <a:gd name="T10" fmla="*/ 2147483646 w 107"/>
                <a:gd name="T11" fmla="*/ 2147483646 h 154"/>
                <a:gd name="T12" fmla="*/ 2147483646 w 107"/>
                <a:gd name="T13" fmla="*/ 2147483646 h 154"/>
                <a:gd name="T14" fmla="*/ 2147483646 w 107"/>
                <a:gd name="T15" fmla="*/ 2147483646 h 154"/>
                <a:gd name="T16" fmla="*/ 2147483646 w 107"/>
                <a:gd name="T17" fmla="*/ 2147483646 h 154"/>
                <a:gd name="T18" fmla="*/ 2147483646 w 107"/>
                <a:gd name="T19" fmla="*/ 2147483646 h 154"/>
                <a:gd name="T20" fmla="*/ 2147483646 w 107"/>
                <a:gd name="T21" fmla="*/ 2147483646 h 154"/>
                <a:gd name="T22" fmla="*/ 1802171503 w 107"/>
                <a:gd name="T23" fmla="*/ 2147483646 h 154"/>
                <a:gd name="T24" fmla="*/ 900623042 w 107"/>
                <a:gd name="T25" fmla="*/ 2147483646 h 154"/>
                <a:gd name="T26" fmla="*/ 2147483646 w 107"/>
                <a:gd name="T27" fmla="*/ 2147483646 h 154"/>
                <a:gd name="T28" fmla="*/ 2147483646 w 107"/>
                <a:gd name="T29" fmla="*/ 2147483646 h 154"/>
                <a:gd name="T30" fmla="*/ 2147483646 w 107"/>
                <a:gd name="T31" fmla="*/ 2147483646 h 154"/>
                <a:gd name="T32" fmla="*/ 2147483646 w 107"/>
                <a:gd name="T33" fmla="*/ 2147483646 h 154"/>
                <a:gd name="T34" fmla="*/ 2147483646 w 107"/>
                <a:gd name="T35" fmla="*/ 2147483646 h 154"/>
                <a:gd name="T36" fmla="*/ 2147483646 w 107"/>
                <a:gd name="T37" fmla="*/ 2147483646 h 154"/>
                <a:gd name="T38" fmla="*/ 2147483646 w 107"/>
                <a:gd name="T39" fmla="*/ 2147483646 h 154"/>
                <a:gd name="T40" fmla="*/ 2147483646 w 107"/>
                <a:gd name="T41" fmla="*/ 2147483646 h 154"/>
                <a:gd name="T42" fmla="*/ 2147483646 w 107"/>
                <a:gd name="T43" fmla="*/ 2147483646 h 154"/>
                <a:gd name="T44" fmla="*/ 2147483646 w 107"/>
                <a:gd name="T45" fmla="*/ 2147483646 h 154"/>
                <a:gd name="T46" fmla="*/ 2147483646 w 107"/>
                <a:gd name="T47" fmla="*/ 2147483646 h 154"/>
                <a:gd name="T48" fmla="*/ 2147483646 w 107"/>
                <a:gd name="T49" fmla="*/ 2147483646 h 154"/>
                <a:gd name="T50" fmla="*/ 2147483646 w 107"/>
                <a:gd name="T51" fmla="*/ 2147483646 h 154"/>
                <a:gd name="T52" fmla="*/ 2147483646 w 107"/>
                <a:gd name="T53" fmla="*/ 2147483646 h 154"/>
                <a:gd name="T54" fmla="*/ 2147483646 w 107"/>
                <a:gd name="T55" fmla="*/ 2147483646 h 154"/>
                <a:gd name="T56" fmla="*/ 2147483646 w 107"/>
                <a:gd name="T57" fmla="*/ 2147483646 h 1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154"/>
                <a:gd name="T89" fmla="*/ 107 w 107"/>
                <a:gd name="T90" fmla="*/ 154 h 1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3" name="Freeform 26"/>
            <p:cNvSpPr/>
            <p:nvPr/>
          </p:nvSpPr>
          <p:spPr bwMode="auto">
            <a:xfrm>
              <a:off x="4680110" y="3197327"/>
              <a:ext cx="163055" cy="174589"/>
            </a:xfrm>
            <a:custGeom>
              <a:avLst/>
              <a:gdLst>
                <a:gd name="T0" fmla="*/ 2147483646 w 141"/>
                <a:gd name="T1" fmla="*/ 2147483646 h 152"/>
                <a:gd name="T2" fmla="*/ 2147483646 w 141"/>
                <a:gd name="T3" fmla="*/ 2147483646 h 152"/>
                <a:gd name="T4" fmla="*/ 2147483646 w 141"/>
                <a:gd name="T5" fmla="*/ 2147483646 h 152"/>
                <a:gd name="T6" fmla="*/ 2147483646 w 141"/>
                <a:gd name="T7" fmla="*/ 2147483646 h 152"/>
                <a:gd name="T8" fmla="*/ 2147483646 w 141"/>
                <a:gd name="T9" fmla="*/ 2147483646 h 152"/>
                <a:gd name="T10" fmla="*/ 2147483646 w 141"/>
                <a:gd name="T11" fmla="*/ 2147483646 h 152"/>
                <a:gd name="T12" fmla="*/ 2147483646 w 141"/>
                <a:gd name="T13" fmla="*/ 2147483646 h 152"/>
                <a:gd name="T14" fmla="*/ 2147483646 w 141"/>
                <a:gd name="T15" fmla="*/ 2147483646 h 152"/>
                <a:gd name="T16" fmla="*/ 2147483646 w 141"/>
                <a:gd name="T17" fmla="*/ 2147483646 h 152"/>
                <a:gd name="T18" fmla="*/ 2147483646 w 141"/>
                <a:gd name="T19" fmla="*/ 2147483646 h 152"/>
                <a:gd name="T20" fmla="*/ 2147483646 w 141"/>
                <a:gd name="T21" fmla="*/ 2147483646 h 152"/>
                <a:gd name="T22" fmla="*/ 2147483646 w 141"/>
                <a:gd name="T23" fmla="*/ 2147483646 h 152"/>
                <a:gd name="T24" fmla="*/ 2147483646 w 141"/>
                <a:gd name="T25" fmla="*/ 2147483646 h 152"/>
                <a:gd name="T26" fmla="*/ 0 w 141"/>
                <a:gd name="T27" fmla="*/ 2147483646 h 152"/>
                <a:gd name="T28" fmla="*/ 2147483646 w 141"/>
                <a:gd name="T29" fmla="*/ 2147483646 h 152"/>
                <a:gd name="T30" fmla="*/ 2147483646 w 141"/>
                <a:gd name="T31" fmla="*/ 2147483646 h 152"/>
                <a:gd name="T32" fmla="*/ 2147483646 w 141"/>
                <a:gd name="T33" fmla="*/ 2147483646 h 152"/>
                <a:gd name="T34" fmla="*/ 2147483646 w 141"/>
                <a:gd name="T35" fmla="*/ 2147483646 h 152"/>
                <a:gd name="T36" fmla="*/ 2147483646 w 141"/>
                <a:gd name="T37" fmla="*/ 2147483646 h 152"/>
                <a:gd name="T38" fmla="*/ 2147483646 w 141"/>
                <a:gd name="T39" fmla="*/ 2147483646 h 152"/>
                <a:gd name="T40" fmla="*/ 2147483646 w 141"/>
                <a:gd name="T41" fmla="*/ 2147483646 h 152"/>
                <a:gd name="T42" fmla="*/ 2147483646 w 141"/>
                <a:gd name="T43" fmla="*/ 2147483646 h 152"/>
                <a:gd name="T44" fmla="*/ 2147483646 w 141"/>
                <a:gd name="T45" fmla="*/ 2147483646 h 152"/>
                <a:gd name="T46" fmla="*/ 2147483646 w 141"/>
                <a:gd name="T47" fmla="*/ 2147483646 h 152"/>
                <a:gd name="T48" fmla="*/ 2147483646 w 141"/>
                <a:gd name="T49" fmla="*/ 2147483646 h 152"/>
                <a:gd name="T50" fmla="*/ 2147483646 w 141"/>
                <a:gd name="T51" fmla="*/ 2147483646 h 152"/>
                <a:gd name="T52" fmla="*/ 2147483646 w 141"/>
                <a:gd name="T53" fmla="*/ 2147483646 h 152"/>
                <a:gd name="T54" fmla="*/ 2147483646 w 141"/>
                <a:gd name="T55" fmla="*/ 2147483646 h 152"/>
                <a:gd name="T56" fmla="*/ 2147483646 w 141"/>
                <a:gd name="T57" fmla="*/ 2147483646 h 152"/>
                <a:gd name="T58" fmla="*/ 2147483646 w 141"/>
                <a:gd name="T59" fmla="*/ 2147483646 h 152"/>
                <a:gd name="T60" fmla="*/ 2147483646 w 141"/>
                <a:gd name="T61" fmla="*/ 2147483646 h 152"/>
                <a:gd name="T62" fmla="*/ 2147483646 w 141"/>
                <a:gd name="T63" fmla="*/ 2147483646 h 152"/>
                <a:gd name="T64" fmla="*/ 2147483646 w 141"/>
                <a:gd name="T65" fmla="*/ 2147483646 h 152"/>
                <a:gd name="T66" fmla="*/ 2147483646 w 141"/>
                <a:gd name="T67" fmla="*/ 2147483646 h 152"/>
                <a:gd name="T68" fmla="*/ 2147483646 w 141"/>
                <a:gd name="T69" fmla="*/ 2147483646 h 152"/>
                <a:gd name="T70" fmla="*/ 2147483646 w 141"/>
                <a:gd name="T71" fmla="*/ 2147483646 h 152"/>
                <a:gd name="T72" fmla="*/ 2147483646 w 141"/>
                <a:gd name="T73" fmla="*/ 1787908903 h 152"/>
                <a:gd name="T74" fmla="*/ 2147483646 w 141"/>
                <a:gd name="T75" fmla="*/ 2147483646 h 152"/>
                <a:gd name="T76" fmla="*/ 2147483646 w 141"/>
                <a:gd name="T77" fmla="*/ 2147483646 h 152"/>
                <a:gd name="T78" fmla="*/ 2147483646 w 141"/>
                <a:gd name="T79" fmla="*/ 2147483646 h 1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152"/>
                <a:gd name="T122" fmla="*/ 141 w 141"/>
                <a:gd name="T123" fmla="*/ 152 h 1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4" name="Freeform 27"/>
            <p:cNvSpPr/>
            <p:nvPr/>
          </p:nvSpPr>
          <p:spPr bwMode="auto">
            <a:xfrm>
              <a:off x="4953743" y="2853719"/>
              <a:ext cx="573504" cy="544199"/>
            </a:xfrm>
            <a:custGeom>
              <a:avLst/>
              <a:gdLst>
                <a:gd name="T0" fmla="*/ 2147483646 w 496"/>
                <a:gd name="T1" fmla="*/ 2147483646 h 473"/>
                <a:gd name="T2" fmla="*/ 2147483646 w 496"/>
                <a:gd name="T3" fmla="*/ 2147483646 h 473"/>
                <a:gd name="T4" fmla="*/ 2147483646 w 496"/>
                <a:gd name="T5" fmla="*/ 2147483646 h 473"/>
                <a:gd name="T6" fmla="*/ 2147483646 w 496"/>
                <a:gd name="T7" fmla="*/ 2147483646 h 473"/>
                <a:gd name="T8" fmla="*/ 2147483646 w 496"/>
                <a:gd name="T9" fmla="*/ 2147483646 h 473"/>
                <a:gd name="T10" fmla="*/ 2147483646 w 496"/>
                <a:gd name="T11" fmla="*/ 2147483646 h 473"/>
                <a:gd name="T12" fmla="*/ 2147483646 w 496"/>
                <a:gd name="T13" fmla="*/ 2147483646 h 473"/>
                <a:gd name="T14" fmla="*/ 2147483646 w 496"/>
                <a:gd name="T15" fmla="*/ 2147483646 h 473"/>
                <a:gd name="T16" fmla="*/ 2147483646 w 496"/>
                <a:gd name="T17" fmla="*/ 2147483646 h 473"/>
                <a:gd name="T18" fmla="*/ 2147483646 w 496"/>
                <a:gd name="T19" fmla="*/ 2147483646 h 473"/>
                <a:gd name="T20" fmla="*/ 0 w 496"/>
                <a:gd name="T21" fmla="*/ 2147483646 h 473"/>
                <a:gd name="T22" fmla="*/ 2147483646 w 496"/>
                <a:gd name="T23" fmla="*/ 2147483646 h 473"/>
                <a:gd name="T24" fmla="*/ 2147483646 w 496"/>
                <a:gd name="T25" fmla="*/ 2147483646 h 473"/>
                <a:gd name="T26" fmla="*/ 2147483646 w 496"/>
                <a:gd name="T27" fmla="*/ 2147483646 h 473"/>
                <a:gd name="T28" fmla="*/ 2147483646 w 496"/>
                <a:gd name="T29" fmla="*/ 2147483646 h 473"/>
                <a:gd name="T30" fmla="*/ 2147483646 w 496"/>
                <a:gd name="T31" fmla="*/ 2147483646 h 473"/>
                <a:gd name="T32" fmla="*/ 2147483646 w 496"/>
                <a:gd name="T33" fmla="*/ 2147483646 h 473"/>
                <a:gd name="T34" fmla="*/ 2147483646 w 496"/>
                <a:gd name="T35" fmla="*/ 2147483646 h 473"/>
                <a:gd name="T36" fmla="*/ 2147483646 w 496"/>
                <a:gd name="T37" fmla="*/ 2147483646 h 473"/>
                <a:gd name="T38" fmla="*/ 2147483646 w 496"/>
                <a:gd name="T39" fmla="*/ 2147483646 h 473"/>
                <a:gd name="T40" fmla="*/ 2147483646 w 496"/>
                <a:gd name="T41" fmla="*/ 2147483646 h 473"/>
                <a:gd name="T42" fmla="*/ 2147483646 w 496"/>
                <a:gd name="T43" fmla="*/ 2147483646 h 473"/>
                <a:gd name="T44" fmla="*/ 2147483646 w 496"/>
                <a:gd name="T45" fmla="*/ 2147483646 h 473"/>
                <a:gd name="T46" fmla="*/ 2147483646 w 496"/>
                <a:gd name="T47" fmla="*/ 2147483646 h 473"/>
                <a:gd name="T48" fmla="*/ 2147483646 w 496"/>
                <a:gd name="T49" fmla="*/ 2147483646 h 473"/>
                <a:gd name="T50" fmla="*/ 2147483646 w 496"/>
                <a:gd name="T51" fmla="*/ 2147483646 h 473"/>
                <a:gd name="T52" fmla="*/ 2147483646 w 496"/>
                <a:gd name="T53" fmla="*/ 2147483646 h 473"/>
                <a:gd name="T54" fmla="*/ 2147483646 w 496"/>
                <a:gd name="T55" fmla="*/ 2147483646 h 473"/>
                <a:gd name="T56" fmla="*/ 2147483646 w 496"/>
                <a:gd name="T57" fmla="*/ 2147483646 h 473"/>
                <a:gd name="T58" fmla="*/ 2147483646 w 496"/>
                <a:gd name="T59" fmla="*/ 2147483646 h 473"/>
                <a:gd name="T60" fmla="*/ 2147483646 w 496"/>
                <a:gd name="T61" fmla="*/ 2147483646 h 473"/>
                <a:gd name="T62" fmla="*/ 2147483646 w 496"/>
                <a:gd name="T63" fmla="*/ 2147483646 h 473"/>
                <a:gd name="T64" fmla="*/ 2147483646 w 496"/>
                <a:gd name="T65" fmla="*/ 2147483646 h 473"/>
                <a:gd name="T66" fmla="*/ 2147483646 w 496"/>
                <a:gd name="T67" fmla="*/ 2147483646 h 473"/>
                <a:gd name="T68" fmla="*/ 2147483646 w 496"/>
                <a:gd name="T69" fmla="*/ 2147483646 h 473"/>
                <a:gd name="T70" fmla="*/ 2147483646 w 496"/>
                <a:gd name="T71" fmla="*/ 2147483646 h 473"/>
                <a:gd name="T72" fmla="*/ 2147483646 w 496"/>
                <a:gd name="T73" fmla="*/ 2147483646 h 473"/>
                <a:gd name="T74" fmla="*/ 2147483646 w 496"/>
                <a:gd name="T75" fmla="*/ 2147483646 h 473"/>
                <a:gd name="T76" fmla="*/ 2147483646 w 496"/>
                <a:gd name="T77" fmla="*/ 2147483646 h 473"/>
                <a:gd name="T78" fmla="*/ 2147483646 w 496"/>
                <a:gd name="T79" fmla="*/ 2147483646 h 473"/>
                <a:gd name="T80" fmla="*/ 2147483646 w 496"/>
                <a:gd name="T81" fmla="*/ 2147483646 h 473"/>
                <a:gd name="T82" fmla="*/ 2147483646 w 496"/>
                <a:gd name="T83" fmla="*/ 2147483646 h 473"/>
                <a:gd name="T84" fmla="*/ 2147483646 w 496"/>
                <a:gd name="T85" fmla="*/ 2147483646 h 473"/>
                <a:gd name="T86" fmla="*/ 2147483646 w 496"/>
                <a:gd name="T87" fmla="*/ 2147483646 h 473"/>
                <a:gd name="T88" fmla="*/ 2147483646 w 496"/>
                <a:gd name="T89" fmla="*/ 2147483646 h 473"/>
                <a:gd name="T90" fmla="*/ 2147483646 w 496"/>
                <a:gd name="T91" fmla="*/ 2147483646 h 473"/>
                <a:gd name="T92" fmla="*/ 2147483646 w 496"/>
                <a:gd name="T93" fmla="*/ 2147483646 h 473"/>
                <a:gd name="T94" fmla="*/ 2147483646 w 496"/>
                <a:gd name="T95" fmla="*/ 2147483646 h 473"/>
                <a:gd name="T96" fmla="*/ 2147483646 w 496"/>
                <a:gd name="T97" fmla="*/ 2147483646 h 473"/>
                <a:gd name="T98" fmla="*/ 2147483646 w 496"/>
                <a:gd name="T99" fmla="*/ 2147483646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6"/>
                <a:gd name="T151" fmla="*/ 0 h 473"/>
                <a:gd name="T152" fmla="*/ 496 w 496"/>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6" h="473">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5" name="Freeform 28"/>
            <p:cNvSpPr/>
            <p:nvPr/>
          </p:nvSpPr>
          <p:spPr bwMode="auto">
            <a:xfrm>
              <a:off x="5084936" y="2526828"/>
              <a:ext cx="817149" cy="555344"/>
            </a:xfrm>
            <a:custGeom>
              <a:avLst/>
              <a:gdLst>
                <a:gd name="T0" fmla="*/ 2147483646 w 707"/>
                <a:gd name="T1" fmla="*/ 2147483646 h 481"/>
                <a:gd name="T2" fmla="*/ 2147483646 w 707"/>
                <a:gd name="T3" fmla="*/ 2147483646 h 481"/>
                <a:gd name="T4" fmla="*/ 2147483646 w 707"/>
                <a:gd name="T5" fmla="*/ 2147483646 h 481"/>
                <a:gd name="T6" fmla="*/ 2147483646 w 707"/>
                <a:gd name="T7" fmla="*/ 2147483646 h 481"/>
                <a:gd name="T8" fmla="*/ 2147483646 w 707"/>
                <a:gd name="T9" fmla="*/ 2147483646 h 481"/>
                <a:gd name="T10" fmla="*/ 2147483646 w 707"/>
                <a:gd name="T11" fmla="*/ 2147483646 h 481"/>
                <a:gd name="T12" fmla="*/ 0 w 707"/>
                <a:gd name="T13" fmla="*/ 2147483646 h 481"/>
                <a:gd name="T14" fmla="*/ 2147483646 w 707"/>
                <a:gd name="T15" fmla="*/ 2147483646 h 481"/>
                <a:gd name="T16" fmla="*/ 2147483646 w 707"/>
                <a:gd name="T17" fmla="*/ 2147483646 h 481"/>
                <a:gd name="T18" fmla="*/ 2147483646 w 707"/>
                <a:gd name="T19" fmla="*/ 2147483646 h 481"/>
                <a:gd name="T20" fmla="*/ 2147483646 w 707"/>
                <a:gd name="T21" fmla="*/ 2147483646 h 481"/>
                <a:gd name="T22" fmla="*/ 2147483646 w 707"/>
                <a:gd name="T23" fmla="*/ 2147483646 h 481"/>
                <a:gd name="T24" fmla="*/ 2147483646 w 707"/>
                <a:gd name="T25" fmla="*/ 2147483646 h 481"/>
                <a:gd name="T26" fmla="*/ 2147483646 w 707"/>
                <a:gd name="T27" fmla="*/ 2147483646 h 481"/>
                <a:gd name="T28" fmla="*/ 2147483646 w 707"/>
                <a:gd name="T29" fmla="*/ 2147483646 h 481"/>
                <a:gd name="T30" fmla="*/ 2147483646 w 707"/>
                <a:gd name="T31" fmla="*/ 2147483646 h 481"/>
                <a:gd name="T32" fmla="*/ 2147483646 w 707"/>
                <a:gd name="T33" fmla="*/ 2147483646 h 481"/>
                <a:gd name="T34" fmla="*/ 2147483646 w 707"/>
                <a:gd name="T35" fmla="*/ 2147483646 h 481"/>
                <a:gd name="T36" fmla="*/ 2147483646 w 707"/>
                <a:gd name="T37" fmla="*/ 2147483646 h 481"/>
                <a:gd name="T38" fmla="*/ 2147483646 w 707"/>
                <a:gd name="T39" fmla="*/ 2147483646 h 481"/>
                <a:gd name="T40" fmla="*/ 2147483646 w 707"/>
                <a:gd name="T41" fmla="*/ 2147483646 h 481"/>
                <a:gd name="T42" fmla="*/ 2147483646 w 707"/>
                <a:gd name="T43" fmla="*/ 2147483646 h 481"/>
                <a:gd name="T44" fmla="*/ 2147483646 w 707"/>
                <a:gd name="T45" fmla="*/ 2147483646 h 481"/>
                <a:gd name="T46" fmla="*/ 2147483646 w 707"/>
                <a:gd name="T47" fmla="*/ 2147483646 h 481"/>
                <a:gd name="T48" fmla="*/ 2147483646 w 707"/>
                <a:gd name="T49" fmla="*/ 2147483646 h 481"/>
                <a:gd name="T50" fmla="*/ 2147483646 w 707"/>
                <a:gd name="T51" fmla="*/ 2147483646 h 481"/>
                <a:gd name="T52" fmla="*/ 2147483646 w 707"/>
                <a:gd name="T53" fmla="*/ 2147483646 h 481"/>
                <a:gd name="T54" fmla="*/ 2147483646 w 707"/>
                <a:gd name="T55" fmla="*/ 2147483646 h 481"/>
                <a:gd name="T56" fmla="*/ 2147483646 w 707"/>
                <a:gd name="T57" fmla="*/ 2147483646 h 481"/>
                <a:gd name="T58" fmla="*/ 2147483646 w 707"/>
                <a:gd name="T59" fmla="*/ 2147483646 h 481"/>
                <a:gd name="T60" fmla="*/ 2147483646 w 707"/>
                <a:gd name="T61" fmla="*/ 2147483646 h 481"/>
                <a:gd name="T62" fmla="*/ 2147483646 w 707"/>
                <a:gd name="T63" fmla="*/ 2147483646 h 481"/>
                <a:gd name="T64" fmla="*/ 2147483646 w 707"/>
                <a:gd name="T65" fmla="*/ 2147483646 h 481"/>
                <a:gd name="T66" fmla="*/ 2147483646 w 707"/>
                <a:gd name="T67" fmla="*/ 2147483646 h 481"/>
                <a:gd name="T68" fmla="*/ 2147483646 w 707"/>
                <a:gd name="T69" fmla="*/ 2147483646 h 481"/>
                <a:gd name="T70" fmla="*/ 2147483646 w 707"/>
                <a:gd name="T71" fmla="*/ 2147483646 h 481"/>
                <a:gd name="T72" fmla="*/ 2147483646 w 707"/>
                <a:gd name="T73" fmla="*/ 2147483646 h 481"/>
                <a:gd name="T74" fmla="*/ 2147483646 w 707"/>
                <a:gd name="T75" fmla="*/ 2147483646 h 481"/>
                <a:gd name="T76" fmla="*/ 2147483646 w 707"/>
                <a:gd name="T77" fmla="*/ 2147483646 h 481"/>
                <a:gd name="T78" fmla="*/ 2147483646 w 707"/>
                <a:gd name="T79" fmla="*/ 2147483646 h 481"/>
                <a:gd name="T80" fmla="*/ 2147483646 w 707"/>
                <a:gd name="T81" fmla="*/ 2147483646 h 481"/>
                <a:gd name="T82" fmla="*/ 2147483646 w 707"/>
                <a:gd name="T83" fmla="*/ 2147483646 h 481"/>
                <a:gd name="T84" fmla="*/ 2147483646 w 707"/>
                <a:gd name="T85" fmla="*/ 2147483646 h 481"/>
                <a:gd name="T86" fmla="*/ 2147483646 w 707"/>
                <a:gd name="T87" fmla="*/ 2147483646 h 481"/>
                <a:gd name="T88" fmla="*/ 2147483646 w 707"/>
                <a:gd name="T89" fmla="*/ 2147483646 h 481"/>
                <a:gd name="T90" fmla="*/ 2147483646 w 707"/>
                <a:gd name="T91" fmla="*/ 2147483646 h 481"/>
                <a:gd name="T92" fmla="*/ 2147483646 w 707"/>
                <a:gd name="T93" fmla="*/ 2147483646 h 481"/>
                <a:gd name="T94" fmla="*/ 2147483646 w 707"/>
                <a:gd name="T95" fmla="*/ 2147483646 h 481"/>
                <a:gd name="T96" fmla="*/ 2147483646 w 707"/>
                <a:gd name="T97" fmla="*/ 2147483646 h 481"/>
                <a:gd name="T98" fmla="*/ 2147483646 w 707"/>
                <a:gd name="T99" fmla="*/ 2147483646 h 481"/>
                <a:gd name="T100" fmla="*/ 2147483646 w 707"/>
                <a:gd name="T101" fmla="*/ 2147483646 h 481"/>
                <a:gd name="T102" fmla="*/ 2147483646 w 707"/>
                <a:gd name="T103" fmla="*/ 2147483646 h 481"/>
                <a:gd name="T104" fmla="*/ 2147483646 w 707"/>
                <a:gd name="T105" fmla="*/ 2147483646 h 481"/>
                <a:gd name="T106" fmla="*/ 2147483646 w 707"/>
                <a:gd name="T107" fmla="*/ 2147483646 h 481"/>
                <a:gd name="T108" fmla="*/ 2147483646 w 707"/>
                <a:gd name="T109" fmla="*/ 2147483646 h 481"/>
                <a:gd name="T110" fmla="*/ 2147483646 w 707"/>
                <a:gd name="T111" fmla="*/ 2147483646 h 481"/>
                <a:gd name="T112" fmla="*/ 2147483646 w 707"/>
                <a:gd name="T113" fmla="*/ 2147483646 h 481"/>
                <a:gd name="T114" fmla="*/ 2147483646 w 707"/>
                <a:gd name="T115" fmla="*/ 2147483646 h 4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7"/>
                <a:gd name="T175" fmla="*/ 0 h 481"/>
                <a:gd name="T176" fmla="*/ 707 w 707"/>
                <a:gd name="T177" fmla="*/ 481 h 4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6" name="Freeform 30"/>
            <p:cNvSpPr/>
            <p:nvPr/>
          </p:nvSpPr>
          <p:spPr bwMode="auto">
            <a:xfrm>
              <a:off x="4691355" y="3522360"/>
              <a:ext cx="663465" cy="4141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7" name="Freeform 31"/>
            <p:cNvSpPr/>
            <p:nvPr/>
          </p:nvSpPr>
          <p:spPr bwMode="auto">
            <a:xfrm>
              <a:off x="5313589" y="4207718"/>
              <a:ext cx="101206" cy="91009"/>
            </a:xfrm>
            <a:custGeom>
              <a:avLst/>
              <a:gdLst>
                <a:gd name="T0" fmla="*/ 2147483646 w 88"/>
                <a:gd name="T1" fmla="*/ 2147483646 h 80"/>
                <a:gd name="T2" fmla="*/ 2147483646 w 88"/>
                <a:gd name="T3" fmla="*/ 2147483646 h 80"/>
                <a:gd name="T4" fmla="*/ 2147483646 w 88"/>
                <a:gd name="T5" fmla="*/ 2147483646 h 80"/>
                <a:gd name="T6" fmla="*/ 2147483646 w 88"/>
                <a:gd name="T7" fmla="*/ 2147483646 h 80"/>
                <a:gd name="T8" fmla="*/ 2147483646 w 88"/>
                <a:gd name="T9" fmla="*/ 2147483646 h 80"/>
                <a:gd name="T10" fmla="*/ 2147483646 w 88"/>
                <a:gd name="T11" fmla="*/ 2147483646 h 80"/>
                <a:gd name="T12" fmla="*/ 2147483646 w 88"/>
                <a:gd name="T13" fmla="*/ 873360744 h 80"/>
                <a:gd name="T14" fmla="*/ 2147483646 w 88"/>
                <a:gd name="T15" fmla="*/ 2147483646 h 80"/>
                <a:gd name="T16" fmla="*/ 2147483646 w 88"/>
                <a:gd name="T17" fmla="*/ 2147483646 h 80"/>
                <a:gd name="T18" fmla="*/ 2147483646 w 88"/>
                <a:gd name="T19" fmla="*/ 2147483646 h 80"/>
                <a:gd name="T20" fmla="*/ 0 w 88"/>
                <a:gd name="T21" fmla="*/ 2147483646 h 80"/>
                <a:gd name="T22" fmla="*/ 2147483646 w 88"/>
                <a:gd name="T23" fmla="*/ 2147483646 h 80"/>
                <a:gd name="T24" fmla="*/ 2147483646 w 88"/>
                <a:gd name="T25" fmla="*/ 2147483646 h 80"/>
                <a:gd name="T26" fmla="*/ 2147483646 w 88"/>
                <a:gd name="T27" fmla="*/ 2147483646 h 80"/>
                <a:gd name="T28" fmla="*/ 2147483646 w 88"/>
                <a:gd name="T29" fmla="*/ 2147483646 h 80"/>
                <a:gd name="T30" fmla="*/ 2147483646 w 88"/>
                <a:gd name="T31" fmla="*/ 2147483646 h 80"/>
                <a:gd name="T32" fmla="*/ 2147483646 w 88"/>
                <a:gd name="T33" fmla="*/ 2147483646 h 80"/>
                <a:gd name="T34" fmla="*/ 2147483646 w 88"/>
                <a:gd name="T35" fmla="*/ 2147483646 h 80"/>
                <a:gd name="T36" fmla="*/ 2147483646 w 88"/>
                <a:gd name="T37" fmla="*/ 2147483646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0"/>
                <a:gd name="T59" fmla="*/ 88 w 88"/>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8" name="Freeform 32"/>
            <p:cNvSpPr/>
            <p:nvPr/>
          </p:nvSpPr>
          <p:spPr bwMode="auto">
            <a:xfrm>
              <a:off x="4826297" y="3860395"/>
              <a:ext cx="577252" cy="443903"/>
            </a:xfrm>
            <a:custGeom>
              <a:avLst/>
              <a:gdLst>
                <a:gd name="T0" fmla="*/ 2147483646 w 498"/>
                <a:gd name="T1" fmla="*/ 2147483646 h 385"/>
                <a:gd name="T2" fmla="*/ 2147483646 w 498"/>
                <a:gd name="T3" fmla="*/ 2147483646 h 385"/>
                <a:gd name="T4" fmla="*/ 2147483646 w 498"/>
                <a:gd name="T5" fmla="*/ 2147483646 h 385"/>
                <a:gd name="T6" fmla="*/ 2147483646 w 498"/>
                <a:gd name="T7" fmla="*/ 0 h 385"/>
                <a:gd name="T8" fmla="*/ 2147483646 w 498"/>
                <a:gd name="T9" fmla="*/ 2147483646 h 385"/>
                <a:gd name="T10" fmla="*/ 2147483646 w 498"/>
                <a:gd name="T11" fmla="*/ 2147483646 h 385"/>
                <a:gd name="T12" fmla="*/ 2147483646 w 498"/>
                <a:gd name="T13" fmla="*/ 2147483646 h 385"/>
                <a:gd name="T14" fmla="*/ 2147483646 w 498"/>
                <a:gd name="T15" fmla="*/ 2147483646 h 385"/>
                <a:gd name="T16" fmla="*/ 2147483646 w 498"/>
                <a:gd name="T17" fmla="*/ 2147483646 h 385"/>
                <a:gd name="T18" fmla="*/ 2147483646 w 498"/>
                <a:gd name="T19" fmla="*/ 2147483646 h 385"/>
                <a:gd name="T20" fmla="*/ 2147483646 w 498"/>
                <a:gd name="T21" fmla="*/ 2147483646 h 385"/>
                <a:gd name="T22" fmla="*/ 0 w 498"/>
                <a:gd name="T23" fmla="*/ 2147483646 h 385"/>
                <a:gd name="T24" fmla="*/ 2147483646 w 498"/>
                <a:gd name="T25" fmla="*/ 2147483646 h 385"/>
                <a:gd name="T26" fmla="*/ 2147483646 w 498"/>
                <a:gd name="T27" fmla="*/ 2147483646 h 385"/>
                <a:gd name="T28" fmla="*/ 2147483646 w 498"/>
                <a:gd name="T29" fmla="*/ 2147483646 h 385"/>
                <a:gd name="T30" fmla="*/ 2147483646 w 498"/>
                <a:gd name="T31" fmla="*/ 2147483646 h 385"/>
                <a:gd name="T32" fmla="*/ 2147483646 w 498"/>
                <a:gd name="T33" fmla="*/ 2147483646 h 385"/>
                <a:gd name="T34" fmla="*/ 2147483646 w 498"/>
                <a:gd name="T35" fmla="*/ 2147483646 h 385"/>
                <a:gd name="T36" fmla="*/ 2147483646 w 498"/>
                <a:gd name="T37" fmla="*/ 2147483646 h 385"/>
                <a:gd name="T38" fmla="*/ 2147483646 w 498"/>
                <a:gd name="T39" fmla="*/ 2147483646 h 385"/>
                <a:gd name="T40" fmla="*/ 2147483646 w 498"/>
                <a:gd name="T41" fmla="*/ 2147483646 h 385"/>
                <a:gd name="T42" fmla="*/ 2147483646 w 498"/>
                <a:gd name="T43" fmla="*/ 2147483646 h 385"/>
                <a:gd name="T44" fmla="*/ 2147483646 w 498"/>
                <a:gd name="T45" fmla="*/ 2147483646 h 385"/>
                <a:gd name="T46" fmla="*/ 2147483646 w 498"/>
                <a:gd name="T47" fmla="*/ 2147483646 h 385"/>
                <a:gd name="T48" fmla="*/ 2147483646 w 498"/>
                <a:gd name="T49" fmla="*/ 2147483646 h 385"/>
                <a:gd name="T50" fmla="*/ 2147483646 w 498"/>
                <a:gd name="T51" fmla="*/ 2147483646 h 385"/>
                <a:gd name="T52" fmla="*/ 2147483646 w 498"/>
                <a:gd name="T53" fmla="*/ 2147483646 h 385"/>
                <a:gd name="T54" fmla="*/ 2147483646 w 498"/>
                <a:gd name="T55" fmla="*/ 2147483646 h 385"/>
                <a:gd name="T56" fmla="*/ 2147483646 w 498"/>
                <a:gd name="T57" fmla="*/ 2147483646 h 385"/>
                <a:gd name="T58" fmla="*/ 2147483646 w 498"/>
                <a:gd name="T59" fmla="*/ 2147483646 h 385"/>
                <a:gd name="T60" fmla="*/ 2147483646 w 498"/>
                <a:gd name="T61" fmla="*/ 2147483646 h 385"/>
                <a:gd name="T62" fmla="*/ 2147483646 w 498"/>
                <a:gd name="T63" fmla="*/ 2147483646 h 385"/>
                <a:gd name="T64" fmla="*/ 2147483646 w 498"/>
                <a:gd name="T65" fmla="*/ 2147483646 h 385"/>
                <a:gd name="T66" fmla="*/ 2147483646 w 498"/>
                <a:gd name="T67" fmla="*/ 2147483646 h 385"/>
                <a:gd name="T68" fmla="*/ 2147483646 w 498"/>
                <a:gd name="T69" fmla="*/ 2147483646 h 385"/>
                <a:gd name="T70" fmla="*/ 2147483646 w 498"/>
                <a:gd name="T71" fmla="*/ 2147483646 h 385"/>
                <a:gd name="T72" fmla="*/ 2147483646 w 498"/>
                <a:gd name="T73" fmla="*/ 2147483646 h 385"/>
                <a:gd name="T74" fmla="*/ 2147483646 w 498"/>
                <a:gd name="T75" fmla="*/ 2147483646 h 385"/>
                <a:gd name="T76" fmla="*/ 2147483646 w 498"/>
                <a:gd name="T77" fmla="*/ 2147483646 h 385"/>
                <a:gd name="T78" fmla="*/ 2147483646 w 498"/>
                <a:gd name="T79" fmla="*/ 2147483646 h 385"/>
                <a:gd name="T80" fmla="*/ 2147483646 w 498"/>
                <a:gd name="T81" fmla="*/ 2147483646 h 3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385"/>
                <a:gd name="T125" fmla="*/ 498 w 498"/>
                <a:gd name="T126" fmla="*/ 385 h 3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9" name="Freeform 33"/>
            <p:cNvSpPr/>
            <p:nvPr/>
          </p:nvSpPr>
          <p:spPr bwMode="auto">
            <a:xfrm>
              <a:off x="4524553" y="3011595"/>
              <a:ext cx="536019" cy="763365"/>
            </a:xfrm>
            <a:custGeom>
              <a:avLst/>
              <a:gdLst>
                <a:gd name="T0" fmla="*/ 2147483646 w 463"/>
                <a:gd name="T1" fmla="*/ 2147483646 h 662"/>
                <a:gd name="T2" fmla="*/ 2147483646 w 463"/>
                <a:gd name="T3" fmla="*/ 2147483646 h 662"/>
                <a:gd name="T4" fmla="*/ 2147483646 w 463"/>
                <a:gd name="T5" fmla="*/ 2147483646 h 662"/>
                <a:gd name="T6" fmla="*/ 2147483646 w 463"/>
                <a:gd name="T7" fmla="*/ 2147483646 h 662"/>
                <a:gd name="T8" fmla="*/ 2147483646 w 463"/>
                <a:gd name="T9" fmla="*/ 2147483646 h 662"/>
                <a:gd name="T10" fmla="*/ 2147483646 w 463"/>
                <a:gd name="T11" fmla="*/ 2147483646 h 662"/>
                <a:gd name="T12" fmla="*/ 2147483646 w 463"/>
                <a:gd name="T13" fmla="*/ 2147483646 h 662"/>
                <a:gd name="T14" fmla="*/ 2147483646 w 463"/>
                <a:gd name="T15" fmla="*/ 2147483646 h 662"/>
                <a:gd name="T16" fmla="*/ 2147483646 w 463"/>
                <a:gd name="T17" fmla="*/ 0 h 662"/>
                <a:gd name="T18" fmla="*/ 2147483646 w 463"/>
                <a:gd name="T19" fmla="*/ 2147483646 h 662"/>
                <a:gd name="T20" fmla="*/ 2147483646 w 463"/>
                <a:gd name="T21" fmla="*/ 2147483646 h 662"/>
                <a:gd name="T22" fmla="*/ 2147483646 w 463"/>
                <a:gd name="T23" fmla="*/ 2147483646 h 662"/>
                <a:gd name="T24" fmla="*/ 2147483646 w 463"/>
                <a:gd name="T25" fmla="*/ 2147483646 h 662"/>
                <a:gd name="T26" fmla="*/ 2147483646 w 463"/>
                <a:gd name="T27" fmla="*/ 2147483646 h 662"/>
                <a:gd name="T28" fmla="*/ 2147483646 w 463"/>
                <a:gd name="T29" fmla="*/ 2147483646 h 662"/>
                <a:gd name="T30" fmla="*/ 2147483646 w 463"/>
                <a:gd name="T31" fmla="*/ 2147483646 h 662"/>
                <a:gd name="T32" fmla="*/ 2147483646 w 463"/>
                <a:gd name="T33" fmla="*/ 2147483646 h 662"/>
                <a:gd name="T34" fmla="*/ 2147483646 w 463"/>
                <a:gd name="T35" fmla="*/ 2147483646 h 662"/>
                <a:gd name="T36" fmla="*/ 2147483646 w 463"/>
                <a:gd name="T37" fmla="*/ 2147483646 h 662"/>
                <a:gd name="T38" fmla="*/ 2147483646 w 463"/>
                <a:gd name="T39" fmla="*/ 2147483646 h 662"/>
                <a:gd name="T40" fmla="*/ 2147483646 w 463"/>
                <a:gd name="T41" fmla="*/ 2147483646 h 662"/>
                <a:gd name="T42" fmla="*/ 2147483646 w 463"/>
                <a:gd name="T43" fmla="*/ 2147483646 h 662"/>
                <a:gd name="T44" fmla="*/ 2147483646 w 463"/>
                <a:gd name="T45" fmla="*/ 2147483646 h 662"/>
                <a:gd name="T46" fmla="*/ 2147483646 w 463"/>
                <a:gd name="T47" fmla="*/ 2147483646 h 662"/>
                <a:gd name="T48" fmla="*/ 2147483646 w 463"/>
                <a:gd name="T49" fmla="*/ 2147483646 h 662"/>
                <a:gd name="T50" fmla="*/ 2147483646 w 463"/>
                <a:gd name="T51" fmla="*/ 2147483646 h 662"/>
                <a:gd name="T52" fmla="*/ 2147483646 w 463"/>
                <a:gd name="T53" fmla="*/ 2147483646 h 662"/>
                <a:gd name="T54" fmla="*/ 2147483646 w 463"/>
                <a:gd name="T55" fmla="*/ 2147483646 h 662"/>
                <a:gd name="T56" fmla="*/ 2147483646 w 463"/>
                <a:gd name="T57" fmla="*/ 2147483646 h 662"/>
                <a:gd name="T58" fmla="*/ 2147483646 w 463"/>
                <a:gd name="T59" fmla="*/ 2147483646 h 662"/>
                <a:gd name="T60" fmla="*/ 2147483646 w 463"/>
                <a:gd name="T61" fmla="*/ 2147483646 h 662"/>
                <a:gd name="T62" fmla="*/ 2147483646 w 463"/>
                <a:gd name="T63" fmla="*/ 2147483646 h 662"/>
                <a:gd name="T64" fmla="*/ 2147483646 w 463"/>
                <a:gd name="T65" fmla="*/ 2147483646 h 662"/>
                <a:gd name="T66" fmla="*/ 2147483646 w 463"/>
                <a:gd name="T67" fmla="*/ 2147483646 h 662"/>
                <a:gd name="T68" fmla="*/ 2147483646 w 463"/>
                <a:gd name="T69" fmla="*/ 2147483646 h 662"/>
                <a:gd name="T70" fmla="*/ 2147483646 w 463"/>
                <a:gd name="T71" fmla="*/ 2147483646 h 662"/>
                <a:gd name="T72" fmla="*/ 2147483646 w 463"/>
                <a:gd name="T73" fmla="*/ 2147483646 h 662"/>
                <a:gd name="T74" fmla="*/ 2147483646 w 463"/>
                <a:gd name="T75" fmla="*/ 2147483646 h 662"/>
                <a:gd name="T76" fmla="*/ 2147483646 w 463"/>
                <a:gd name="T77" fmla="*/ 2147483646 h 662"/>
                <a:gd name="T78" fmla="*/ 2147483646 w 463"/>
                <a:gd name="T79" fmla="*/ 2147483646 h 662"/>
                <a:gd name="T80" fmla="*/ 2147483646 w 463"/>
                <a:gd name="T81" fmla="*/ 2147483646 h 662"/>
                <a:gd name="T82" fmla="*/ 2147483646 w 463"/>
                <a:gd name="T83" fmla="*/ 2147483646 h 662"/>
                <a:gd name="T84" fmla="*/ 2147483646 w 463"/>
                <a:gd name="T85" fmla="*/ 2147483646 h 662"/>
                <a:gd name="T86" fmla="*/ 2147483646 w 463"/>
                <a:gd name="T87" fmla="*/ 2147483646 h 662"/>
                <a:gd name="T88" fmla="*/ 2147483646 w 463"/>
                <a:gd name="T89" fmla="*/ 2147483646 h 662"/>
                <a:gd name="T90" fmla="*/ 2147483646 w 463"/>
                <a:gd name="T91" fmla="*/ 2147483646 h 662"/>
                <a:gd name="T92" fmla="*/ 2147483646 w 463"/>
                <a:gd name="T93" fmla="*/ 2147483646 h 662"/>
                <a:gd name="T94" fmla="*/ 2147483646 w 463"/>
                <a:gd name="T95" fmla="*/ 2147483646 h 662"/>
                <a:gd name="T96" fmla="*/ 2147483646 w 463"/>
                <a:gd name="T97" fmla="*/ 2147483646 h 662"/>
                <a:gd name="T98" fmla="*/ 2147483646 w 463"/>
                <a:gd name="T99" fmla="*/ 2147483646 h 662"/>
                <a:gd name="T100" fmla="*/ 2147483646 w 463"/>
                <a:gd name="T101" fmla="*/ 2147483646 h 662"/>
                <a:gd name="T102" fmla="*/ 2147483646 w 463"/>
                <a:gd name="T103" fmla="*/ 2147483646 h 662"/>
                <a:gd name="T104" fmla="*/ 2147483646 w 463"/>
                <a:gd name="T105" fmla="*/ 2147483646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3"/>
                <a:gd name="T160" fmla="*/ 0 h 662"/>
                <a:gd name="T161" fmla="*/ 463 w 46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3"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0" name="Freeform 34"/>
            <p:cNvSpPr/>
            <p:nvPr/>
          </p:nvSpPr>
          <p:spPr bwMode="auto">
            <a:xfrm>
              <a:off x="4277159" y="3745240"/>
              <a:ext cx="569755" cy="555344"/>
            </a:xfrm>
            <a:custGeom>
              <a:avLst/>
              <a:gdLst>
                <a:gd name="T0" fmla="*/ 2147483646 w 491"/>
                <a:gd name="T1" fmla="*/ 2147483646 h 483"/>
                <a:gd name="T2" fmla="*/ 2147483646 w 491"/>
                <a:gd name="T3" fmla="*/ 2147483646 h 483"/>
                <a:gd name="T4" fmla="*/ 2147483646 w 491"/>
                <a:gd name="T5" fmla="*/ 2147483646 h 483"/>
                <a:gd name="T6" fmla="*/ 2147483646 w 491"/>
                <a:gd name="T7" fmla="*/ 2147483646 h 483"/>
                <a:gd name="T8" fmla="*/ 2147483646 w 491"/>
                <a:gd name="T9" fmla="*/ 2147483646 h 483"/>
                <a:gd name="T10" fmla="*/ 2147483646 w 491"/>
                <a:gd name="T11" fmla="*/ 2147483646 h 483"/>
                <a:gd name="T12" fmla="*/ 2147483646 w 491"/>
                <a:gd name="T13" fmla="*/ 2147483646 h 483"/>
                <a:gd name="T14" fmla="*/ 2147483646 w 491"/>
                <a:gd name="T15" fmla="*/ 2147483646 h 483"/>
                <a:gd name="T16" fmla="*/ 2147483646 w 491"/>
                <a:gd name="T17" fmla="*/ 2147483646 h 483"/>
                <a:gd name="T18" fmla="*/ 2147483646 w 491"/>
                <a:gd name="T19" fmla="*/ 2147483646 h 483"/>
                <a:gd name="T20" fmla="*/ 2147483646 w 491"/>
                <a:gd name="T21" fmla="*/ 2147483646 h 483"/>
                <a:gd name="T22" fmla="*/ 2147483646 w 491"/>
                <a:gd name="T23" fmla="*/ 2147483646 h 483"/>
                <a:gd name="T24" fmla="*/ 2147483646 w 491"/>
                <a:gd name="T25" fmla="*/ 2147483646 h 483"/>
                <a:gd name="T26" fmla="*/ 2147483646 w 491"/>
                <a:gd name="T27" fmla="*/ 2147483646 h 483"/>
                <a:gd name="T28" fmla="*/ 2147483646 w 491"/>
                <a:gd name="T29" fmla="*/ 2147483646 h 483"/>
                <a:gd name="T30" fmla="*/ 2147483646 w 491"/>
                <a:gd name="T31" fmla="*/ 2147483646 h 483"/>
                <a:gd name="T32" fmla="*/ 2147483646 w 491"/>
                <a:gd name="T33" fmla="*/ 2147483646 h 483"/>
                <a:gd name="T34" fmla="*/ 2147483646 w 491"/>
                <a:gd name="T35" fmla="*/ 2147483646 h 483"/>
                <a:gd name="T36" fmla="*/ 2147483646 w 491"/>
                <a:gd name="T37" fmla="*/ 2147483646 h 483"/>
                <a:gd name="T38" fmla="*/ 2147483646 w 491"/>
                <a:gd name="T39" fmla="*/ 2147483646 h 483"/>
                <a:gd name="T40" fmla="*/ 2147483646 w 491"/>
                <a:gd name="T41" fmla="*/ 2147483646 h 483"/>
                <a:gd name="T42" fmla="*/ 2147483646 w 491"/>
                <a:gd name="T43" fmla="*/ 2147483646 h 483"/>
                <a:gd name="T44" fmla="*/ 2147483646 w 491"/>
                <a:gd name="T45" fmla="*/ 2147483646 h 483"/>
                <a:gd name="T46" fmla="*/ 2147483646 w 491"/>
                <a:gd name="T47" fmla="*/ 2147483646 h 483"/>
                <a:gd name="T48" fmla="*/ 2147483646 w 491"/>
                <a:gd name="T49" fmla="*/ 2147483646 h 483"/>
                <a:gd name="T50" fmla="*/ 2147483646 w 491"/>
                <a:gd name="T51" fmla="*/ 2147483646 h 483"/>
                <a:gd name="T52" fmla="*/ 2147483646 w 491"/>
                <a:gd name="T53" fmla="*/ 2147483646 h 483"/>
                <a:gd name="T54" fmla="*/ 2147483646 w 491"/>
                <a:gd name="T55" fmla="*/ 2147483646 h 483"/>
                <a:gd name="T56" fmla="*/ 2147483646 w 491"/>
                <a:gd name="T57" fmla="*/ 2147483646 h 483"/>
                <a:gd name="T58" fmla="*/ 2147483646 w 491"/>
                <a:gd name="T59" fmla="*/ 2147483646 h 483"/>
                <a:gd name="T60" fmla="*/ 2147483646 w 491"/>
                <a:gd name="T61" fmla="*/ 2147483646 h 483"/>
                <a:gd name="T62" fmla="*/ 2147483646 w 491"/>
                <a:gd name="T63" fmla="*/ 2147483646 h 483"/>
                <a:gd name="T64" fmla="*/ 2147483646 w 491"/>
                <a:gd name="T65" fmla="*/ 2147483646 h 483"/>
                <a:gd name="T66" fmla="*/ 2147483646 w 491"/>
                <a:gd name="T67" fmla="*/ 2147483646 h 483"/>
                <a:gd name="T68" fmla="*/ 2147483646 w 491"/>
                <a:gd name="T69" fmla="*/ 2147483646 h 483"/>
                <a:gd name="T70" fmla="*/ 2147483646 w 491"/>
                <a:gd name="T71" fmla="*/ 2147483646 h 483"/>
                <a:gd name="T72" fmla="*/ 2147483646 w 491"/>
                <a:gd name="T73" fmla="*/ 2147483646 h 483"/>
                <a:gd name="T74" fmla="*/ 2147483646 w 491"/>
                <a:gd name="T75" fmla="*/ 2147483646 h 483"/>
                <a:gd name="T76" fmla="*/ 2147483646 w 491"/>
                <a:gd name="T77" fmla="*/ 0 h 483"/>
                <a:gd name="T78" fmla="*/ 2147483646 w 491"/>
                <a:gd name="T79" fmla="*/ 2147483646 h 483"/>
                <a:gd name="T80" fmla="*/ 2147483646 w 491"/>
                <a:gd name="T81" fmla="*/ 2147483646 h 483"/>
                <a:gd name="T82" fmla="*/ 2147483646 w 491"/>
                <a:gd name="T83" fmla="*/ 2147483646 h 483"/>
                <a:gd name="T84" fmla="*/ 2147483646 w 491"/>
                <a:gd name="T85" fmla="*/ 2147483646 h 483"/>
                <a:gd name="T86" fmla="*/ 2147483646 w 491"/>
                <a:gd name="T87" fmla="*/ 2147483646 h 483"/>
                <a:gd name="T88" fmla="*/ 2147483646 w 491"/>
                <a:gd name="T89" fmla="*/ 2147483646 h 483"/>
                <a:gd name="T90" fmla="*/ 2147483646 w 491"/>
                <a:gd name="T91" fmla="*/ 2147483646 h 4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483"/>
                <a:gd name="T140" fmla="*/ 491 w 491"/>
                <a:gd name="T141" fmla="*/ 483 h 4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483">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1" name="Freeform 35"/>
            <p:cNvSpPr/>
            <p:nvPr/>
          </p:nvSpPr>
          <p:spPr bwMode="auto">
            <a:xfrm>
              <a:off x="5341701" y="4933935"/>
              <a:ext cx="163054" cy="38818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2" name="Freeform 36"/>
            <p:cNvSpPr/>
            <p:nvPr/>
          </p:nvSpPr>
          <p:spPr bwMode="auto">
            <a:xfrm>
              <a:off x="4149714" y="5623007"/>
              <a:ext cx="249267" cy="211736"/>
            </a:xfrm>
            <a:custGeom>
              <a:avLst/>
              <a:gdLst>
                <a:gd name="T0" fmla="*/ 2147483646 w 216"/>
                <a:gd name="T1" fmla="*/ 2147483646 h 184"/>
                <a:gd name="T2" fmla="*/ 2147483646 w 216"/>
                <a:gd name="T3" fmla="*/ 2147483646 h 184"/>
                <a:gd name="T4" fmla="*/ 2147483646 w 216"/>
                <a:gd name="T5" fmla="*/ 2147483646 h 184"/>
                <a:gd name="T6" fmla="*/ 2147483646 w 216"/>
                <a:gd name="T7" fmla="*/ 2147483646 h 184"/>
                <a:gd name="T8" fmla="*/ 2147483646 w 216"/>
                <a:gd name="T9" fmla="*/ 2147483646 h 184"/>
                <a:gd name="T10" fmla="*/ 2147483646 w 216"/>
                <a:gd name="T11" fmla="*/ 2147483646 h 184"/>
                <a:gd name="T12" fmla="*/ 2147483646 w 216"/>
                <a:gd name="T13" fmla="*/ 2147483646 h 184"/>
                <a:gd name="T14" fmla="*/ 2147483646 w 216"/>
                <a:gd name="T15" fmla="*/ 2147483646 h 184"/>
                <a:gd name="T16" fmla="*/ 2147483646 w 216"/>
                <a:gd name="T17" fmla="*/ 2147483646 h 184"/>
                <a:gd name="T18" fmla="*/ 2147483646 w 216"/>
                <a:gd name="T19" fmla="*/ 2147483646 h 184"/>
                <a:gd name="T20" fmla="*/ 2147483646 w 216"/>
                <a:gd name="T21" fmla="*/ 2147483646 h 184"/>
                <a:gd name="T22" fmla="*/ 2147483646 w 216"/>
                <a:gd name="T23" fmla="*/ 2147483646 h 184"/>
                <a:gd name="T24" fmla="*/ 2147483646 w 216"/>
                <a:gd name="T25" fmla="*/ 2147483646 h 184"/>
                <a:gd name="T26" fmla="*/ 2147483646 w 216"/>
                <a:gd name="T27" fmla="*/ 2147483646 h 184"/>
                <a:gd name="T28" fmla="*/ 2147483646 w 216"/>
                <a:gd name="T29" fmla="*/ 2147483646 h 184"/>
                <a:gd name="T30" fmla="*/ 2147483646 w 216"/>
                <a:gd name="T31" fmla="*/ 2147483646 h 184"/>
                <a:gd name="T32" fmla="*/ 2147483646 w 216"/>
                <a:gd name="T33" fmla="*/ 2147483646 h 184"/>
                <a:gd name="T34" fmla="*/ 2147483646 w 216"/>
                <a:gd name="T35" fmla="*/ 2147483646 h 184"/>
                <a:gd name="T36" fmla="*/ 2147483646 w 216"/>
                <a:gd name="T37" fmla="*/ 2147483646 h 184"/>
                <a:gd name="T38" fmla="*/ 2147483646 w 216"/>
                <a:gd name="T39" fmla="*/ 2147483646 h 184"/>
                <a:gd name="T40" fmla="*/ 2147483646 w 216"/>
                <a:gd name="T41" fmla="*/ 2147483646 h 184"/>
                <a:gd name="T42" fmla="*/ 2147483646 w 216"/>
                <a:gd name="T43" fmla="*/ 2147483646 h 184"/>
                <a:gd name="T44" fmla="*/ 2147483646 w 216"/>
                <a:gd name="T45" fmla="*/ 2147483646 h 184"/>
                <a:gd name="T46" fmla="*/ 2147483646 w 216"/>
                <a:gd name="T47" fmla="*/ 2147483646 h 184"/>
                <a:gd name="T48" fmla="*/ 2147483646 w 216"/>
                <a:gd name="T49" fmla="*/ 2147483646 h 184"/>
                <a:gd name="T50" fmla="*/ 2147483646 w 216"/>
                <a:gd name="T51" fmla="*/ 2147483646 h 184"/>
                <a:gd name="T52" fmla="*/ 2147483646 w 216"/>
                <a:gd name="T53" fmla="*/ 2147483646 h 184"/>
                <a:gd name="T54" fmla="*/ 2147483646 w 216"/>
                <a:gd name="T55" fmla="*/ 0 h 184"/>
                <a:gd name="T56" fmla="*/ 2147483646 w 216"/>
                <a:gd name="T57" fmla="*/ 2147483646 h 184"/>
                <a:gd name="T58" fmla="*/ 2147483646 w 216"/>
                <a:gd name="T59" fmla="*/ 2147483646 h 184"/>
                <a:gd name="T60" fmla="*/ 2147483646 w 216"/>
                <a:gd name="T61" fmla="*/ 2147483646 h 184"/>
                <a:gd name="T62" fmla="*/ 2147483646 w 216"/>
                <a:gd name="T63" fmla="*/ 2147483646 h 184"/>
                <a:gd name="T64" fmla="*/ 2147483646 w 216"/>
                <a:gd name="T65" fmla="*/ 2147483646 h 184"/>
                <a:gd name="T66" fmla="*/ 2147483646 w 216"/>
                <a:gd name="T67" fmla="*/ 2147483646 h 1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184"/>
                <a:gd name="T104" fmla="*/ 216 w 216"/>
                <a:gd name="T105" fmla="*/ 184 h 1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3" name="Freeform 29"/>
            <p:cNvSpPr/>
            <p:nvPr/>
          </p:nvSpPr>
          <p:spPr bwMode="auto">
            <a:xfrm>
              <a:off x="4908762" y="1739318"/>
              <a:ext cx="1100153" cy="997391"/>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grpSp>
        <p:nvGrpSpPr>
          <p:cNvPr id="128" name="组合 43"/>
          <p:cNvGrpSpPr/>
          <p:nvPr/>
        </p:nvGrpSpPr>
        <p:grpSpPr bwMode="auto">
          <a:xfrm>
            <a:off x="7476888" y="2268435"/>
            <a:ext cx="3429024" cy="1118370"/>
            <a:chOff x="344487" y="1270212"/>
            <a:chExt cx="2339214" cy="837848"/>
          </a:xfrm>
        </p:grpSpPr>
        <p:sp>
          <p:nvSpPr>
            <p:cNvPr id="129" name="TextBox 19"/>
            <p:cNvSpPr>
              <a:spLocks noChangeArrowheads="1"/>
            </p:cNvSpPr>
            <p:nvPr/>
          </p:nvSpPr>
          <p:spPr bwMode="auto">
            <a:xfrm>
              <a:off x="344487" y="1547085"/>
              <a:ext cx="2339214" cy="560975"/>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30" name="矩形 42"/>
            <p:cNvSpPr>
              <a:spLocks noChangeArrowheads="1"/>
            </p:cNvSpPr>
            <p:nvPr/>
          </p:nvSpPr>
          <p:spPr bwMode="auto">
            <a:xfrm>
              <a:off x="344487" y="1270212"/>
              <a:ext cx="1295693" cy="438095"/>
            </a:xfrm>
            <a:prstGeom prst="rect">
              <a:avLst/>
            </a:prstGeom>
            <a:noFill/>
            <a:ln w="9525">
              <a:noFill/>
              <a:miter lim="800000"/>
            </a:ln>
          </p:spPr>
          <p:txBody>
            <a:bodyPr wrap="square">
              <a:spAutoFit/>
            </a:bodyPr>
            <a:lstStyle/>
            <a:p>
              <a:pPr algn="dist"/>
              <a:r>
                <a:rPr lang="en-US" altLang="zh-CN" sz="3200" b="1" dirty="0" smtClean="0">
                  <a:latin typeface="方正静蕾简体" panose="02000000000000000000" pitchFamily="2" charset="-122"/>
                  <a:ea typeface="方正静蕾简体" panose="02000000000000000000" pitchFamily="2" charset="-122"/>
                </a:rPr>
                <a:t>TAIWAN</a:t>
              </a:r>
              <a:endParaRPr lang="zh-CN" altLang="en-US" sz="3200" b="1" dirty="0">
                <a:latin typeface="方正静蕾简体" panose="02000000000000000000" pitchFamily="2" charset="-122"/>
                <a:ea typeface="方正静蕾简体" panose="02000000000000000000" pitchFamily="2" charset="-122"/>
              </a:endParaRPr>
            </a:p>
          </p:txBody>
        </p:sp>
      </p:grpSp>
      <p:grpSp>
        <p:nvGrpSpPr>
          <p:cNvPr id="131" name="组合 43"/>
          <p:cNvGrpSpPr/>
          <p:nvPr/>
        </p:nvGrpSpPr>
        <p:grpSpPr bwMode="auto">
          <a:xfrm>
            <a:off x="7476888" y="3479732"/>
            <a:ext cx="3429024" cy="1118370"/>
            <a:chOff x="344487" y="1270212"/>
            <a:chExt cx="2339214" cy="837848"/>
          </a:xfrm>
        </p:grpSpPr>
        <p:sp>
          <p:nvSpPr>
            <p:cNvPr id="132" name="TextBox 19"/>
            <p:cNvSpPr>
              <a:spLocks noChangeArrowheads="1"/>
            </p:cNvSpPr>
            <p:nvPr/>
          </p:nvSpPr>
          <p:spPr bwMode="auto">
            <a:xfrm>
              <a:off x="344487" y="1547085"/>
              <a:ext cx="2339214" cy="560975"/>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33" name="矩形 42"/>
            <p:cNvSpPr>
              <a:spLocks noChangeArrowheads="1"/>
            </p:cNvSpPr>
            <p:nvPr/>
          </p:nvSpPr>
          <p:spPr bwMode="auto">
            <a:xfrm>
              <a:off x="344487" y="1270212"/>
              <a:ext cx="1402134" cy="438096"/>
            </a:xfrm>
            <a:prstGeom prst="rect">
              <a:avLst/>
            </a:prstGeom>
            <a:noFill/>
            <a:ln w="9525">
              <a:noFill/>
              <a:miter lim="800000"/>
            </a:ln>
          </p:spPr>
          <p:txBody>
            <a:bodyPr wrap="none">
              <a:spAutoFit/>
            </a:bodyPr>
            <a:lstStyle/>
            <a:p>
              <a:r>
                <a:rPr lang="en-US" altLang="zh-CN" sz="3200" b="1" dirty="0" smtClean="0">
                  <a:latin typeface="方正静蕾简体" panose="02000000000000000000" pitchFamily="2" charset="-122"/>
                  <a:ea typeface="方正静蕾简体" panose="02000000000000000000" pitchFamily="2" charset="-122"/>
                </a:rPr>
                <a:t>HEILONGJIANG</a:t>
              </a:r>
              <a:endParaRPr lang="zh-CN" altLang="en-US" sz="3200" b="1" dirty="0">
                <a:latin typeface="方正静蕾简体" panose="02000000000000000000" pitchFamily="2" charset="-122"/>
                <a:ea typeface="方正静蕾简体" panose="02000000000000000000" pitchFamily="2" charset="-122"/>
              </a:endParaRPr>
            </a:p>
          </p:txBody>
        </p:sp>
      </p:grpSp>
      <p:grpSp>
        <p:nvGrpSpPr>
          <p:cNvPr id="134" name="组合 43"/>
          <p:cNvGrpSpPr/>
          <p:nvPr/>
        </p:nvGrpSpPr>
        <p:grpSpPr bwMode="auto">
          <a:xfrm>
            <a:off x="7476888" y="4734944"/>
            <a:ext cx="3429024" cy="1118370"/>
            <a:chOff x="344487" y="1270212"/>
            <a:chExt cx="2339214" cy="837848"/>
          </a:xfrm>
        </p:grpSpPr>
        <p:sp>
          <p:nvSpPr>
            <p:cNvPr id="135" name="TextBox 19"/>
            <p:cNvSpPr>
              <a:spLocks noChangeArrowheads="1"/>
            </p:cNvSpPr>
            <p:nvPr/>
          </p:nvSpPr>
          <p:spPr bwMode="auto">
            <a:xfrm>
              <a:off x="344487" y="1547085"/>
              <a:ext cx="2339214" cy="560975"/>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36" name="矩形 42"/>
            <p:cNvSpPr>
              <a:spLocks noChangeArrowheads="1"/>
            </p:cNvSpPr>
            <p:nvPr/>
          </p:nvSpPr>
          <p:spPr bwMode="auto">
            <a:xfrm>
              <a:off x="344487" y="1270212"/>
              <a:ext cx="1402134" cy="438095"/>
            </a:xfrm>
            <a:prstGeom prst="rect">
              <a:avLst/>
            </a:prstGeom>
            <a:noFill/>
            <a:ln w="9525">
              <a:noFill/>
              <a:miter lim="800000"/>
            </a:ln>
          </p:spPr>
          <p:txBody>
            <a:bodyPr wrap="square">
              <a:spAutoFit/>
            </a:bodyPr>
            <a:lstStyle/>
            <a:p>
              <a:pPr algn="dist"/>
              <a:r>
                <a:rPr lang="en-US" altLang="zh-CN" sz="3200" b="1" dirty="0" smtClean="0">
                  <a:latin typeface="方正静蕾简体" panose="02000000000000000000" pitchFamily="2" charset="-122"/>
                  <a:ea typeface="方正静蕾简体" panose="02000000000000000000" pitchFamily="2" charset="-122"/>
                </a:rPr>
                <a:t>SHANDONG</a:t>
              </a:r>
              <a:endParaRPr lang="zh-CN" altLang="en-US" sz="3200" b="1" dirty="0">
                <a:latin typeface="方正静蕾简体" panose="02000000000000000000" pitchFamily="2" charset="-122"/>
                <a:ea typeface="方正静蕾简体" panose="02000000000000000000" pitchFamily="2" charset="-122"/>
              </a:endParaRPr>
            </a:p>
          </p:txBody>
        </p:sp>
      </p:grpSp>
      <p:sp>
        <p:nvSpPr>
          <p:cNvPr id="137" name="Freeform 35"/>
          <p:cNvSpPr/>
          <p:nvPr/>
        </p:nvSpPr>
        <p:spPr bwMode="auto">
          <a:xfrm>
            <a:off x="6656904" y="2408144"/>
            <a:ext cx="591146" cy="89013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138" name="Freeform 29"/>
          <p:cNvSpPr/>
          <p:nvPr/>
        </p:nvSpPr>
        <p:spPr bwMode="auto">
          <a:xfrm>
            <a:off x="6370198" y="3608520"/>
            <a:ext cx="946469" cy="911975"/>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139" name="Freeform 30"/>
          <p:cNvSpPr/>
          <p:nvPr/>
        </p:nvSpPr>
        <p:spPr bwMode="auto">
          <a:xfrm>
            <a:off x="6485384" y="5084746"/>
            <a:ext cx="913692" cy="6343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nvGrpSpPr>
          <p:cNvPr id="97" name="组合 96"/>
          <p:cNvGrpSpPr/>
          <p:nvPr/>
        </p:nvGrpSpPr>
        <p:grpSpPr>
          <a:xfrm>
            <a:off x="3790496" y="841828"/>
            <a:ext cx="4540704" cy="1074057"/>
            <a:chOff x="3659868" y="841828"/>
            <a:chExt cx="4540704" cy="1074057"/>
          </a:xfrm>
        </p:grpSpPr>
        <p:sp>
          <p:nvSpPr>
            <p:cNvPr id="98" name="任意多边形 9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9" name="组合 98"/>
            <p:cNvGrpSpPr/>
            <p:nvPr/>
          </p:nvGrpSpPr>
          <p:grpSpPr>
            <a:xfrm>
              <a:off x="3659868" y="841828"/>
              <a:ext cx="4540704" cy="1074057"/>
              <a:chOff x="4429125" y="2685143"/>
              <a:chExt cx="4118758" cy="1182009"/>
            </a:xfrm>
          </p:grpSpPr>
          <p:sp>
            <p:nvSpPr>
              <p:cNvPr id="10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0" name="文本框 9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300"/>
                                  </p:stCondLst>
                                  <p:childTnLst>
                                    <p:set>
                                      <p:cBhvr>
                                        <p:cTn id="9" dur="1" fill="hold">
                                          <p:stCondLst>
                                            <p:cond delay="0"/>
                                          </p:stCondLst>
                                        </p:cTn>
                                        <p:tgtEl>
                                          <p:spTgt spid="128"/>
                                        </p:tgtEl>
                                        <p:attrNameLst>
                                          <p:attrName>style.visibility</p:attrName>
                                        </p:attrNameLst>
                                      </p:cBhvr>
                                      <p:to>
                                        <p:strVal val="visible"/>
                                      </p:to>
                                    </p:set>
                                    <p:animEffect transition="in" filter="fade">
                                      <p:cBhvr>
                                        <p:cTn id="10" dur="500"/>
                                        <p:tgtEl>
                                          <p:spTgt spid="128"/>
                                        </p:tgtEl>
                                      </p:cBhvr>
                                    </p:animEffect>
                                  </p:childTnLst>
                                </p:cTn>
                              </p:par>
                              <p:par>
                                <p:cTn id="11" presetID="10" presetClass="entr" presetSubtype="0" fill="hold" nodeType="withEffect">
                                  <p:stCondLst>
                                    <p:cond delay="600"/>
                                  </p:stCondLst>
                                  <p:childTnLst>
                                    <p:set>
                                      <p:cBhvr>
                                        <p:cTn id="12" dur="1" fill="hold">
                                          <p:stCondLst>
                                            <p:cond delay="0"/>
                                          </p:stCondLst>
                                        </p:cTn>
                                        <p:tgtEl>
                                          <p:spTgt spid="131"/>
                                        </p:tgtEl>
                                        <p:attrNameLst>
                                          <p:attrName>style.visibility</p:attrName>
                                        </p:attrNameLst>
                                      </p:cBhvr>
                                      <p:to>
                                        <p:strVal val="visible"/>
                                      </p:to>
                                    </p:set>
                                    <p:animEffect transition="in" filter="fade">
                                      <p:cBhvr>
                                        <p:cTn id="13" dur="500"/>
                                        <p:tgtEl>
                                          <p:spTgt spid="131"/>
                                        </p:tgtEl>
                                      </p:cBhvr>
                                    </p:animEffect>
                                  </p:childTnLst>
                                </p:cTn>
                              </p:par>
                              <p:par>
                                <p:cTn id="14" presetID="10" presetClass="entr" presetSubtype="0" fill="hold" nodeType="withEffect">
                                  <p:stCondLst>
                                    <p:cond delay="900"/>
                                  </p:stCondLst>
                                  <p:childTnLst>
                                    <p:set>
                                      <p:cBhvr>
                                        <p:cTn id="15" dur="1" fill="hold">
                                          <p:stCondLst>
                                            <p:cond delay="0"/>
                                          </p:stCondLst>
                                        </p:cTn>
                                        <p:tgtEl>
                                          <p:spTgt spid="134"/>
                                        </p:tgtEl>
                                        <p:attrNameLst>
                                          <p:attrName>style.visibility</p:attrName>
                                        </p:attrNameLst>
                                      </p:cBhvr>
                                      <p:to>
                                        <p:strVal val="visible"/>
                                      </p:to>
                                    </p:set>
                                    <p:animEffect transition="in" filter="fade">
                                      <p:cBhvr>
                                        <p:cTn id="16" dur="500"/>
                                        <p:tgtEl>
                                          <p:spTgt spid="134"/>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137"/>
                                        </p:tgtEl>
                                        <p:attrNameLst>
                                          <p:attrName>style.visibility</p:attrName>
                                        </p:attrNameLst>
                                      </p:cBhvr>
                                      <p:to>
                                        <p:strVal val="visible"/>
                                      </p:to>
                                    </p:set>
                                    <p:animEffect transition="in" filter="fade">
                                      <p:cBhvr>
                                        <p:cTn id="19" dur="500"/>
                                        <p:tgtEl>
                                          <p:spTgt spid="137"/>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138"/>
                                        </p:tgtEl>
                                        <p:attrNameLst>
                                          <p:attrName>style.visibility</p:attrName>
                                        </p:attrNameLst>
                                      </p:cBhvr>
                                      <p:to>
                                        <p:strVal val="visible"/>
                                      </p:to>
                                    </p:set>
                                    <p:animEffect transition="in" filter="fade">
                                      <p:cBhvr>
                                        <p:cTn id="22" dur="500"/>
                                        <p:tgtEl>
                                          <p:spTgt spid="138"/>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139"/>
                                        </p:tgtEl>
                                        <p:attrNameLst>
                                          <p:attrName>style.visibility</p:attrName>
                                        </p:attrNameLst>
                                      </p:cBhvr>
                                      <p:to>
                                        <p:strVal val="visible"/>
                                      </p:to>
                                    </p:set>
                                    <p:animEffect transition="in" filter="fade">
                                      <p:cBhvr>
                                        <p:cTn id="25" dur="500"/>
                                        <p:tgtEl>
                                          <p:spTgt spid="139"/>
                                        </p:tgtEl>
                                      </p:cBhvr>
                                    </p:animEffect>
                                  </p:childTnLst>
                                </p:cTn>
                              </p:par>
                              <p:par>
                                <p:cTn id="26" presetID="10" presetClass="entr" presetSubtype="0" fill="hold" nodeType="withEffect">
                                  <p:stCondLst>
                                    <p:cond delay="2100"/>
                                  </p:stCondLst>
                                  <p:childTnLst>
                                    <p:set>
                                      <p:cBhvr>
                                        <p:cTn id="27" dur="1" fill="hold">
                                          <p:stCondLst>
                                            <p:cond delay="0"/>
                                          </p:stCondLst>
                                        </p:cTn>
                                        <p:tgtEl>
                                          <p:spTgt spid="97"/>
                                        </p:tgtEl>
                                        <p:attrNameLst>
                                          <p:attrName>style.visibility</p:attrName>
                                        </p:attrNameLst>
                                      </p:cBhvr>
                                      <p:to>
                                        <p:strVal val="visible"/>
                                      </p:to>
                                    </p:set>
                                    <p:animEffect transition="in" filter="fade">
                                      <p:cBhvr>
                                        <p:cTn id="28"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P spid="138" grpId="0" animBg="1"/>
      <p:bldP spid="13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任意多边形 105"/>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725 w 334099"/>
              <a:gd name="connsiteY0-2" fmla="*/ 508256 h 5164770"/>
              <a:gd name="connsiteX1-3" fmla="*/ 149315 w 334099"/>
              <a:gd name="connsiteY1-4" fmla="*/ 4760216 h 5164770"/>
              <a:gd name="connsiteX2-5" fmla="*/ 332195 w 334099"/>
              <a:gd name="connsiteY2-6" fmla="*/ 4577336 h 5164770"/>
              <a:gd name="connsiteX3-7" fmla="*/ 229325 w 334099"/>
              <a:gd name="connsiteY3-8" fmla="*/ 531116 h 5164770"/>
              <a:gd name="connsiteX4-9" fmla="*/ 725 w 334099"/>
              <a:gd name="connsiteY4-10" fmla="*/ 508256 h 5164770"/>
              <a:gd name="connsiteX0-11" fmla="*/ 5231 w 338605"/>
              <a:gd name="connsiteY0-12" fmla="*/ 508256 h 5164770"/>
              <a:gd name="connsiteX1-13" fmla="*/ 61921 w 338605"/>
              <a:gd name="connsiteY1-14" fmla="*/ 4760216 h 5164770"/>
              <a:gd name="connsiteX2-15" fmla="*/ 336701 w 338605"/>
              <a:gd name="connsiteY2-16" fmla="*/ 4577336 h 5164770"/>
              <a:gd name="connsiteX3-17" fmla="*/ 233831 w 338605"/>
              <a:gd name="connsiteY3-18" fmla="*/ 531116 h 5164770"/>
              <a:gd name="connsiteX4-19" fmla="*/ 5231 w 338605"/>
              <a:gd name="connsiteY4-20" fmla="*/ 508256 h 5164770"/>
              <a:gd name="connsiteX0-21" fmla="*/ 1317 w 334691"/>
              <a:gd name="connsiteY0-22" fmla="*/ 509201 h 5174270"/>
              <a:gd name="connsiteX1-23" fmla="*/ 126931 w 334691"/>
              <a:gd name="connsiteY1-24" fmla="*/ 4775919 h 5174270"/>
              <a:gd name="connsiteX2-25" fmla="*/ 332787 w 334691"/>
              <a:gd name="connsiteY2-26" fmla="*/ 4578281 h 5174270"/>
              <a:gd name="connsiteX3-27" fmla="*/ 229917 w 334691"/>
              <a:gd name="connsiteY3-28" fmla="*/ 532061 h 5174270"/>
              <a:gd name="connsiteX4-29" fmla="*/ 1317 w 334691"/>
              <a:gd name="connsiteY4-30" fmla="*/ 509201 h 517427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7" name="任意多边形 106"/>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1179 w 357095"/>
              <a:gd name="connsiteY0-2" fmla="*/ 503978 h 5163391"/>
              <a:gd name="connsiteX1-3" fmla="*/ 149769 w 357095"/>
              <a:gd name="connsiteY1-4" fmla="*/ 4755938 h 5163391"/>
              <a:gd name="connsiteX2-5" fmla="*/ 355623 w 357095"/>
              <a:gd name="connsiteY2-6" fmla="*/ 4514024 h 5163391"/>
              <a:gd name="connsiteX3-7" fmla="*/ 229779 w 357095"/>
              <a:gd name="connsiteY3-8" fmla="*/ 526838 h 5163391"/>
              <a:gd name="connsiteX4-9" fmla="*/ 1179 w 357095"/>
              <a:gd name="connsiteY4-10" fmla="*/ 503978 h 51633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8" name="任意多边形 107"/>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9" name="文本框 108"/>
          <p:cNvSpPr txBox="1"/>
          <p:nvPr/>
        </p:nvSpPr>
        <p:spPr>
          <a:xfrm>
            <a:off x="1695342" y="5002690"/>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2012</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0" name="任意多边形 109"/>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1" name="文本框 110"/>
          <p:cNvSpPr txBox="1"/>
          <p:nvPr/>
        </p:nvSpPr>
        <p:spPr>
          <a:xfrm>
            <a:off x="1713828" y="4233805"/>
            <a:ext cx="80502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2013</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2" name="任意多边形 111"/>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3" name="文本框 112"/>
          <p:cNvSpPr txBox="1"/>
          <p:nvPr/>
        </p:nvSpPr>
        <p:spPr>
          <a:xfrm>
            <a:off x="1702304" y="3514387"/>
            <a:ext cx="835485"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2014</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4" name="任意多边形 113"/>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5" name="文本框 114"/>
          <p:cNvSpPr txBox="1"/>
          <p:nvPr/>
        </p:nvSpPr>
        <p:spPr>
          <a:xfrm>
            <a:off x="1683068" y="2789952"/>
            <a:ext cx="83227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2015</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6" name="任意多边形 115"/>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7" name="文本框 116"/>
          <p:cNvSpPr txBox="1"/>
          <p:nvPr/>
        </p:nvSpPr>
        <p:spPr>
          <a:xfrm>
            <a:off x="1694592" y="2029284"/>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2016</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27" name="文本框 126"/>
          <p:cNvSpPr txBox="1"/>
          <p:nvPr/>
        </p:nvSpPr>
        <p:spPr>
          <a:xfrm>
            <a:off x="4080071" y="2309338"/>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en-US" altLang="zh-CN" sz="2000" dirty="0">
              <a:latin typeface="方正静蕾简体" panose="02000000000000000000" pitchFamily="2" charset="-122"/>
              <a:ea typeface="方正静蕾简体" panose="02000000000000000000" pitchFamily="2" charset="-122"/>
            </a:endParaRPr>
          </a:p>
        </p:txBody>
      </p:sp>
      <p:sp>
        <p:nvSpPr>
          <p:cNvPr id="169" name="文本框 168"/>
          <p:cNvSpPr txBox="1"/>
          <p:nvPr/>
        </p:nvSpPr>
        <p:spPr>
          <a:xfrm>
            <a:off x="2950706" y="5125801"/>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探索</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0" name="文本框 169"/>
          <p:cNvSpPr txBox="1"/>
          <p:nvPr/>
        </p:nvSpPr>
        <p:spPr>
          <a:xfrm>
            <a:off x="2950706" y="4398917"/>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起步</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1" name="文本框 170"/>
          <p:cNvSpPr txBox="1"/>
          <p:nvPr/>
        </p:nvSpPr>
        <p:spPr>
          <a:xfrm>
            <a:off x="2950706" y="3672034"/>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定位</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2" name="文本框 171"/>
          <p:cNvSpPr txBox="1"/>
          <p:nvPr/>
        </p:nvSpPr>
        <p:spPr>
          <a:xfrm>
            <a:off x="2950706" y="2945151"/>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积淀</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3" name="文本框 172"/>
          <p:cNvSpPr txBox="1"/>
          <p:nvPr/>
        </p:nvSpPr>
        <p:spPr>
          <a:xfrm>
            <a:off x="2950706" y="2213687"/>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爆发</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69" name="文本框 68"/>
          <p:cNvSpPr txBox="1"/>
          <p:nvPr/>
        </p:nvSpPr>
        <p:spPr>
          <a:xfrm>
            <a:off x="4080070" y="3006706"/>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en-US" altLang="zh-CN" sz="2000" dirty="0">
              <a:latin typeface="方正静蕾简体" panose="02000000000000000000" pitchFamily="2" charset="-122"/>
              <a:ea typeface="方正静蕾简体" panose="02000000000000000000" pitchFamily="2" charset="-122"/>
            </a:endParaRPr>
          </a:p>
        </p:txBody>
      </p:sp>
      <p:sp>
        <p:nvSpPr>
          <p:cNvPr id="70" name="文本框 69"/>
          <p:cNvSpPr txBox="1"/>
          <p:nvPr/>
        </p:nvSpPr>
        <p:spPr>
          <a:xfrm>
            <a:off x="4080071" y="3783428"/>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en-US" altLang="zh-CN" sz="2000" dirty="0">
              <a:latin typeface="方正静蕾简体" panose="02000000000000000000" pitchFamily="2" charset="-122"/>
              <a:ea typeface="方正静蕾简体" panose="02000000000000000000" pitchFamily="2" charset="-122"/>
            </a:endParaRPr>
          </a:p>
        </p:txBody>
      </p:sp>
      <p:sp>
        <p:nvSpPr>
          <p:cNvPr id="71" name="文本框 70"/>
          <p:cNvSpPr txBox="1"/>
          <p:nvPr/>
        </p:nvSpPr>
        <p:spPr>
          <a:xfrm>
            <a:off x="4080070" y="4480796"/>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en-US" altLang="zh-CN" sz="2000" dirty="0">
              <a:latin typeface="方正静蕾简体" panose="02000000000000000000" pitchFamily="2" charset="-122"/>
              <a:ea typeface="方正静蕾简体" panose="02000000000000000000" pitchFamily="2" charset="-122"/>
            </a:endParaRPr>
          </a:p>
        </p:txBody>
      </p:sp>
      <p:sp>
        <p:nvSpPr>
          <p:cNvPr id="72" name="文本框 71"/>
          <p:cNvSpPr txBox="1"/>
          <p:nvPr/>
        </p:nvSpPr>
        <p:spPr>
          <a:xfrm>
            <a:off x="4080070" y="5221453"/>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en-US" altLang="zh-CN" sz="2000" dirty="0">
              <a:latin typeface="方正静蕾简体" panose="02000000000000000000" pitchFamily="2" charset="-122"/>
              <a:ea typeface="方正静蕾简体" panose="02000000000000000000" pitchFamily="2" charset="-122"/>
            </a:endParaRPr>
          </a:p>
        </p:txBody>
      </p:sp>
      <p:grpSp>
        <p:nvGrpSpPr>
          <p:cNvPr id="32" name="组合 31"/>
          <p:cNvGrpSpPr/>
          <p:nvPr/>
        </p:nvGrpSpPr>
        <p:grpSpPr>
          <a:xfrm>
            <a:off x="3790496" y="841828"/>
            <a:ext cx="4540704" cy="1074057"/>
            <a:chOff x="3659868" y="841828"/>
            <a:chExt cx="4540704" cy="1074057"/>
          </a:xfrm>
        </p:grpSpPr>
        <p:sp>
          <p:nvSpPr>
            <p:cNvPr id="33" name="任意多边形 32"/>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p:nvGrpSpPr>
          <p:grpSpPr>
            <a:xfrm>
              <a:off x="3659868" y="841828"/>
              <a:ext cx="4540704" cy="1074057"/>
              <a:chOff x="4429125" y="2685143"/>
              <a:chExt cx="4118758" cy="1182009"/>
            </a:xfrm>
          </p:grpSpPr>
          <p:sp>
            <p:nvSpPr>
              <p:cNvPr id="36"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7"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 name="文本框 34"/>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07"/>
                                        </p:tgtEl>
                                        <p:attrNameLst>
                                          <p:attrName>style.visibility</p:attrName>
                                        </p:attrNameLst>
                                      </p:cBhvr>
                                      <p:to>
                                        <p:strVal val="visible"/>
                                      </p:to>
                                    </p:set>
                                    <p:animEffect transition="in" filter="fade">
                                      <p:cBhvr>
                                        <p:cTn id="10" dur="500"/>
                                        <p:tgtEl>
                                          <p:spTgt spid="107"/>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108"/>
                                        </p:tgtEl>
                                        <p:attrNameLst>
                                          <p:attrName>style.visibility</p:attrName>
                                        </p:attrNameLst>
                                      </p:cBhvr>
                                      <p:to>
                                        <p:strVal val="visible"/>
                                      </p:to>
                                    </p:set>
                                    <p:animEffect transition="in" filter="fade">
                                      <p:cBhvr>
                                        <p:cTn id="13" dur="500"/>
                                        <p:tgtEl>
                                          <p:spTgt spid="108"/>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109"/>
                                        </p:tgtEl>
                                        <p:attrNameLst>
                                          <p:attrName>style.visibility</p:attrName>
                                        </p:attrNameLst>
                                      </p:cBhvr>
                                      <p:to>
                                        <p:strVal val="visible"/>
                                      </p:to>
                                    </p:set>
                                    <p:animEffect transition="in" filter="fade">
                                      <p:cBhvr>
                                        <p:cTn id="16" dur="500"/>
                                        <p:tgtEl>
                                          <p:spTgt spid="10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110"/>
                                        </p:tgtEl>
                                        <p:attrNameLst>
                                          <p:attrName>style.visibility</p:attrName>
                                        </p:attrNameLst>
                                      </p:cBhvr>
                                      <p:to>
                                        <p:strVal val="visible"/>
                                      </p:to>
                                    </p:set>
                                    <p:animEffect transition="in" filter="fade">
                                      <p:cBhvr>
                                        <p:cTn id="19" dur="500"/>
                                        <p:tgtEl>
                                          <p:spTgt spid="110"/>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111"/>
                                        </p:tgtEl>
                                        <p:attrNameLst>
                                          <p:attrName>style.visibility</p:attrName>
                                        </p:attrNameLst>
                                      </p:cBhvr>
                                      <p:to>
                                        <p:strVal val="visible"/>
                                      </p:to>
                                    </p:set>
                                    <p:animEffect transition="in" filter="fade">
                                      <p:cBhvr>
                                        <p:cTn id="22" dur="500"/>
                                        <p:tgtEl>
                                          <p:spTgt spid="111"/>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112"/>
                                        </p:tgtEl>
                                        <p:attrNameLst>
                                          <p:attrName>style.visibility</p:attrName>
                                        </p:attrNameLst>
                                      </p:cBhvr>
                                      <p:to>
                                        <p:strVal val="visible"/>
                                      </p:to>
                                    </p:set>
                                    <p:animEffect transition="in" filter="fade">
                                      <p:cBhvr>
                                        <p:cTn id="25" dur="500"/>
                                        <p:tgtEl>
                                          <p:spTgt spid="112"/>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113"/>
                                        </p:tgtEl>
                                        <p:attrNameLst>
                                          <p:attrName>style.visibility</p:attrName>
                                        </p:attrNameLst>
                                      </p:cBhvr>
                                      <p:to>
                                        <p:strVal val="visible"/>
                                      </p:to>
                                    </p:set>
                                    <p:animEffect transition="in" filter="fade">
                                      <p:cBhvr>
                                        <p:cTn id="28" dur="500"/>
                                        <p:tgtEl>
                                          <p:spTgt spid="113"/>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114"/>
                                        </p:tgtEl>
                                        <p:attrNameLst>
                                          <p:attrName>style.visibility</p:attrName>
                                        </p:attrNameLst>
                                      </p:cBhvr>
                                      <p:to>
                                        <p:strVal val="visible"/>
                                      </p:to>
                                    </p:set>
                                    <p:animEffect transition="in" filter="fade">
                                      <p:cBhvr>
                                        <p:cTn id="31" dur="500"/>
                                        <p:tgtEl>
                                          <p:spTgt spid="114"/>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115"/>
                                        </p:tgtEl>
                                        <p:attrNameLst>
                                          <p:attrName>style.visibility</p:attrName>
                                        </p:attrNameLst>
                                      </p:cBhvr>
                                      <p:to>
                                        <p:strVal val="visible"/>
                                      </p:to>
                                    </p:set>
                                    <p:animEffect transition="in" filter="fade">
                                      <p:cBhvr>
                                        <p:cTn id="34" dur="500"/>
                                        <p:tgtEl>
                                          <p:spTgt spid="115"/>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116"/>
                                        </p:tgtEl>
                                        <p:attrNameLst>
                                          <p:attrName>style.visibility</p:attrName>
                                        </p:attrNameLst>
                                      </p:cBhvr>
                                      <p:to>
                                        <p:strVal val="visible"/>
                                      </p:to>
                                    </p:set>
                                    <p:animEffect transition="in" filter="fade">
                                      <p:cBhvr>
                                        <p:cTn id="37" dur="500"/>
                                        <p:tgtEl>
                                          <p:spTgt spid="116"/>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117"/>
                                        </p:tgtEl>
                                        <p:attrNameLst>
                                          <p:attrName>style.visibility</p:attrName>
                                        </p:attrNameLst>
                                      </p:cBhvr>
                                      <p:to>
                                        <p:strVal val="visible"/>
                                      </p:to>
                                    </p:set>
                                    <p:animEffect transition="in" filter="fade">
                                      <p:cBhvr>
                                        <p:cTn id="40" dur="500"/>
                                        <p:tgtEl>
                                          <p:spTgt spid="117"/>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127"/>
                                        </p:tgtEl>
                                        <p:attrNameLst>
                                          <p:attrName>style.visibility</p:attrName>
                                        </p:attrNameLst>
                                      </p:cBhvr>
                                      <p:to>
                                        <p:strVal val="visible"/>
                                      </p:to>
                                    </p:set>
                                    <p:animEffect transition="in" filter="fade">
                                      <p:cBhvr>
                                        <p:cTn id="43" dur="500"/>
                                        <p:tgtEl>
                                          <p:spTgt spid="127"/>
                                        </p:tgtEl>
                                      </p:cBhvr>
                                    </p:animEffect>
                                  </p:childTnLst>
                                </p:cTn>
                              </p:par>
                              <p:par>
                                <p:cTn id="44" presetID="10" presetClass="entr" presetSubtype="0" fill="hold" grpId="0" nodeType="withEffect">
                                  <p:stCondLst>
                                    <p:cond delay="3900"/>
                                  </p:stCondLst>
                                  <p:childTnLst>
                                    <p:set>
                                      <p:cBhvr>
                                        <p:cTn id="45" dur="1" fill="hold">
                                          <p:stCondLst>
                                            <p:cond delay="0"/>
                                          </p:stCondLst>
                                        </p:cTn>
                                        <p:tgtEl>
                                          <p:spTgt spid="169"/>
                                        </p:tgtEl>
                                        <p:attrNameLst>
                                          <p:attrName>style.visibility</p:attrName>
                                        </p:attrNameLst>
                                      </p:cBhvr>
                                      <p:to>
                                        <p:strVal val="visible"/>
                                      </p:to>
                                    </p:set>
                                    <p:animEffect transition="in" filter="fade">
                                      <p:cBhvr>
                                        <p:cTn id="46" dur="500"/>
                                        <p:tgtEl>
                                          <p:spTgt spid="169"/>
                                        </p:tgtEl>
                                      </p:cBhvr>
                                    </p:animEffect>
                                  </p:childTnLst>
                                </p:cTn>
                              </p:par>
                              <p:par>
                                <p:cTn id="47" presetID="10" presetClass="entr" presetSubtype="0" fill="hold" grpId="0" nodeType="withEffect">
                                  <p:stCondLst>
                                    <p:cond delay="4200"/>
                                  </p:stCondLst>
                                  <p:childTnLst>
                                    <p:set>
                                      <p:cBhvr>
                                        <p:cTn id="48" dur="1" fill="hold">
                                          <p:stCondLst>
                                            <p:cond delay="0"/>
                                          </p:stCondLst>
                                        </p:cTn>
                                        <p:tgtEl>
                                          <p:spTgt spid="170"/>
                                        </p:tgtEl>
                                        <p:attrNameLst>
                                          <p:attrName>style.visibility</p:attrName>
                                        </p:attrNameLst>
                                      </p:cBhvr>
                                      <p:to>
                                        <p:strVal val="visible"/>
                                      </p:to>
                                    </p:set>
                                    <p:animEffect transition="in" filter="fade">
                                      <p:cBhvr>
                                        <p:cTn id="49" dur="500"/>
                                        <p:tgtEl>
                                          <p:spTgt spid="170"/>
                                        </p:tgtEl>
                                      </p:cBhvr>
                                    </p:animEffect>
                                  </p:childTnLst>
                                </p:cTn>
                              </p:par>
                              <p:par>
                                <p:cTn id="50" presetID="10" presetClass="entr" presetSubtype="0" fill="hold" grpId="0" nodeType="withEffect">
                                  <p:stCondLst>
                                    <p:cond delay="4500"/>
                                  </p:stCondLst>
                                  <p:childTnLst>
                                    <p:set>
                                      <p:cBhvr>
                                        <p:cTn id="51" dur="1" fill="hold">
                                          <p:stCondLst>
                                            <p:cond delay="0"/>
                                          </p:stCondLst>
                                        </p:cTn>
                                        <p:tgtEl>
                                          <p:spTgt spid="171"/>
                                        </p:tgtEl>
                                        <p:attrNameLst>
                                          <p:attrName>style.visibility</p:attrName>
                                        </p:attrNameLst>
                                      </p:cBhvr>
                                      <p:to>
                                        <p:strVal val="visible"/>
                                      </p:to>
                                    </p:set>
                                    <p:animEffect transition="in" filter="fade">
                                      <p:cBhvr>
                                        <p:cTn id="52" dur="500"/>
                                        <p:tgtEl>
                                          <p:spTgt spid="171"/>
                                        </p:tgtEl>
                                      </p:cBhvr>
                                    </p:animEffect>
                                  </p:childTnLst>
                                </p:cTn>
                              </p:par>
                              <p:par>
                                <p:cTn id="53" presetID="10" presetClass="entr" presetSubtype="0" fill="hold" grpId="0" nodeType="withEffect">
                                  <p:stCondLst>
                                    <p:cond delay="4800"/>
                                  </p:stCondLst>
                                  <p:childTnLst>
                                    <p:set>
                                      <p:cBhvr>
                                        <p:cTn id="54" dur="1" fill="hold">
                                          <p:stCondLst>
                                            <p:cond delay="0"/>
                                          </p:stCondLst>
                                        </p:cTn>
                                        <p:tgtEl>
                                          <p:spTgt spid="172"/>
                                        </p:tgtEl>
                                        <p:attrNameLst>
                                          <p:attrName>style.visibility</p:attrName>
                                        </p:attrNameLst>
                                      </p:cBhvr>
                                      <p:to>
                                        <p:strVal val="visible"/>
                                      </p:to>
                                    </p:set>
                                    <p:animEffect transition="in" filter="fade">
                                      <p:cBhvr>
                                        <p:cTn id="55" dur="500"/>
                                        <p:tgtEl>
                                          <p:spTgt spid="172"/>
                                        </p:tgtEl>
                                      </p:cBhvr>
                                    </p:animEffect>
                                  </p:childTnLst>
                                </p:cTn>
                              </p:par>
                              <p:par>
                                <p:cTn id="56" presetID="10" presetClass="entr" presetSubtype="0" fill="hold" grpId="0" nodeType="withEffect">
                                  <p:stCondLst>
                                    <p:cond delay="5100"/>
                                  </p:stCondLst>
                                  <p:childTnLst>
                                    <p:set>
                                      <p:cBhvr>
                                        <p:cTn id="57" dur="1" fill="hold">
                                          <p:stCondLst>
                                            <p:cond delay="0"/>
                                          </p:stCondLst>
                                        </p:cTn>
                                        <p:tgtEl>
                                          <p:spTgt spid="173"/>
                                        </p:tgtEl>
                                        <p:attrNameLst>
                                          <p:attrName>style.visibility</p:attrName>
                                        </p:attrNameLst>
                                      </p:cBhvr>
                                      <p:to>
                                        <p:strVal val="visible"/>
                                      </p:to>
                                    </p:set>
                                    <p:animEffect transition="in" filter="fade">
                                      <p:cBhvr>
                                        <p:cTn id="58" dur="500"/>
                                        <p:tgtEl>
                                          <p:spTgt spid="173"/>
                                        </p:tgtEl>
                                      </p:cBhvr>
                                    </p:animEffect>
                                  </p:childTnLst>
                                </p:cTn>
                              </p:par>
                              <p:par>
                                <p:cTn id="59" presetID="10" presetClass="entr" presetSubtype="0" fill="hold" grpId="0" nodeType="withEffect">
                                  <p:stCondLst>
                                    <p:cond delay="5400"/>
                                  </p:stCondLst>
                                  <p:childTnLst>
                                    <p:set>
                                      <p:cBhvr>
                                        <p:cTn id="60" dur="1" fill="hold">
                                          <p:stCondLst>
                                            <p:cond delay="0"/>
                                          </p:stCondLst>
                                        </p:cTn>
                                        <p:tgtEl>
                                          <p:spTgt spid="69"/>
                                        </p:tgtEl>
                                        <p:attrNameLst>
                                          <p:attrName>style.visibility</p:attrName>
                                        </p:attrNameLst>
                                      </p:cBhvr>
                                      <p:to>
                                        <p:strVal val="visible"/>
                                      </p:to>
                                    </p:set>
                                    <p:animEffect transition="in" filter="fade">
                                      <p:cBhvr>
                                        <p:cTn id="61" dur="500"/>
                                        <p:tgtEl>
                                          <p:spTgt spid="69"/>
                                        </p:tgtEl>
                                      </p:cBhvr>
                                    </p:animEffect>
                                  </p:childTnLst>
                                </p:cTn>
                              </p:par>
                              <p:par>
                                <p:cTn id="62" presetID="10" presetClass="entr" presetSubtype="0" fill="hold" grpId="0" nodeType="withEffect">
                                  <p:stCondLst>
                                    <p:cond delay="5700"/>
                                  </p:stCondLst>
                                  <p:childTnLst>
                                    <p:set>
                                      <p:cBhvr>
                                        <p:cTn id="63" dur="1" fill="hold">
                                          <p:stCondLst>
                                            <p:cond delay="0"/>
                                          </p:stCondLst>
                                        </p:cTn>
                                        <p:tgtEl>
                                          <p:spTgt spid="70"/>
                                        </p:tgtEl>
                                        <p:attrNameLst>
                                          <p:attrName>style.visibility</p:attrName>
                                        </p:attrNameLst>
                                      </p:cBhvr>
                                      <p:to>
                                        <p:strVal val="visible"/>
                                      </p:to>
                                    </p:set>
                                    <p:animEffect transition="in" filter="fade">
                                      <p:cBhvr>
                                        <p:cTn id="64" dur="500"/>
                                        <p:tgtEl>
                                          <p:spTgt spid="70"/>
                                        </p:tgtEl>
                                      </p:cBhvr>
                                    </p:animEffect>
                                  </p:childTnLst>
                                </p:cTn>
                              </p:par>
                              <p:par>
                                <p:cTn id="65" presetID="10" presetClass="entr" presetSubtype="0" fill="hold" grpId="0" nodeType="withEffect">
                                  <p:stCondLst>
                                    <p:cond delay="6000"/>
                                  </p:stCondLst>
                                  <p:childTnLst>
                                    <p:set>
                                      <p:cBhvr>
                                        <p:cTn id="66" dur="1" fill="hold">
                                          <p:stCondLst>
                                            <p:cond delay="0"/>
                                          </p:stCondLst>
                                        </p:cTn>
                                        <p:tgtEl>
                                          <p:spTgt spid="71"/>
                                        </p:tgtEl>
                                        <p:attrNameLst>
                                          <p:attrName>style.visibility</p:attrName>
                                        </p:attrNameLst>
                                      </p:cBhvr>
                                      <p:to>
                                        <p:strVal val="visible"/>
                                      </p:to>
                                    </p:set>
                                    <p:animEffect transition="in" filter="fade">
                                      <p:cBhvr>
                                        <p:cTn id="67" dur="500"/>
                                        <p:tgtEl>
                                          <p:spTgt spid="71"/>
                                        </p:tgtEl>
                                      </p:cBhvr>
                                    </p:animEffect>
                                  </p:childTnLst>
                                </p:cTn>
                              </p:par>
                              <p:par>
                                <p:cTn id="68" presetID="10" presetClass="entr" presetSubtype="0" fill="hold" grpId="0" nodeType="withEffect">
                                  <p:stCondLst>
                                    <p:cond delay="6300"/>
                                  </p:stCondLst>
                                  <p:childTnLst>
                                    <p:set>
                                      <p:cBhvr>
                                        <p:cTn id="69" dur="1" fill="hold">
                                          <p:stCondLst>
                                            <p:cond delay="0"/>
                                          </p:stCondLst>
                                        </p:cTn>
                                        <p:tgtEl>
                                          <p:spTgt spid="72"/>
                                        </p:tgtEl>
                                        <p:attrNameLst>
                                          <p:attrName>style.visibility</p:attrName>
                                        </p:attrNameLst>
                                      </p:cBhvr>
                                      <p:to>
                                        <p:strVal val="visible"/>
                                      </p:to>
                                    </p:set>
                                    <p:animEffect transition="in" filter="fade">
                                      <p:cBhvr>
                                        <p:cTn id="70" dur="500"/>
                                        <p:tgtEl>
                                          <p:spTgt spid="72"/>
                                        </p:tgtEl>
                                      </p:cBhvr>
                                    </p:animEffect>
                                  </p:childTnLst>
                                </p:cTn>
                              </p:par>
                              <p:par>
                                <p:cTn id="71" presetID="10" presetClass="entr" presetSubtype="0" fill="hold" nodeType="withEffect">
                                  <p:stCondLst>
                                    <p:cond delay="660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7" grpId="0" animBg="1"/>
      <p:bldP spid="108" grpId="0" animBg="1"/>
      <p:bldP spid="109" grpId="0"/>
      <p:bldP spid="110" grpId="0" animBg="1"/>
      <p:bldP spid="111" grpId="0"/>
      <p:bldP spid="112" grpId="0" animBg="1"/>
      <p:bldP spid="113" grpId="0"/>
      <p:bldP spid="114" grpId="0" animBg="1"/>
      <p:bldP spid="115" grpId="0"/>
      <p:bldP spid="116" grpId="0" animBg="1"/>
      <p:bldP spid="117" grpId="0"/>
      <p:bldP spid="127" grpId="0"/>
      <p:bldP spid="169" grpId="0"/>
      <p:bldP spid="170" grpId="0"/>
      <p:bldP spid="171" grpId="0"/>
      <p:bldP spid="172" grpId="0"/>
      <p:bldP spid="173" grpId="0"/>
      <p:bldP spid="69" grpId="0"/>
      <p:bldP spid="70" grpId="0"/>
      <p:bldP spid="71" grpId="0"/>
      <p:bldP spid="7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704623" y="2890247"/>
            <a:ext cx="3848906" cy="2400300"/>
          </a:xfrm>
          <a:prstGeom prst="rect">
            <a:avLst/>
          </a:prstGeom>
          <a:blipFill dpi="0" rotWithShape="1">
            <a:blip r:embed="rId2"/>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Freeform 56"/>
          <p:cNvSpPr/>
          <p:nvPr/>
        </p:nvSpPr>
        <p:spPr bwMode="auto">
          <a:xfrm>
            <a:off x="1395867" y="2521857"/>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8" name="任意多边形 147"/>
          <p:cNvSpPr/>
          <p:nvPr/>
        </p:nvSpPr>
        <p:spPr>
          <a:xfrm rot="3257185">
            <a:off x="5433872" y="2603331"/>
            <a:ext cx="1175488" cy="1843143"/>
          </a:xfrm>
          <a:custGeom>
            <a:avLst/>
            <a:gdLst>
              <a:gd name="connsiteX0" fmla="*/ 0 w 257175"/>
              <a:gd name="connsiteY0" fmla="*/ 647700 h 647700"/>
              <a:gd name="connsiteX1" fmla="*/ 257175 w 257175"/>
              <a:gd name="connsiteY1" fmla="*/ 0 h 647700"/>
              <a:gd name="connsiteX0-1" fmla="*/ 0 w 257175"/>
              <a:gd name="connsiteY0-2" fmla="*/ 647700 h 647700"/>
              <a:gd name="connsiteX1-3" fmla="*/ 257175 w 257175"/>
              <a:gd name="connsiteY1-4" fmla="*/ 0 h 647700"/>
              <a:gd name="connsiteX0-5" fmla="*/ 0 w 257175"/>
              <a:gd name="connsiteY0-6" fmla="*/ 647700 h 647700"/>
              <a:gd name="connsiteX1-7" fmla="*/ 257175 w 257175"/>
              <a:gd name="connsiteY1-8" fmla="*/ 0 h 647700"/>
              <a:gd name="connsiteX0-9" fmla="*/ 0 w 219075"/>
              <a:gd name="connsiteY0-10" fmla="*/ 638175 h 638175"/>
              <a:gd name="connsiteX1-11" fmla="*/ 219075 w 219075"/>
              <a:gd name="connsiteY1-12" fmla="*/ 0 h 638175"/>
              <a:gd name="connsiteX0-13" fmla="*/ 6366 w 225441"/>
              <a:gd name="connsiteY0-14" fmla="*/ 638175 h 638175"/>
              <a:gd name="connsiteX1-15" fmla="*/ 225441 w 225441"/>
              <a:gd name="connsiteY1-16" fmla="*/ 0 h 638175"/>
            </a:gdLst>
            <a:ahLst/>
            <a:cxnLst>
              <a:cxn ang="0">
                <a:pos x="connsiteX0-1" y="connsiteY0-2"/>
              </a:cxn>
              <a:cxn ang="0">
                <a:pos x="connsiteX1-3" y="connsiteY1-4"/>
              </a:cxn>
            </a:cxnLst>
            <a:rect l="l" t="t" r="r" b="b"/>
            <a:pathLst>
              <a:path w="225441" h="638175">
                <a:moveTo>
                  <a:pt x="6366" y="638175"/>
                </a:moveTo>
                <a:cubicBezTo>
                  <a:pt x="-22209" y="346075"/>
                  <a:pt x="44466" y="225425"/>
                  <a:pt x="225441" y="0"/>
                </a:cubicBezTo>
              </a:path>
            </a:pathLst>
          </a:custGeom>
          <a:noFill/>
          <a:ln w="25400" cap="rnd">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49" name="任意多边形 148"/>
          <p:cNvSpPr/>
          <p:nvPr/>
        </p:nvSpPr>
        <p:spPr>
          <a:xfrm rot="3257185">
            <a:off x="3790304" y="3506146"/>
            <a:ext cx="2645495" cy="2436479"/>
          </a:xfrm>
          <a:custGeom>
            <a:avLst/>
            <a:gdLst>
              <a:gd name="connsiteX0" fmla="*/ 0 w 257175"/>
              <a:gd name="connsiteY0" fmla="*/ 647700 h 647700"/>
              <a:gd name="connsiteX1" fmla="*/ 257175 w 257175"/>
              <a:gd name="connsiteY1" fmla="*/ 0 h 647700"/>
              <a:gd name="connsiteX0-1" fmla="*/ 0 w 257175"/>
              <a:gd name="connsiteY0-2" fmla="*/ 647700 h 647700"/>
              <a:gd name="connsiteX1-3" fmla="*/ 257175 w 257175"/>
              <a:gd name="connsiteY1-4" fmla="*/ 0 h 647700"/>
              <a:gd name="connsiteX0-5" fmla="*/ 0 w 257175"/>
              <a:gd name="connsiteY0-6" fmla="*/ 647700 h 647700"/>
              <a:gd name="connsiteX1-7" fmla="*/ 257175 w 257175"/>
              <a:gd name="connsiteY1-8" fmla="*/ 0 h 647700"/>
              <a:gd name="connsiteX0-9" fmla="*/ 0 w 219075"/>
              <a:gd name="connsiteY0-10" fmla="*/ 638175 h 638175"/>
              <a:gd name="connsiteX1-11" fmla="*/ 219075 w 219075"/>
              <a:gd name="connsiteY1-12" fmla="*/ 0 h 638175"/>
              <a:gd name="connsiteX0-13" fmla="*/ 6366 w 225441"/>
              <a:gd name="connsiteY0-14" fmla="*/ 638175 h 638175"/>
              <a:gd name="connsiteX1-15" fmla="*/ 225441 w 225441"/>
              <a:gd name="connsiteY1-16" fmla="*/ 0 h 638175"/>
            </a:gdLst>
            <a:ahLst/>
            <a:cxnLst>
              <a:cxn ang="0">
                <a:pos x="connsiteX0-1" y="connsiteY0-2"/>
              </a:cxn>
              <a:cxn ang="0">
                <a:pos x="connsiteX1-3" y="connsiteY1-4"/>
              </a:cxn>
            </a:cxnLst>
            <a:rect l="l" t="t" r="r" b="b"/>
            <a:pathLst>
              <a:path w="225441" h="638175">
                <a:moveTo>
                  <a:pt x="6366" y="638175"/>
                </a:moveTo>
                <a:cubicBezTo>
                  <a:pt x="-22209" y="346075"/>
                  <a:pt x="44466" y="225425"/>
                  <a:pt x="225441" y="0"/>
                </a:cubicBezTo>
              </a:path>
            </a:pathLst>
          </a:custGeom>
          <a:noFill/>
          <a:ln w="25400" cap="rnd">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50" name="Freeform 86"/>
          <p:cNvSpPr>
            <a:spLocks noEditPoints="1"/>
          </p:cNvSpPr>
          <p:nvPr/>
        </p:nvSpPr>
        <p:spPr bwMode="auto">
          <a:xfrm>
            <a:off x="4406938" y="3156857"/>
            <a:ext cx="727987" cy="736090"/>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3" name="Freeform 86"/>
          <p:cNvSpPr>
            <a:spLocks noEditPoints="1"/>
          </p:cNvSpPr>
          <p:nvPr/>
        </p:nvSpPr>
        <p:spPr bwMode="auto">
          <a:xfrm>
            <a:off x="2832358" y="3892947"/>
            <a:ext cx="762990" cy="831438"/>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4" name="文本框 153"/>
          <p:cNvSpPr txBox="1"/>
          <p:nvPr/>
        </p:nvSpPr>
        <p:spPr>
          <a:xfrm>
            <a:off x="7196663" y="2926559"/>
            <a:ext cx="3919466" cy="1323439"/>
          </a:xfrm>
          <a:prstGeom prst="rect">
            <a:avLst/>
          </a:prstGeom>
          <a:noFill/>
        </p:spPr>
        <p:txBody>
          <a:bodyPr wrap="square" rtlCol="0">
            <a:spAutoFit/>
          </a:bodyPr>
          <a:lstStyle/>
          <a:p>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r>
              <a:rPr lang="en-US" altLang="zh-CN" sz="2000" dirty="0">
                <a:latin typeface="方正静蕾简体" panose="02000000000000000000" pitchFamily="2" charset="-122"/>
                <a:ea typeface="方正静蕾简体" panose="02000000000000000000" pitchFamily="2" charset="-122"/>
              </a:rPr>
              <a:t>. If it is not real text.</a:t>
            </a:r>
          </a:p>
          <a:p>
            <a:endParaRPr lang="en-US" altLang="zh-CN" sz="2000" dirty="0">
              <a:latin typeface="方正静蕾简体" panose="02000000000000000000" pitchFamily="2" charset="-122"/>
              <a:ea typeface="方正静蕾简体" panose="02000000000000000000" pitchFamily="2" charset="-122"/>
            </a:endParaRPr>
          </a:p>
        </p:txBody>
      </p:sp>
      <p:sp>
        <p:nvSpPr>
          <p:cNvPr id="155" name="文本框 154"/>
          <p:cNvSpPr txBox="1"/>
          <p:nvPr/>
        </p:nvSpPr>
        <p:spPr>
          <a:xfrm>
            <a:off x="7167565" y="4309918"/>
            <a:ext cx="3919466" cy="1323439"/>
          </a:xfrm>
          <a:prstGeom prst="rect">
            <a:avLst/>
          </a:prstGeom>
          <a:noFill/>
        </p:spPr>
        <p:txBody>
          <a:bodyPr wrap="square" rtlCol="0">
            <a:spAutoFit/>
          </a:bodyPr>
          <a:lstStyle/>
          <a:p>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r>
              <a:rPr lang="en-US" altLang="zh-CN" sz="2000" dirty="0">
                <a:latin typeface="方正静蕾简体" panose="02000000000000000000" pitchFamily="2" charset="-122"/>
                <a:ea typeface="方正静蕾简体" panose="02000000000000000000" pitchFamily="2" charset="-122"/>
              </a:rPr>
              <a:t>. If it is not real text.</a:t>
            </a:r>
          </a:p>
          <a:p>
            <a:endParaRPr lang="en-US" altLang="zh-CN" sz="2000" dirty="0">
              <a:latin typeface="方正静蕾简体" panose="02000000000000000000" pitchFamily="2" charset="-122"/>
              <a:ea typeface="方正静蕾简体" panose="02000000000000000000" pitchFamily="2" charset="-122"/>
            </a:endParaRPr>
          </a:p>
        </p:txBody>
      </p:sp>
      <p:grpSp>
        <p:nvGrpSpPr>
          <p:cNvPr id="18" name="组合 17"/>
          <p:cNvGrpSpPr/>
          <p:nvPr/>
        </p:nvGrpSpPr>
        <p:grpSpPr>
          <a:xfrm>
            <a:off x="3790496" y="841828"/>
            <a:ext cx="4540704" cy="1074057"/>
            <a:chOff x="3659868" y="841828"/>
            <a:chExt cx="4540704" cy="1074057"/>
          </a:xfrm>
        </p:grpSpPr>
        <p:sp>
          <p:nvSpPr>
            <p:cNvPr id="19" name="任意多边形 18"/>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3659868" y="841828"/>
              <a:ext cx="4540704" cy="1074057"/>
              <a:chOff x="4429125" y="2685143"/>
              <a:chExt cx="4118758" cy="1182009"/>
            </a:xfrm>
          </p:grpSpPr>
          <p:sp>
            <p:nvSpPr>
              <p:cNvPr id="22"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 name="文本框 20"/>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51"/>
                                        </p:tgtEl>
                                        <p:attrNameLst>
                                          <p:attrName>style.visibility</p:attrName>
                                        </p:attrNameLst>
                                      </p:cBhvr>
                                      <p:to>
                                        <p:strVal val="visible"/>
                                      </p:to>
                                    </p:set>
                                    <p:animEffect transition="in" filter="fade">
                                      <p:cBhvr>
                                        <p:cTn id="10" dur="500"/>
                                        <p:tgtEl>
                                          <p:spTgt spid="151"/>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148"/>
                                        </p:tgtEl>
                                        <p:attrNameLst>
                                          <p:attrName>style.visibility</p:attrName>
                                        </p:attrNameLst>
                                      </p:cBhvr>
                                      <p:to>
                                        <p:strVal val="visible"/>
                                      </p:to>
                                    </p:set>
                                    <p:animEffect transition="in" filter="fade">
                                      <p:cBhvr>
                                        <p:cTn id="13" dur="500"/>
                                        <p:tgtEl>
                                          <p:spTgt spid="148"/>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149"/>
                                        </p:tgtEl>
                                        <p:attrNameLst>
                                          <p:attrName>style.visibility</p:attrName>
                                        </p:attrNameLst>
                                      </p:cBhvr>
                                      <p:to>
                                        <p:strVal val="visible"/>
                                      </p:to>
                                    </p:set>
                                    <p:animEffect transition="in" filter="fade">
                                      <p:cBhvr>
                                        <p:cTn id="16" dur="500"/>
                                        <p:tgtEl>
                                          <p:spTgt spid="14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150"/>
                                        </p:tgtEl>
                                        <p:attrNameLst>
                                          <p:attrName>style.visibility</p:attrName>
                                        </p:attrNameLst>
                                      </p:cBhvr>
                                      <p:to>
                                        <p:strVal val="visible"/>
                                      </p:to>
                                    </p:set>
                                    <p:animEffect transition="in" filter="fade">
                                      <p:cBhvr>
                                        <p:cTn id="19" dur="500"/>
                                        <p:tgtEl>
                                          <p:spTgt spid="150"/>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153"/>
                                        </p:tgtEl>
                                        <p:attrNameLst>
                                          <p:attrName>style.visibility</p:attrName>
                                        </p:attrNameLst>
                                      </p:cBhvr>
                                      <p:to>
                                        <p:strVal val="visible"/>
                                      </p:to>
                                    </p:set>
                                    <p:animEffect transition="in" filter="fade">
                                      <p:cBhvr>
                                        <p:cTn id="22" dur="500"/>
                                        <p:tgtEl>
                                          <p:spTgt spid="153"/>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154"/>
                                        </p:tgtEl>
                                        <p:attrNameLst>
                                          <p:attrName>style.visibility</p:attrName>
                                        </p:attrNameLst>
                                      </p:cBhvr>
                                      <p:to>
                                        <p:strVal val="visible"/>
                                      </p:to>
                                    </p:set>
                                    <p:animEffect transition="in" filter="fade">
                                      <p:cBhvr>
                                        <p:cTn id="25" dur="500"/>
                                        <p:tgtEl>
                                          <p:spTgt spid="154"/>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155"/>
                                        </p:tgtEl>
                                        <p:attrNameLst>
                                          <p:attrName>style.visibility</p:attrName>
                                        </p:attrNameLst>
                                      </p:cBhvr>
                                      <p:to>
                                        <p:strVal val="visible"/>
                                      </p:to>
                                    </p:set>
                                    <p:animEffect transition="in" filter="fade">
                                      <p:cBhvr>
                                        <p:cTn id="28" dur="500"/>
                                        <p:tgtEl>
                                          <p:spTgt spid="155"/>
                                        </p:tgtEl>
                                      </p:cBhvr>
                                    </p:animEffect>
                                  </p:childTnLst>
                                </p:cTn>
                              </p:par>
                              <p:par>
                                <p:cTn id="29" presetID="10" presetClass="entr" presetSubtype="0" fill="hold" nodeType="withEffect">
                                  <p:stCondLst>
                                    <p:cond delay="240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1" grpId="0" animBg="1"/>
      <p:bldP spid="148" grpId="0" animBg="1"/>
      <p:bldP spid="149" grpId="0" animBg="1"/>
      <p:bldP spid="150" grpId="0" animBg="1"/>
      <p:bldP spid="153" grpId="0" animBg="1"/>
      <p:bldP spid="154" grpId="0"/>
      <p:bldP spid="15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02</a:t>
            </a:r>
            <a:endParaRPr lang="zh-CN" altLang="en-US" sz="8000" spc="300" dirty="0">
              <a:latin typeface="新蒂黑板报" panose="03000600000000000000" pitchFamily="66" charset="-122"/>
              <a:ea typeface="新蒂黑板报" panose="03000600000000000000" pitchFamily="66" charset="-122"/>
            </a:endParaRPr>
          </a:p>
        </p:txBody>
      </p:sp>
      <p:sp>
        <p:nvSpPr>
          <p:cNvPr id="69" name="文本框 68"/>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nodeType="withEffect">
                                  <p:stCondLst>
                                    <p:cond delay="30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nodeType="withEffect">
                                  <p:stCondLst>
                                    <p:cond delay="90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5"/>
                                        </p:tgtEl>
                                        <p:attrNameLst>
                                          <p:attrName>style.visibility</p:attrName>
                                        </p:attrNameLst>
                                      </p:cBhvr>
                                      <p:to>
                                        <p:strVal val="visible"/>
                                      </p:to>
                                    </p:set>
                                    <p:animEffect transition="in" filter="fade">
                                      <p:cBhvr>
                                        <p:cTn id="19" dur="500"/>
                                        <p:tgtEl>
                                          <p:spTgt spid="9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 grpId="0" animBg="1"/>
      <p:bldP spid="95" grpId="0"/>
      <p:bldP spid="69"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RESOURCE_PATHS_HASH_PRESENTER" val="68091f0ec39ac3da5fe2b52fb99e45faafee94"/>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50</TotalTime>
  <Words>1334</Words>
  <Application>Microsoft Office PowerPoint</Application>
  <PresentationFormat>自定义</PresentationFormat>
  <Paragraphs>184</Paragraphs>
  <Slides>27</Slides>
  <Notes>5</Notes>
  <HiddenSlides>0</HiddenSlides>
  <MMClips>0</MMClips>
  <ScaleCrop>false</ScaleCrop>
  <HeadingPairs>
    <vt:vector size="4" baseType="variant">
      <vt:variant>
        <vt:lpstr>主题</vt:lpstr>
      </vt:variant>
      <vt:variant>
        <vt:i4>1</vt:i4>
      </vt:variant>
      <vt:variant>
        <vt:lpstr>幻灯片标题</vt:lpstr>
      </vt:variant>
      <vt:variant>
        <vt:i4>27</vt:i4>
      </vt:variant>
    </vt:vector>
  </HeadingPairs>
  <TitlesOfParts>
    <vt:vector size="28" baseType="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
  <cp:lastModifiedBy>ThinK For H</cp:lastModifiedBy>
  <cp:revision>48</cp:revision>
  <dcterms:created xsi:type="dcterms:W3CDTF">2016-03-09T07:25:00Z</dcterms:created>
  <dcterms:modified xsi:type="dcterms:W3CDTF">2017-08-06T07:38:53Z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2052-10.1.0.5975</vt:lpwstr>
  </property>
</Properties>
</file>