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78" r:id="rId10"/>
    <p:sldId id="264" r:id="rId11"/>
    <p:sldId id="269" r:id="rId12"/>
    <p:sldId id="265" r:id="rId13"/>
    <p:sldId id="266" r:id="rId14"/>
    <p:sldId id="267" r:id="rId15"/>
    <p:sldId id="268" r:id="rId16"/>
    <p:sldId id="270" r:id="rId17"/>
    <p:sldId id="279" r:id="rId18"/>
    <p:sldId id="273" r:id="rId19"/>
    <p:sldId id="271" r:id="rId20"/>
    <p:sldId id="272" r:id="rId21"/>
    <p:sldId id="280" r:id="rId22"/>
    <p:sldId id="274" r:id="rId23"/>
    <p:sldId id="275" r:id="rId24"/>
    <p:sldId id="276" r:id="rId25"/>
    <p:sldId id="27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D7C"/>
    <a:srgbClr val="AECDCF"/>
    <a:srgbClr val="05FCD9"/>
    <a:srgbClr val="D48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6" autoAdjust="0"/>
    <p:restoredTop sz="94660"/>
  </p:normalViewPr>
  <p:slideViewPr>
    <p:cSldViewPr snapToGrid="0">
      <p:cViewPr varScale="1">
        <p:scale>
          <a:sx n="91" d="100"/>
          <a:sy n="91" d="100"/>
        </p:scale>
        <p:origin x="102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ECDCF"/>
            </a:solidFill>
          </c:spPr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32</c:v>
                </c:pt>
                <c:pt idx="1">
                  <c:v>40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25</c:v>
                </c:pt>
                <c:pt idx="6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8F-46B2-BFEB-5025FDA7BE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6619648"/>
        <c:axId val="366932736"/>
      </c:areaChart>
      <c:catAx>
        <c:axId val="36661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pPr>
            <a:endParaRPr lang="zh-CN"/>
          </a:p>
        </c:txPr>
        <c:crossAx val="366932736"/>
        <c:crosses val="autoZero"/>
        <c:auto val="1"/>
        <c:lblAlgn val="ctr"/>
        <c:lblOffset val="100"/>
        <c:noMultiLvlLbl val="0"/>
      </c:catAx>
      <c:valAx>
        <c:axId val="366932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6661964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19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312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75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528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304799" y="222935"/>
            <a:ext cx="24093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AECD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</a:p>
          <a:p>
            <a:r>
              <a:rPr lang="en-US" altLang="zh-CN" sz="2400" b="1" dirty="0">
                <a:solidFill>
                  <a:srgbClr val="F08D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162237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304799" y="222935"/>
            <a:ext cx="24093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</a:p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397205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111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3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19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814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26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7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34ADB-37C1-4AA8-9151-2DE1225C73DC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0814-B52E-4B9D-A860-D56F6AF3AE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465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8"/>
          <a:stretch/>
        </p:blipFill>
        <p:spPr>
          <a:xfrm>
            <a:off x="-11397" y="0"/>
            <a:ext cx="12214793" cy="68580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08000" y="1712685"/>
            <a:ext cx="5588001" cy="5588001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231900" y="4024085"/>
            <a:ext cx="3949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企业简介产品画册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391861" y="2343419"/>
            <a:ext cx="382027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391861" y="4024085"/>
            <a:ext cx="3700839" cy="0"/>
          </a:xfrm>
          <a:prstGeom prst="line">
            <a:avLst/>
          </a:prstGeom>
          <a:ln w="1905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James Blunt - Stay The N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2041" y="-9012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66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9646" y="2232996"/>
            <a:ext cx="12222063" cy="4625004"/>
            <a:chOff x="-19646" y="2232996"/>
            <a:chExt cx="12222063" cy="4625004"/>
          </a:xfrm>
        </p:grpSpPr>
        <p:sp>
          <p:nvSpPr>
            <p:cNvPr id="28" name="矩形 27"/>
            <p:cNvSpPr/>
            <p:nvPr/>
          </p:nvSpPr>
          <p:spPr>
            <a:xfrm>
              <a:off x="8546852" y="2289179"/>
              <a:ext cx="3655565" cy="4550442"/>
            </a:xfrm>
            <a:prstGeom prst="rect">
              <a:avLst/>
            </a:prstGeom>
            <a:blipFill dpi="0" rotWithShape="1">
              <a:blip r:embed="rId2"/>
              <a:srcRect/>
              <a:tile tx="635000" ty="-1016000" sx="100000" sy="10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637102" y="2289179"/>
              <a:ext cx="4857191" cy="4568821"/>
            </a:xfrm>
            <a:prstGeom prst="rect">
              <a:avLst/>
            </a:prstGeom>
            <a:blipFill dpi="0" rotWithShape="1">
              <a:blip r:embed="rId2"/>
              <a:srcRect/>
              <a:tile tx="635000" ty="-101600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782" y="2299143"/>
              <a:ext cx="3610232" cy="4550442"/>
            </a:xfrm>
            <a:prstGeom prst="rect">
              <a:avLst/>
            </a:prstGeom>
            <a:blipFill dpi="0" rotWithShape="1">
              <a:blip r:embed="rId2"/>
              <a:srcRect/>
              <a:tile tx="635000" ty="-1016000" sx="100000" sy="100000" flip="none" algn="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ctángulo 45"/>
            <p:cNvSpPr/>
            <p:nvPr/>
          </p:nvSpPr>
          <p:spPr>
            <a:xfrm>
              <a:off x="3637102" y="4568401"/>
              <a:ext cx="2461204" cy="2286000"/>
            </a:xfrm>
            <a:prstGeom prst="rect">
              <a:avLst/>
            </a:prstGeom>
            <a:solidFill>
              <a:srgbClr val="F08D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5" name="Rectángulo 46"/>
            <p:cNvSpPr/>
            <p:nvPr/>
          </p:nvSpPr>
          <p:spPr>
            <a:xfrm>
              <a:off x="6106478" y="4568401"/>
              <a:ext cx="2387815" cy="2286000"/>
            </a:xfrm>
            <a:prstGeom prst="rect">
              <a:avLst/>
            </a:prstGeom>
            <a:solidFill>
              <a:srgbClr val="AECDC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7" name="Rectángulo 3"/>
            <p:cNvSpPr/>
            <p:nvPr/>
          </p:nvSpPr>
          <p:spPr>
            <a:xfrm>
              <a:off x="-9934" y="2299143"/>
              <a:ext cx="1203485" cy="2293200"/>
            </a:xfrm>
            <a:prstGeom prst="rect">
              <a:avLst/>
            </a:prstGeom>
            <a:solidFill>
              <a:srgbClr val="AECDC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8" name="Rectángulo 6"/>
            <p:cNvSpPr/>
            <p:nvPr/>
          </p:nvSpPr>
          <p:spPr>
            <a:xfrm>
              <a:off x="1203485" y="2275200"/>
              <a:ext cx="2437200" cy="2293200"/>
            </a:xfrm>
            <a:prstGeom prst="rect">
              <a:avLst/>
            </a:prstGeom>
            <a:solidFill>
              <a:srgbClr val="F08D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Rectángulo 15"/>
            <p:cNvSpPr/>
            <p:nvPr/>
          </p:nvSpPr>
          <p:spPr>
            <a:xfrm>
              <a:off x="1206218" y="4568819"/>
              <a:ext cx="2437200" cy="2286000"/>
            </a:xfrm>
            <a:prstGeom prst="rect">
              <a:avLst/>
            </a:prstGeom>
            <a:solidFill>
              <a:srgbClr val="AECDCF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0" name="Rectángulo 23"/>
            <p:cNvSpPr/>
            <p:nvPr/>
          </p:nvSpPr>
          <p:spPr>
            <a:xfrm>
              <a:off x="8515123" y="4564800"/>
              <a:ext cx="3676877" cy="2293200"/>
            </a:xfrm>
            <a:prstGeom prst="rect">
              <a:avLst/>
            </a:prstGeom>
            <a:solidFill>
              <a:srgbClr val="F08D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11" name="Conector recto 24"/>
            <p:cNvCxnSpPr/>
            <p:nvPr/>
          </p:nvCxnSpPr>
          <p:spPr>
            <a:xfrm flipH="1">
              <a:off x="-9229" y="2232996"/>
              <a:ext cx="12211646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ángulo 28"/>
            <p:cNvSpPr/>
            <p:nvPr/>
          </p:nvSpPr>
          <p:spPr>
            <a:xfrm>
              <a:off x="2732" y="4552871"/>
              <a:ext cx="1203485" cy="2293200"/>
            </a:xfrm>
            <a:prstGeom prst="rect">
              <a:avLst/>
            </a:prstGeom>
            <a:solidFill>
              <a:srgbClr val="F08D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13" name="Conector recto 25"/>
            <p:cNvCxnSpPr/>
            <p:nvPr/>
          </p:nvCxnSpPr>
          <p:spPr>
            <a:xfrm flipH="1" flipV="1">
              <a:off x="-19646" y="4552453"/>
              <a:ext cx="12194731" cy="1694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30"/>
            <p:cNvCxnSpPr/>
            <p:nvPr/>
          </p:nvCxnSpPr>
          <p:spPr>
            <a:xfrm>
              <a:off x="1203484" y="2289179"/>
              <a:ext cx="0" cy="4565222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32"/>
            <p:cNvCxnSpPr/>
            <p:nvPr/>
          </p:nvCxnSpPr>
          <p:spPr>
            <a:xfrm>
              <a:off x="8515122" y="2292778"/>
              <a:ext cx="0" cy="4565222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34"/>
            <p:cNvCxnSpPr/>
            <p:nvPr/>
          </p:nvCxnSpPr>
          <p:spPr>
            <a:xfrm>
              <a:off x="6091964" y="4564800"/>
              <a:ext cx="10020" cy="229320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35"/>
            <p:cNvSpPr txBox="1"/>
            <p:nvPr/>
          </p:nvSpPr>
          <p:spPr>
            <a:xfrm>
              <a:off x="8838403" y="5192842"/>
              <a:ext cx="2577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Professional Artist</a:t>
              </a:r>
            </a:p>
          </p:txBody>
        </p:sp>
        <p:sp>
          <p:nvSpPr>
            <p:cNvPr id="18" name="CuadroTexto 36"/>
            <p:cNvSpPr txBox="1"/>
            <p:nvPr/>
          </p:nvSpPr>
          <p:spPr>
            <a:xfrm>
              <a:off x="8821988" y="5531396"/>
              <a:ext cx="2182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2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20" name="CuadroTexto 38"/>
            <p:cNvSpPr txBox="1"/>
            <p:nvPr/>
          </p:nvSpPr>
          <p:spPr>
            <a:xfrm>
              <a:off x="6612534" y="5072733"/>
              <a:ext cx="13371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6600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07</a:t>
              </a:r>
            </a:p>
          </p:txBody>
        </p:sp>
        <p:sp>
          <p:nvSpPr>
            <p:cNvPr id="22" name="CuadroTexto 40"/>
            <p:cNvSpPr txBox="1"/>
            <p:nvPr/>
          </p:nvSpPr>
          <p:spPr>
            <a:xfrm>
              <a:off x="1711843" y="6250592"/>
              <a:ext cx="10615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Download</a:t>
              </a:r>
            </a:p>
          </p:txBody>
        </p:sp>
        <p:sp>
          <p:nvSpPr>
            <p:cNvPr id="23" name="CuadroTexto 41"/>
            <p:cNvSpPr txBox="1"/>
            <p:nvPr/>
          </p:nvSpPr>
          <p:spPr>
            <a:xfrm>
              <a:off x="6357783" y="6250592"/>
              <a:ext cx="5966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Days</a:t>
              </a:r>
            </a:p>
          </p:txBody>
        </p:sp>
        <p:sp>
          <p:nvSpPr>
            <p:cNvPr id="24" name="CuadroTexto 42"/>
            <p:cNvSpPr txBox="1"/>
            <p:nvPr/>
          </p:nvSpPr>
          <p:spPr>
            <a:xfrm>
              <a:off x="4535539" y="6205319"/>
              <a:ext cx="5020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365</a:t>
              </a:r>
            </a:p>
          </p:txBody>
        </p:sp>
        <p:cxnSp>
          <p:nvCxnSpPr>
            <p:cNvPr id="25" name="Conector recto 31"/>
            <p:cNvCxnSpPr/>
            <p:nvPr/>
          </p:nvCxnSpPr>
          <p:spPr>
            <a:xfrm>
              <a:off x="3623032" y="2292778"/>
              <a:ext cx="0" cy="4565222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adroTexto 48"/>
            <p:cNvSpPr txBox="1"/>
            <p:nvPr/>
          </p:nvSpPr>
          <p:spPr>
            <a:xfrm>
              <a:off x="1448492" y="2649685"/>
              <a:ext cx="25778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New image</a:t>
              </a:r>
            </a:p>
          </p:txBody>
        </p:sp>
        <p:sp>
          <p:nvSpPr>
            <p:cNvPr id="27" name="CuadroTexto 49"/>
            <p:cNvSpPr txBox="1"/>
            <p:nvPr/>
          </p:nvSpPr>
          <p:spPr>
            <a:xfrm>
              <a:off x="1448492" y="2995274"/>
              <a:ext cx="17725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2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Freeform 63"/>
            <p:cNvSpPr>
              <a:spLocks noEditPoints="1"/>
            </p:cNvSpPr>
            <p:nvPr/>
          </p:nvSpPr>
          <p:spPr bwMode="auto">
            <a:xfrm>
              <a:off x="1984513" y="5350298"/>
              <a:ext cx="516168" cy="698345"/>
            </a:xfrm>
            <a:custGeom>
              <a:avLst/>
              <a:gdLst>
                <a:gd name="T0" fmla="*/ 92 w 102"/>
                <a:gd name="T1" fmla="*/ 0 h 138"/>
                <a:gd name="T2" fmla="*/ 10 w 102"/>
                <a:gd name="T3" fmla="*/ 0 h 138"/>
                <a:gd name="T4" fmla="*/ 0 w 102"/>
                <a:gd name="T5" fmla="*/ 10 h 138"/>
                <a:gd name="T6" fmla="*/ 0 w 102"/>
                <a:gd name="T7" fmla="*/ 129 h 138"/>
                <a:gd name="T8" fmla="*/ 10 w 102"/>
                <a:gd name="T9" fmla="*/ 138 h 138"/>
                <a:gd name="T10" fmla="*/ 92 w 102"/>
                <a:gd name="T11" fmla="*/ 138 h 138"/>
                <a:gd name="T12" fmla="*/ 102 w 102"/>
                <a:gd name="T13" fmla="*/ 129 h 138"/>
                <a:gd name="T14" fmla="*/ 102 w 102"/>
                <a:gd name="T15" fmla="*/ 10 h 138"/>
                <a:gd name="T16" fmla="*/ 92 w 102"/>
                <a:gd name="T17" fmla="*/ 0 h 138"/>
                <a:gd name="T18" fmla="*/ 51 w 102"/>
                <a:gd name="T19" fmla="*/ 135 h 138"/>
                <a:gd name="T20" fmla="*/ 45 w 102"/>
                <a:gd name="T21" fmla="*/ 129 h 138"/>
                <a:gd name="T22" fmla="*/ 51 w 102"/>
                <a:gd name="T23" fmla="*/ 124 h 138"/>
                <a:gd name="T24" fmla="*/ 57 w 102"/>
                <a:gd name="T25" fmla="*/ 129 h 138"/>
                <a:gd name="T26" fmla="*/ 51 w 102"/>
                <a:gd name="T27" fmla="*/ 135 h 138"/>
                <a:gd name="T28" fmla="*/ 92 w 102"/>
                <a:gd name="T29" fmla="*/ 119 h 138"/>
                <a:gd name="T30" fmla="*/ 10 w 102"/>
                <a:gd name="T31" fmla="*/ 119 h 138"/>
                <a:gd name="T32" fmla="*/ 10 w 102"/>
                <a:gd name="T33" fmla="*/ 11 h 138"/>
                <a:gd name="T34" fmla="*/ 92 w 102"/>
                <a:gd name="T35" fmla="*/ 11 h 138"/>
                <a:gd name="T36" fmla="*/ 92 w 102"/>
                <a:gd name="T37" fmla="*/ 11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38">
                  <a:moveTo>
                    <a:pt x="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4"/>
                    <a:pt x="5" y="138"/>
                    <a:pt x="10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7" y="138"/>
                    <a:pt x="102" y="134"/>
                    <a:pt x="102" y="12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4"/>
                    <a:pt x="97" y="0"/>
                    <a:pt x="92" y="0"/>
                  </a:cubicBezTo>
                  <a:close/>
                  <a:moveTo>
                    <a:pt x="51" y="135"/>
                  </a:moveTo>
                  <a:cubicBezTo>
                    <a:pt x="48" y="135"/>
                    <a:pt x="45" y="132"/>
                    <a:pt x="45" y="129"/>
                  </a:cubicBezTo>
                  <a:cubicBezTo>
                    <a:pt x="45" y="126"/>
                    <a:pt x="48" y="124"/>
                    <a:pt x="51" y="124"/>
                  </a:cubicBezTo>
                  <a:cubicBezTo>
                    <a:pt x="54" y="124"/>
                    <a:pt x="57" y="126"/>
                    <a:pt x="57" y="129"/>
                  </a:cubicBezTo>
                  <a:cubicBezTo>
                    <a:pt x="57" y="132"/>
                    <a:pt x="54" y="135"/>
                    <a:pt x="51" y="135"/>
                  </a:cubicBezTo>
                  <a:close/>
                  <a:moveTo>
                    <a:pt x="92" y="119"/>
                  </a:moveTo>
                  <a:cubicBezTo>
                    <a:pt x="10" y="119"/>
                    <a:pt x="10" y="119"/>
                    <a:pt x="10" y="1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2" y="11"/>
                    <a:pt x="92" y="11"/>
                    <a:pt x="92" y="11"/>
                  </a:cubicBezTo>
                  <a:lnTo>
                    <a:pt x="92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grpSp>
          <p:nvGrpSpPr>
            <p:cNvPr id="32" name="Group 54"/>
            <p:cNvGrpSpPr/>
            <p:nvPr/>
          </p:nvGrpSpPr>
          <p:grpSpPr>
            <a:xfrm>
              <a:off x="4421713" y="5350298"/>
              <a:ext cx="667783" cy="493251"/>
              <a:chOff x="2563427" y="3717902"/>
              <a:chExt cx="439257" cy="324452"/>
            </a:xfrm>
            <a:solidFill>
              <a:schemeClr val="bg1"/>
            </a:solidFill>
          </p:grpSpPr>
          <p:sp>
            <p:nvSpPr>
              <p:cNvPr id="33" name="Freeform 92"/>
              <p:cNvSpPr>
                <a:spLocks/>
              </p:cNvSpPr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4" name="Freeform 93"/>
              <p:cNvSpPr>
                <a:spLocks/>
              </p:cNvSpPr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Freeform 94"/>
              <p:cNvSpPr>
                <a:spLocks/>
              </p:cNvSpPr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2334745" y="1426665"/>
            <a:ext cx="8307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2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1611330" y="1223286"/>
            <a:ext cx="631267" cy="718340"/>
            <a:chOff x="2927811" y="2108124"/>
            <a:chExt cx="361887" cy="411804"/>
          </a:xfrm>
          <a:solidFill>
            <a:srgbClr val="AECDCF"/>
          </a:solidFill>
        </p:grpSpPr>
        <p:sp>
          <p:nvSpPr>
            <p:cNvPr id="38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9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0" name="Freeform 70"/>
            <p:cNvSpPr>
              <a:spLocks/>
            </p:cNvSpPr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1" name="Freeform 71"/>
            <p:cNvSpPr>
              <a:spLocks/>
            </p:cNvSpPr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3796973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500" y="1181100"/>
            <a:ext cx="4318000" cy="5245100"/>
          </a:xfrm>
          <a:prstGeom prst="rect">
            <a:avLst/>
          </a:prstGeom>
          <a:blipFill dpi="0" rotWithShape="1">
            <a:blip r:embed="rId2"/>
            <a:srcRect/>
            <a:tile tx="0" ty="-1270000" sx="80000" sy="8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64100" y="1181100"/>
            <a:ext cx="2222500" cy="2616200"/>
          </a:xfrm>
          <a:prstGeom prst="rect">
            <a:avLst/>
          </a:prstGeom>
          <a:blipFill dpi="0" rotWithShape="1">
            <a:blip r:embed="rId2"/>
            <a:srcRect/>
            <a:tile tx="0" ty="0" sx="40000" sy="4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637583" y="2390337"/>
            <a:ext cx="3380395" cy="1182731"/>
            <a:chOff x="7637583" y="2390337"/>
            <a:chExt cx="3380395" cy="1182731"/>
          </a:xfrm>
        </p:grpSpPr>
        <p:sp>
          <p:nvSpPr>
            <p:cNvPr id="5" name="Rectangle 32"/>
            <p:cNvSpPr/>
            <p:nvPr/>
          </p:nvSpPr>
          <p:spPr>
            <a:xfrm>
              <a:off x="7637584" y="2742071"/>
              <a:ext cx="33803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7" name="TextBox 37"/>
            <p:cNvSpPr txBox="1"/>
            <p:nvPr/>
          </p:nvSpPr>
          <p:spPr>
            <a:xfrm>
              <a:off x="7637583" y="2390337"/>
              <a:ext cx="1855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请输入你的题目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37583" y="3944623"/>
            <a:ext cx="3380394" cy="1198106"/>
            <a:chOff x="7637583" y="3944623"/>
            <a:chExt cx="3380394" cy="1198106"/>
          </a:xfrm>
        </p:grpSpPr>
        <p:sp>
          <p:nvSpPr>
            <p:cNvPr id="6" name="Rectangle 35"/>
            <p:cNvSpPr/>
            <p:nvPr/>
          </p:nvSpPr>
          <p:spPr>
            <a:xfrm>
              <a:off x="7637583" y="4311732"/>
              <a:ext cx="338039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8" name="TextBox 38"/>
            <p:cNvSpPr txBox="1"/>
            <p:nvPr/>
          </p:nvSpPr>
          <p:spPr>
            <a:xfrm>
              <a:off x="7637583" y="3944623"/>
              <a:ext cx="1855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请输入你的题目</a:t>
              </a:r>
              <a:endParaRPr lang="en-US" dirty="0">
                <a:solidFill>
                  <a:schemeClr val="bg1">
                    <a:lumMod val="50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64100" y="3886200"/>
            <a:ext cx="2222500" cy="2540000"/>
            <a:chOff x="4864100" y="3886200"/>
            <a:chExt cx="2222500" cy="2540000"/>
          </a:xfrm>
        </p:grpSpPr>
        <p:sp>
          <p:nvSpPr>
            <p:cNvPr id="4" name="矩形 3"/>
            <p:cNvSpPr/>
            <p:nvPr/>
          </p:nvSpPr>
          <p:spPr>
            <a:xfrm>
              <a:off x="4864100" y="3886200"/>
              <a:ext cx="2222500" cy="2540000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78"/>
            <p:cNvSpPr>
              <a:spLocks noEditPoints="1"/>
            </p:cNvSpPr>
            <p:nvPr/>
          </p:nvSpPr>
          <p:spPr bwMode="auto">
            <a:xfrm>
              <a:off x="5528302" y="4340731"/>
              <a:ext cx="810080" cy="815469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4 h 347"/>
                <a:gd name="T4" fmla="*/ 174 w 347"/>
                <a:gd name="T5" fmla="*/ 347 h 347"/>
                <a:gd name="T6" fmla="*/ 347 w 347"/>
                <a:gd name="T7" fmla="*/ 174 h 347"/>
                <a:gd name="T8" fmla="*/ 174 w 347"/>
                <a:gd name="T9" fmla="*/ 0 h 347"/>
                <a:gd name="T10" fmla="*/ 332 w 347"/>
                <a:gd name="T11" fmla="*/ 166 h 347"/>
                <a:gd name="T12" fmla="*/ 283 w 347"/>
                <a:gd name="T13" fmla="*/ 166 h 347"/>
                <a:gd name="T14" fmla="*/ 231 w 347"/>
                <a:gd name="T15" fmla="*/ 26 h 347"/>
                <a:gd name="T16" fmla="*/ 332 w 347"/>
                <a:gd name="T17" fmla="*/ 166 h 347"/>
                <a:gd name="T18" fmla="*/ 174 w 347"/>
                <a:gd name="T19" fmla="*/ 332 h 347"/>
                <a:gd name="T20" fmla="*/ 147 w 347"/>
                <a:gd name="T21" fmla="*/ 181 h 347"/>
                <a:gd name="T22" fmla="*/ 200 w 347"/>
                <a:gd name="T23" fmla="*/ 181 h 347"/>
                <a:gd name="T24" fmla="*/ 174 w 347"/>
                <a:gd name="T25" fmla="*/ 332 h 347"/>
                <a:gd name="T26" fmla="*/ 147 w 347"/>
                <a:gd name="T27" fmla="*/ 166 h 347"/>
                <a:gd name="T28" fmla="*/ 174 w 347"/>
                <a:gd name="T29" fmla="*/ 15 h 347"/>
                <a:gd name="T30" fmla="*/ 174 w 347"/>
                <a:gd name="T31" fmla="*/ 15 h 347"/>
                <a:gd name="T32" fmla="*/ 200 w 347"/>
                <a:gd name="T33" fmla="*/ 166 h 347"/>
                <a:gd name="T34" fmla="*/ 147 w 347"/>
                <a:gd name="T35" fmla="*/ 166 h 347"/>
                <a:gd name="T36" fmla="*/ 153 w 347"/>
                <a:gd name="T37" fmla="*/ 19 h 347"/>
                <a:gd name="T38" fmla="*/ 133 w 347"/>
                <a:gd name="T39" fmla="*/ 166 h 347"/>
                <a:gd name="T40" fmla="*/ 79 w 347"/>
                <a:gd name="T41" fmla="*/ 166 h 347"/>
                <a:gd name="T42" fmla="*/ 153 w 347"/>
                <a:gd name="T43" fmla="*/ 19 h 347"/>
                <a:gd name="T44" fmla="*/ 133 w 347"/>
                <a:gd name="T45" fmla="*/ 181 h 347"/>
                <a:gd name="T46" fmla="*/ 153 w 347"/>
                <a:gd name="T47" fmla="*/ 329 h 347"/>
                <a:gd name="T48" fmla="*/ 79 w 347"/>
                <a:gd name="T49" fmla="*/ 181 h 347"/>
                <a:gd name="T50" fmla="*/ 133 w 347"/>
                <a:gd name="T51" fmla="*/ 181 h 347"/>
                <a:gd name="T52" fmla="*/ 194 w 347"/>
                <a:gd name="T53" fmla="*/ 329 h 347"/>
                <a:gd name="T54" fmla="*/ 215 w 347"/>
                <a:gd name="T55" fmla="*/ 181 h 347"/>
                <a:gd name="T56" fmla="*/ 268 w 347"/>
                <a:gd name="T57" fmla="*/ 181 h 347"/>
                <a:gd name="T58" fmla="*/ 194 w 347"/>
                <a:gd name="T59" fmla="*/ 329 h 347"/>
                <a:gd name="T60" fmla="*/ 215 w 347"/>
                <a:gd name="T61" fmla="*/ 166 h 347"/>
                <a:gd name="T62" fmla="*/ 194 w 347"/>
                <a:gd name="T63" fmla="*/ 19 h 347"/>
                <a:gd name="T64" fmla="*/ 268 w 347"/>
                <a:gd name="T65" fmla="*/ 166 h 347"/>
                <a:gd name="T66" fmla="*/ 215 w 347"/>
                <a:gd name="T67" fmla="*/ 166 h 347"/>
                <a:gd name="T68" fmla="*/ 117 w 347"/>
                <a:gd name="T69" fmla="*/ 26 h 347"/>
                <a:gd name="T70" fmla="*/ 64 w 347"/>
                <a:gd name="T71" fmla="*/ 166 h 347"/>
                <a:gd name="T72" fmla="*/ 15 w 347"/>
                <a:gd name="T73" fmla="*/ 166 h 347"/>
                <a:gd name="T74" fmla="*/ 117 w 347"/>
                <a:gd name="T75" fmla="*/ 26 h 347"/>
                <a:gd name="T76" fmla="*/ 15 w 347"/>
                <a:gd name="T77" fmla="*/ 181 h 347"/>
                <a:gd name="T78" fmla="*/ 64 w 347"/>
                <a:gd name="T79" fmla="*/ 181 h 347"/>
                <a:gd name="T80" fmla="*/ 117 w 347"/>
                <a:gd name="T81" fmla="*/ 322 h 347"/>
                <a:gd name="T82" fmla="*/ 15 w 347"/>
                <a:gd name="T83" fmla="*/ 181 h 347"/>
                <a:gd name="T84" fmla="*/ 231 w 347"/>
                <a:gd name="T85" fmla="*/ 322 h 347"/>
                <a:gd name="T86" fmla="*/ 283 w 347"/>
                <a:gd name="T87" fmla="*/ 181 h 347"/>
                <a:gd name="T88" fmla="*/ 332 w 347"/>
                <a:gd name="T89" fmla="*/ 181 h 347"/>
                <a:gd name="T90" fmla="*/ 231 w 347"/>
                <a:gd name="T91" fmla="*/ 3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32"/>
            <p:cNvSpPr/>
            <p:nvPr/>
          </p:nvSpPr>
          <p:spPr>
            <a:xfrm>
              <a:off x="5101492" y="5287565"/>
              <a:ext cx="17477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</a:t>
              </a:r>
              <a:endPara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0445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>
            <a:off x="0" y="-15294"/>
            <a:ext cx="12293600" cy="687329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2 w 10000"/>
              <a:gd name="connsiteY0" fmla="*/ 558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2 w 10000"/>
              <a:gd name="connsiteY4" fmla="*/ 5585 h 10000"/>
              <a:gd name="connsiteX0" fmla="*/ 12 w 10000"/>
              <a:gd name="connsiteY0" fmla="*/ 5189 h 9604"/>
              <a:gd name="connsiteX1" fmla="*/ 10000 w 10000"/>
              <a:gd name="connsiteY1" fmla="*/ 0 h 9604"/>
              <a:gd name="connsiteX2" fmla="*/ 10000 w 10000"/>
              <a:gd name="connsiteY2" fmla="*/ 9604 h 9604"/>
              <a:gd name="connsiteX3" fmla="*/ 0 w 10000"/>
              <a:gd name="connsiteY3" fmla="*/ 9604 h 9604"/>
              <a:gd name="connsiteX4" fmla="*/ 12 w 10000"/>
              <a:gd name="connsiteY4" fmla="*/ 5189 h 9604"/>
              <a:gd name="connsiteX0" fmla="*/ 12 w 10000"/>
              <a:gd name="connsiteY0" fmla="*/ 4837 h 9434"/>
              <a:gd name="connsiteX1" fmla="*/ 10000 w 10000"/>
              <a:gd name="connsiteY1" fmla="*/ 0 h 9434"/>
              <a:gd name="connsiteX2" fmla="*/ 10000 w 10000"/>
              <a:gd name="connsiteY2" fmla="*/ 9434 h 9434"/>
              <a:gd name="connsiteX3" fmla="*/ 0 w 10000"/>
              <a:gd name="connsiteY3" fmla="*/ 9434 h 9434"/>
              <a:gd name="connsiteX4" fmla="*/ 12 w 10000"/>
              <a:gd name="connsiteY4" fmla="*/ 4837 h 9434"/>
              <a:gd name="connsiteX0" fmla="*/ 24 w 10000"/>
              <a:gd name="connsiteY0" fmla="*/ 608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4 w 10000"/>
              <a:gd name="connsiteY4" fmla="*/ 6082 h 10000"/>
              <a:gd name="connsiteX0" fmla="*/ 0 w 10025"/>
              <a:gd name="connsiteY0" fmla="*/ 4800 h 10000"/>
              <a:gd name="connsiteX1" fmla="*/ 10025 w 10025"/>
              <a:gd name="connsiteY1" fmla="*/ 0 h 10000"/>
              <a:gd name="connsiteX2" fmla="*/ 10025 w 10025"/>
              <a:gd name="connsiteY2" fmla="*/ 10000 h 10000"/>
              <a:gd name="connsiteX3" fmla="*/ 25 w 10025"/>
              <a:gd name="connsiteY3" fmla="*/ 10000 h 10000"/>
              <a:gd name="connsiteX4" fmla="*/ 0 w 10025"/>
              <a:gd name="connsiteY4" fmla="*/ 4800 h 10000"/>
              <a:gd name="connsiteX0" fmla="*/ 0 w 10025"/>
              <a:gd name="connsiteY0" fmla="*/ 4473 h 10000"/>
              <a:gd name="connsiteX1" fmla="*/ 10025 w 10025"/>
              <a:gd name="connsiteY1" fmla="*/ 0 h 10000"/>
              <a:gd name="connsiteX2" fmla="*/ 10025 w 10025"/>
              <a:gd name="connsiteY2" fmla="*/ 10000 h 10000"/>
              <a:gd name="connsiteX3" fmla="*/ 25 w 10025"/>
              <a:gd name="connsiteY3" fmla="*/ 10000 h 10000"/>
              <a:gd name="connsiteX4" fmla="*/ 0 w 10025"/>
              <a:gd name="connsiteY4" fmla="*/ 4473 h 10000"/>
              <a:gd name="connsiteX0" fmla="*/ 0 w 10025"/>
              <a:gd name="connsiteY0" fmla="*/ 6847 h 12374"/>
              <a:gd name="connsiteX1" fmla="*/ 10025 w 10025"/>
              <a:gd name="connsiteY1" fmla="*/ 0 h 12374"/>
              <a:gd name="connsiteX2" fmla="*/ 10025 w 10025"/>
              <a:gd name="connsiteY2" fmla="*/ 12374 h 12374"/>
              <a:gd name="connsiteX3" fmla="*/ 25 w 10025"/>
              <a:gd name="connsiteY3" fmla="*/ 12374 h 12374"/>
              <a:gd name="connsiteX4" fmla="*/ 0 w 10025"/>
              <a:gd name="connsiteY4" fmla="*/ 6847 h 12374"/>
              <a:gd name="connsiteX0" fmla="*/ 0 w 10025"/>
              <a:gd name="connsiteY0" fmla="*/ 6874 h 12401"/>
              <a:gd name="connsiteX1" fmla="*/ 10000 w 10025"/>
              <a:gd name="connsiteY1" fmla="*/ 0 h 12401"/>
              <a:gd name="connsiteX2" fmla="*/ 10025 w 10025"/>
              <a:gd name="connsiteY2" fmla="*/ 12401 h 12401"/>
              <a:gd name="connsiteX3" fmla="*/ 25 w 10025"/>
              <a:gd name="connsiteY3" fmla="*/ 12401 h 12401"/>
              <a:gd name="connsiteX4" fmla="*/ 0 w 10025"/>
              <a:gd name="connsiteY4" fmla="*/ 6874 h 12401"/>
              <a:gd name="connsiteX0" fmla="*/ 0 w 10025"/>
              <a:gd name="connsiteY0" fmla="*/ 6929 h 12456"/>
              <a:gd name="connsiteX1" fmla="*/ 10012 w 10025"/>
              <a:gd name="connsiteY1" fmla="*/ 0 h 12456"/>
              <a:gd name="connsiteX2" fmla="*/ 10025 w 10025"/>
              <a:gd name="connsiteY2" fmla="*/ 12456 h 12456"/>
              <a:gd name="connsiteX3" fmla="*/ 25 w 10025"/>
              <a:gd name="connsiteY3" fmla="*/ 12456 h 12456"/>
              <a:gd name="connsiteX4" fmla="*/ 0 w 10025"/>
              <a:gd name="connsiteY4" fmla="*/ 6929 h 12456"/>
              <a:gd name="connsiteX0" fmla="*/ 0 w 10025"/>
              <a:gd name="connsiteY0" fmla="*/ 6929 h 12456"/>
              <a:gd name="connsiteX1" fmla="*/ 10012 w 10025"/>
              <a:gd name="connsiteY1" fmla="*/ 0 h 12456"/>
              <a:gd name="connsiteX2" fmla="*/ 10025 w 10025"/>
              <a:gd name="connsiteY2" fmla="*/ 12456 h 12456"/>
              <a:gd name="connsiteX3" fmla="*/ 25 w 10025"/>
              <a:gd name="connsiteY3" fmla="*/ 12456 h 12456"/>
              <a:gd name="connsiteX4" fmla="*/ 0 w 10025"/>
              <a:gd name="connsiteY4" fmla="*/ 6929 h 12456"/>
              <a:gd name="connsiteX0" fmla="*/ 0 w 10110"/>
              <a:gd name="connsiteY0" fmla="*/ 6902 h 12429"/>
              <a:gd name="connsiteX1" fmla="*/ 10110 w 10110"/>
              <a:gd name="connsiteY1" fmla="*/ 0 h 12429"/>
              <a:gd name="connsiteX2" fmla="*/ 10025 w 10110"/>
              <a:gd name="connsiteY2" fmla="*/ 12429 h 12429"/>
              <a:gd name="connsiteX3" fmla="*/ 25 w 10110"/>
              <a:gd name="connsiteY3" fmla="*/ 12429 h 12429"/>
              <a:gd name="connsiteX4" fmla="*/ 0 w 10110"/>
              <a:gd name="connsiteY4" fmla="*/ 6902 h 12429"/>
              <a:gd name="connsiteX0" fmla="*/ 0 w 10098"/>
              <a:gd name="connsiteY0" fmla="*/ 6984 h 12511"/>
              <a:gd name="connsiteX1" fmla="*/ 10098 w 10098"/>
              <a:gd name="connsiteY1" fmla="*/ 0 h 12511"/>
              <a:gd name="connsiteX2" fmla="*/ 10025 w 10098"/>
              <a:gd name="connsiteY2" fmla="*/ 12511 h 12511"/>
              <a:gd name="connsiteX3" fmla="*/ 25 w 10098"/>
              <a:gd name="connsiteY3" fmla="*/ 12511 h 12511"/>
              <a:gd name="connsiteX4" fmla="*/ 0 w 10098"/>
              <a:gd name="connsiteY4" fmla="*/ 6984 h 1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98" h="12511">
                <a:moveTo>
                  <a:pt x="0" y="6984"/>
                </a:moveTo>
                <a:lnTo>
                  <a:pt x="10098" y="0"/>
                </a:lnTo>
                <a:cubicBezTo>
                  <a:pt x="10106" y="4134"/>
                  <a:pt x="10017" y="8377"/>
                  <a:pt x="10025" y="12511"/>
                </a:cubicBezTo>
                <a:lnTo>
                  <a:pt x="25" y="12511"/>
                </a:lnTo>
                <a:cubicBezTo>
                  <a:pt x="29" y="10886"/>
                  <a:pt x="-4" y="8609"/>
                  <a:pt x="0" y="6984"/>
                </a:cubicBezTo>
                <a:close/>
              </a:path>
            </a:pathLst>
          </a:custGeom>
          <a:solidFill>
            <a:srgbClr val="F08D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0" y="10041"/>
            <a:ext cx="11422872" cy="3539918"/>
          </a:xfrm>
          <a:prstGeom prst="line">
            <a:avLst/>
          </a:prstGeom>
          <a:ln w="28575">
            <a:solidFill>
              <a:srgbClr val="AEC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844800" y="3213100"/>
            <a:ext cx="2438400" cy="3378200"/>
            <a:chOff x="2844800" y="3213100"/>
            <a:chExt cx="2438400" cy="3378200"/>
          </a:xfrm>
        </p:grpSpPr>
        <p:sp>
          <p:nvSpPr>
            <p:cNvPr id="4" name="矩形 3"/>
            <p:cNvSpPr/>
            <p:nvPr/>
          </p:nvSpPr>
          <p:spPr>
            <a:xfrm>
              <a:off x="2844800" y="3213100"/>
              <a:ext cx="2438400" cy="3378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06129" y="32831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123004" y="3753408"/>
              <a:ext cx="196315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14636" y="2527300"/>
            <a:ext cx="2438400" cy="3378200"/>
            <a:chOff x="5914636" y="2527300"/>
            <a:chExt cx="2438400" cy="3378200"/>
          </a:xfrm>
        </p:grpSpPr>
        <p:sp>
          <p:nvSpPr>
            <p:cNvPr id="5" name="矩形 4"/>
            <p:cNvSpPr/>
            <p:nvPr/>
          </p:nvSpPr>
          <p:spPr>
            <a:xfrm>
              <a:off x="5914636" y="2527300"/>
              <a:ext cx="2438400" cy="3378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152958" y="26608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146800" y="3061009"/>
              <a:ext cx="196315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51718" y="1540030"/>
            <a:ext cx="2438400" cy="3378200"/>
            <a:chOff x="8951718" y="1540030"/>
            <a:chExt cx="2438400" cy="3378200"/>
          </a:xfrm>
        </p:grpSpPr>
        <p:sp>
          <p:nvSpPr>
            <p:cNvPr id="6" name="矩形 5"/>
            <p:cNvSpPr/>
            <p:nvPr/>
          </p:nvSpPr>
          <p:spPr>
            <a:xfrm>
              <a:off x="8951718" y="1540030"/>
              <a:ext cx="2438400" cy="3378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180903" y="16829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180903" y="2083109"/>
              <a:ext cx="196315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2589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486226" y="1454727"/>
            <a:ext cx="733678" cy="3895477"/>
            <a:chOff x="11486226" y="1454727"/>
            <a:chExt cx="733678" cy="3895477"/>
          </a:xfrm>
        </p:grpSpPr>
        <p:sp>
          <p:nvSpPr>
            <p:cNvPr id="3" name="Rectángulo 29"/>
            <p:cNvSpPr/>
            <p:nvPr/>
          </p:nvSpPr>
          <p:spPr>
            <a:xfrm>
              <a:off x="11521320" y="2023479"/>
              <a:ext cx="677598" cy="33267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" name="Rectángulo 33"/>
            <p:cNvSpPr/>
            <p:nvPr/>
          </p:nvSpPr>
          <p:spPr>
            <a:xfrm>
              <a:off x="11486226" y="4460228"/>
              <a:ext cx="733678" cy="889976"/>
            </a:xfrm>
            <a:prstGeom prst="rect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47" name="Rectángulo 63"/>
            <p:cNvSpPr/>
            <p:nvPr/>
          </p:nvSpPr>
          <p:spPr>
            <a:xfrm>
              <a:off x="11504964" y="1454727"/>
              <a:ext cx="693954" cy="568752"/>
            </a:xfrm>
            <a:prstGeom prst="rect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cxnSp>
        <p:nvCxnSpPr>
          <p:cNvPr id="52" name="Conector recto 12"/>
          <p:cNvCxnSpPr/>
          <p:nvPr/>
        </p:nvCxnSpPr>
        <p:spPr>
          <a:xfrm flipH="1">
            <a:off x="6918" y="2023479"/>
            <a:ext cx="121920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0" y="1454727"/>
            <a:ext cx="771325" cy="3895477"/>
            <a:chOff x="0" y="1454727"/>
            <a:chExt cx="771325" cy="3895477"/>
          </a:xfrm>
        </p:grpSpPr>
        <p:sp>
          <p:nvSpPr>
            <p:cNvPr id="2" name="Rectángulo 26"/>
            <p:cNvSpPr/>
            <p:nvPr/>
          </p:nvSpPr>
          <p:spPr>
            <a:xfrm>
              <a:off x="4831" y="2023479"/>
              <a:ext cx="719608" cy="33267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4" name="Rectángulo 32"/>
            <p:cNvSpPr/>
            <p:nvPr/>
          </p:nvSpPr>
          <p:spPr>
            <a:xfrm>
              <a:off x="0" y="4460228"/>
              <a:ext cx="771325" cy="889976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8" name="Rectángulo 2"/>
            <p:cNvSpPr/>
            <p:nvPr/>
          </p:nvSpPr>
          <p:spPr>
            <a:xfrm>
              <a:off x="6918" y="1454727"/>
              <a:ext cx="751004" cy="568752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53" name="Conector recto 28"/>
            <p:cNvCxnSpPr/>
            <p:nvPr/>
          </p:nvCxnSpPr>
          <p:spPr>
            <a:xfrm>
              <a:off x="738510" y="1454727"/>
              <a:ext cx="0" cy="3888156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719609" y="1454727"/>
            <a:ext cx="2735420" cy="3912367"/>
            <a:chOff x="719609" y="1454727"/>
            <a:chExt cx="2735420" cy="3912367"/>
          </a:xfrm>
        </p:grpSpPr>
        <p:sp>
          <p:nvSpPr>
            <p:cNvPr id="6" name="Rectángulo 4"/>
            <p:cNvSpPr/>
            <p:nvPr/>
          </p:nvSpPr>
          <p:spPr>
            <a:xfrm>
              <a:off x="738510" y="2044296"/>
              <a:ext cx="2686929" cy="3291840"/>
            </a:xfrm>
            <a:prstGeom prst="rect">
              <a:avLst/>
            </a:prstGeom>
            <a:blipFill dpi="0" rotWithShape="1">
              <a:blip r:embed="rId2"/>
              <a:srcRect/>
              <a:tile tx="0" ty="635000" sx="50000" sy="50000" flip="none" algn="ctr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4" name="Rectángulo 19"/>
            <p:cNvSpPr/>
            <p:nvPr/>
          </p:nvSpPr>
          <p:spPr>
            <a:xfrm>
              <a:off x="719609" y="4460228"/>
              <a:ext cx="2700997" cy="889976"/>
            </a:xfrm>
            <a:prstGeom prst="rect">
              <a:avLst/>
            </a:prstGeom>
            <a:solidFill>
              <a:srgbClr val="F08D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5" name="Rectángulo 49"/>
            <p:cNvSpPr/>
            <p:nvPr/>
          </p:nvSpPr>
          <p:spPr>
            <a:xfrm>
              <a:off x="2520851" y="4477118"/>
              <a:ext cx="889200" cy="88997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6" name="CuadroTexto 35"/>
            <p:cNvSpPr txBox="1"/>
            <p:nvPr/>
          </p:nvSpPr>
          <p:spPr>
            <a:xfrm>
              <a:off x="2476876" y="4793100"/>
              <a:ext cx="9781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4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2200$</a:t>
              </a:r>
            </a:p>
          </p:txBody>
        </p:sp>
        <p:sp>
          <p:nvSpPr>
            <p:cNvPr id="27" name="CuadroTexto 36"/>
            <p:cNvSpPr txBox="1"/>
            <p:nvPr/>
          </p:nvSpPr>
          <p:spPr>
            <a:xfrm>
              <a:off x="2495661" y="4605765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Price</a:t>
              </a:r>
            </a:p>
          </p:txBody>
        </p:sp>
        <p:sp>
          <p:nvSpPr>
            <p:cNvPr id="34" name="CuadroTexto 50"/>
            <p:cNvSpPr txBox="1"/>
            <p:nvPr/>
          </p:nvSpPr>
          <p:spPr>
            <a:xfrm>
              <a:off x="850407" y="4568163"/>
              <a:ext cx="17052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0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9" name="CuadroTexto 55"/>
            <p:cNvSpPr txBox="1"/>
            <p:nvPr/>
          </p:nvSpPr>
          <p:spPr>
            <a:xfrm>
              <a:off x="1611101" y="1554437"/>
              <a:ext cx="9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Mérida</a:t>
              </a:r>
            </a:p>
          </p:txBody>
        </p:sp>
        <p:sp>
          <p:nvSpPr>
            <p:cNvPr id="43" name="Rectángulo 59"/>
            <p:cNvSpPr/>
            <p:nvPr/>
          </p:nvSpPr>
          <p:spPr>
            <a:xfrm>
              <a:off x="763862" y="1454727"/>
              <a:ext cx="2672165" cy="568752"/>
            </a:xfrm>
            <a:prstGeom prst="rect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51" name="Conector recto 15"/>
            <p:cNvCxnSpPr/>
            <p:nvPr/>
          </p:nvCxnSpPr>
          <p:spPr>
            <a:xfrm>
              <a:off x="3410051" y="1454727"/>
              <a:ext cx="15386" cy="389490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1303914" y="1538789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25439" y="1454727"/>
            <a:ext cx="2706184" cy="3912367"/>
            <a:chOff x="3425439" y="1454727"/>
            <a:chExt cx="2706184" cy="3912367"/>
          </a:xfrm>
        </p:grpSpPr>
        <p:sp>
          <p:nvSpPr>
            <p:cNvPr id="7" name="Rectángulo 5"/>
            <p:cNvSpPr/>
            <p:nvPr/>
          </p:nvSpPr>
          <p:spPr>
            <a:xfrm>
              <a:off x="3425439" y="2044297"/>
              <a:ext cx="2686929" cy="3291840"/>
            </a:xfrm>
            <a:prstGeom prst="rect">
              <a:avLst/>
            </a:prstGeom>
            <a:blipFill dpi="0" rotWithShape="1">
              <a:blip r:embed="rId2"/>
              <a:srcRect/>
              <a:tile tx="0" ty="0" sx="50000" sy="50000" flip="none" algn="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5" name="Rectángulo 20"/>
            <p:cNvSpPr/>
            <p:nvPr/>
          </p:nvSpPr>
          <p:spPr>
            <a:xfrm>
              <a:off x="3426004" y="4466975"/>
              <a:ext cx="2666572" cy="889976"/>
            </a:xfrm>
            <a:prstGeom prst="rect">
              <a:avLst/>
            </a:prstGeom>
            <a:solidFill>
              <a:srgbClr val="AECDCF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4" name="Rectángulo 48"/>
            <p:cNvSpPr/>
            <p:nvPr/>
          </p:nvSpPr>
          <p:spPr>
            <a:xfrm>
              <a:off x="5194669" y="4477118"/>
              <a:ext cx="889200" cy="88997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8" name="CuadroTexto 38"/>
            <p:cNvSpPr txBox="1"/>
            <p:nvPr/>
          </p:nvSpPr>
          <p:spPr>
            <a:xfrm>
              <a:off x="5153470" y="4793100"/>
              <a:ext cx="9781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4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2200$</a:t>
              </a:r>
            </a:p>
          </p:txBody>
        </p:sp>
        <p:sp>
          <p:nvSpPr>
            <p:cNvPr id="29" name="CuadroTexto 39"/>
            <p:cNvSpPr txBox="1"/>
            <p:nvPr/>
          </p:nvSpPr>
          <p:spPr>
            <a:xfrm>
              <a:off x="5172255" y="4605765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Price</a:t>
              </a:r>
            </a:p>
          </p:txBody>
        </p:sp>
        <p:sp>
          <p:nvSpPr>
            <p:cNvPr id="35" name="CuadroTexto 51"/>
            <p:cNvSpPr txBox="1"/>
            <p:nvPr/>
          </p:nvSpPr>
          <p:spPr>
            <a:xfrm>
              <a:off x="3532163" y="4568163"/>
              <a:ext cx="16320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0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40" name="CuadroTexto 56"/>
            <p:cNvSpPr txBox="1"/>
            <p:nvPr/>
          </p:nvSpPr>
          <p:spPr>
            <a:xfrm>
              <a:off x="4317445" y="1554437"/>
              <a:ext cx="9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Caripe</a:t>
              </a:r>
            </a:p>
          </p:txBody>
        </p:sp>
        <p:sp>
          <p:nvSpPr>
            <p:cNvPr id="44" name="Rectángulo 60"/>
            <p:cNvSpPr/>
            <p:nvPr/>
          </p:nvSpPr>
          <p:spPr>
            <a:xfrm>
              <a:off x="3436026" y="1454727"/>
              <a:ext cx="2673117" cy="568752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50" name="Conector recto 16"/>
            <p:cNvCxnSpPr/>
            <p:nvPr/>
          </p:nvCxnSpPr>
          <p:spPr>
            <a:xfrm>
              <a:off x="6108207" y="1454727"/>
              <a:ext cx="939" cy="389490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4042368" y="156550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93318" y="1454727"/>
            <a:ext cx="2709689" cy="3902224"/>
            <a:chOff x="6093318" y="1454727"/>
            <a:chExt cx="2709689" cy="3902224"/>
          </a:xfrm>
        </p:grpSpPr>
        <p:sp>
          <p:nvSpPr>
            <p:cNvPr id="8" name="Rectángulo 6"/>
            <p:cNvSpPr/>
            <p:nvPr/>
          </p:nvSpPr>
          <p:spPr>
            <a:xfrm>
              <a:off x="6093318" y="2044296"/>
              <a:ext cx="2686929" cy="3291840"/>
            </a:xfrm>
            <a:prstGeom prst="rect">
              <a:avLst/>
            </a:prstGeom>
            <a:blipFill dpi="0" rotWithShape="1">
              <a:blip r:embed="rId2"/>
              <a:srcRect/>
              <a:tile tx="0" ty="635000" sx="50000" sy="50000" flip="none" algn="b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6" name="Rectángulo 21"/>
            <p:cNvSpPr/>
            <p:nvPr/>
          </p:nvSpPr>
          <p:spPr>
            <a:xfrm>
              <a:off x="6130171" y="4466975"/>
              <a:ext cx="2619021" cy="889976"/>
            </a:xfrm>
            <a:prstGeom prst="rect">
              <a:avLst/>
            </a:prstGeom>
            <a:solidFill>
              <a:srgbClr val="F08D7C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3" name="Rectángulo 47"/>
            <p:cNvSpPr/>
            <p:nvPr/>
          </p:nvSpPr>
          <p:spPr>
            <a:xfrm>
              <a:off x="7852623" y="4460228"/>
              <a:ext cx="889200" cy="88997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0" name="CuadroTexto 41"/>
            <p:cNvSpPr txBox="1"/>
            <p:nvPr/>
          </p:nvSpPr>
          <p:spPr>
            <a:xfrm>
              <a:off x="7824854" y="4793100"/>
              <a:ext cx="9781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4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2200$</a:t>
              </a:r>
            </a:p>
          </p:txBody>
        </p:sp>
        <p:sp>
          <p:nvSpPr>
            <p:cNvPr id="31" name="CuadroTexto 42"/>
            <p:cNvSpPr txBox="1"/>
            <p:nvPr/>
          </p:nvSpPr>
          <p:spPr>
            <a:xfrm>
              <a:off x="7843639" y="4605765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Price</a:t>
              </a:r>
            </a:p>
          </p:txBody>
        </p:sp>
        <p:sp>
          <p:nvSpPr>
            <p:cNvPr id="36" name="CuadroTexto 52"/>
            <p:cNvSpPr txBox="1"/>
            <p:nvPr/>
          </p:nvSpPr>
          <p:spPr>
            <a:xfrm>
              <a:off x="6211619" y="4568163"/>
              <a:ext cx="16320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0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41" name="CuadroTexto 57"/>
            <p:cNvSpPr txBox="1"/>
            <p:nvPr/>
          </p:nvSpPr>
          <p:spPr>
            <a:xfrm>
              <a:off x="6984959" y="1554437"/>
              <a:ext cx="941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Caripito</a:t>
              </a:r>
            </a:p>
          </p:txBody>
        </p:sp>
        <p:sp>
          <p:nvSpPr>
            <p:cNvPr id="45" name="Rectángulo 61"/>
            <p:cNvSpPr/>
            <p:nvPr/>
          </p:nvSpPr>
          <p:spPr>
            <a:xfrm>
              <a:off x="6117352" y="1454727"/>
              <a:ext cx="2630901" cy="568752"/>
            </a:xfrm>
            <a:prstGeom prst="rect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49" name="Conector recto 17"/>
            <p:cNvCxnSpPr/>
            <p:nvPr/>
          </p:nvCxnSpPr>
          <p:spPr>
            <a:xfrm flipH="1">
              <a:off x="8752414" y="1454727"/>
              <a:ext cx="8567" cy="389490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6680054" y="1536462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60981" y="1454727"/>
            <a:ext cx="2784066" cy="3895477"/>
            <a:chOff x="8760981" y="1454727"/>
            <a:chExt cx="2784066" cy="3895477"/>
          </a:xfrm>
        </p:grpSpPr>
        <p:sp>
          <p:nvSpPr>
            <p:cNvPr id="9" name="Rectángulo 7"/>
            <p:cNvSpPr/>
            <p:nvPr/>
          </p:nvSpPr>
          <p:spPr>
            <a:xfrm>
              <a:off x="8799297" y="2044296"/>
              <a:ext cx="2686929" cy="3291840"/>
            </a:xfrm>
            <a:prstGeom prst="rect">
              <a:avLst/>
            </a:prstGeom>
            <a:blipFill dpi="0" rotWithShape="1">
              <a:blip r:embed="rId2"/>
              <a:srcRect/>
              <a:tile tx="-1905000" ty="0" sx="80000" sy="80000" flip="none" algn="b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7" name="Rectángulo 22"/>
            <p:cNvSpPr/>
            <p:nvPr/>
          </p:nvSpPr>
          <p:spPr>
            <a:xfrm>
              <a:off x="8760981" y="4466975"/>
              <a:ext cx="2722023" cy="880880"/>
            </a:xfrm>
            <a:prstGeom prst="rect">
              <a:avLst/>
            </a:prstGeom>
            <a:solidFill>
              <a:srgbClr val="AECDCF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2" name="Rectángulo 46"/>
            <p:cNvSpPr/>
            <p:nvPr/>
          </p:nvSpPr>
          <p:spPr>
            <a:xfrm>
              <a:off x="10598637" y="4460228"/>
              <a:ext cx="889200" cy="88997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2" name="CuadroTexto 44"/>
            <p:cNvSpPr txBox="1"/>
            <p:nvPr/>
          </p:nvSpPr>
          <p:spPr>
            <a:xfrm>
              <a:off x="10566894" y="4793100"/>
              <a:ext cx="9781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24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2200$</a:t>
              </a:r>
            </a:p>
          </p:txBody>
        </p:sp>
        <p:sp>
          <p:nvSpPr>
            <p:cNvPr id="33" name="CuadroTexto 45"/>
            <p:cNvSpPr txBox="1"/>
            <p:nvPr/>
          </p:nvSpPr>
          <p:spPr>
            <a:xfrm>
              <a:off x="10585679" y="4605765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1600" dirty="0">
                  <a:solidFill>
                    <a:srgbClr val="7E8C8D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Price</a:t>
              </a:r>
            </a:p>
          </p:txBody>
        </p:sp>
        <p:sp>
          <p:nvSpPr>
            <p:cNvPr id="37" name="CuadroTexto 53"/>
            <p:cNvSpPr txBox="1"/>
            <p:nvPr/>
          </p:nvSpPr>
          <p:spPr>
            <a:xfrm>
              <a:off x="8901894" y="4568163"/>
              <a:ext cx="16320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0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42" name="CuadroTexto 58"/>
            <p:cNvSpPr txBox="1"/>
            <p:nvPr/>
          </p:nvSpPr>
          <p:spPr>
            <a:xfrm>
              <a:off x="9541331" y="1554437"/>
              <a:ext cx="1202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Rio Caribe</a:t>
              </a:r>
            </a:p>
          </p:txBody>
        </p:sp>
        <p:sp>
          <p:nvSpPr>
            <p:cNvPr id="46" name="Rectángulo 62"/>
            <p:cNvSpPr/>
            <p:nvPr/>
          </p:nvSpPr>
          <p:spPr>
            <a:xfrm>
              <a:off x="8781736" y="1454727"/>
              <a:ext cx="2697107" cy="568752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48" name="Conector recto 30"/>
            <p:cNvCxnSpPr/>
            <p:nvPr/>
          </p:nvCxnSpPr>
          <p:spPr>
            <a:xfrm flipH="1">
              <a:off x="11483004" y="1454727"/>
              <a:ext cx="3222" cy="3894903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9363761" y="1543909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2965451" y="5652118"/>
            <a:ext cx="6692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50757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380849" y="0"/>
            <a:ext cx="4811151" cy="6858000"/>
            <a:chOff x="7380849" y="0"/>
            <a:chExt cx="4811151" cy="6858000"/>
          </a:xfrm>
        </p:grpSpPr>
        <p:sp>
          <p:nvSpPr>
            <p:cNvPr id="2" name="矩形 1"/>
            <p:cNvSpPr/>
            <p:nvPr/>
          </p:nvSpPr>
          <p:spPr>
            <a:xfrm>
              <a:off x="7380849" y="0"/>
              <a:ext cx="4811151" cy="6858000"/>
            </a:xfrm>
            <a:prstGeom prst="rect">
              <a:avLst/>
            </a:prstGeom>
            <a:solidFill>
              <a:srgbClr val="F08D7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96906" y="315684"/>
              <a:ext cx="450166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</a:t>
              </a:r>
            </a:p>
            <a:p>
              <a:r>
                <a:rPr lang="en-US" altLang="zh-CN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609739" y="1826803"/>
              <a:ext cx="323606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463800" y="0"/>
            <a:ext cx="4917049" cy="6858000"/>
          </a:xfrm>
          <a:prstGeom prst="rect">
            <a:avLst/>
          </a:prstGeom>
          <a:blipFill dpi="0" rotWithShape="1">
            <a:blip r:embed="rId2"/>
            <a:srcRect/>
            <a:tile tx="1016000" ty="508000" sx="80000" sy="8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446716" y="3857345"/>
            <a:ext cx="2588455" cy="2588455"/>
            <a:chOff x="6446716" y="3857345"/>
            <a:chExt cx="2588455" cy="2588455"/>
          </a:xfrm>
        </p:grpSpPr>
        <p:sp>
          <p:nvSpPr>
            <p:cNvPr id="3" name="椭圆 2"/>
            <p:cNvSpPr/>
            <p:nvPr/>
          </p:nvSpPr>
          <p:spPr>
            <a:xfrm>
              <a:off x="6446716" y="3857345"/>
              <a:ext cx="2588455" cy="2588455"/>
            </a:xfrm>
            <a:prstGeom prst="ellipse">
              <a:avLst/>
            </a:prstGeom>
            <a:solidFill>
              <a:srgbClr val="F08D7C"/>
            </a:solidFill>
            <a:ln w="63500" cmpd="sng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185270" y="4029674"/>
              <a:ext cx="13645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70</a:t>
              </a:r>
              <a:r>
                <a:rPr lang="en-US" altLang="zh-CN" sz="3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726913" y="4868850"/>
              <a:ext cx="230202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text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Enter your text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your text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25127" y="4606449"/>
            <a:ext cx="2302026" cy="2160000"/>
            <a:chOff x="4525127" y="4606449"/>
            <a:chExt cx="2302026" cy="2160000"/>
          </a:xfrm>
        </p:grpSpPr>
        <p:sp>
          <p:nvSpPr>
            <p:cNvPr id="4" name="椭圆 3"/>
            <p:cNvSpPr/>
            <p:nvPr/>
          </p:nvSpPr>
          <p:spPr>
            <a:xfrm>
              <a:off x="4667153" y="4606449"/>
              <a:ext cx="2160000" cy="2160000"/>
            </a:xfrm>
            <a:prstGeom prst="ellipse">
              <a:avLst/>
            </a:prstGeom>
            <a:solidFill>
              <a:srgbClr val="AECDCF">
                <a:alpha val="70000"/>
              </a:srgbClr>
            </a:solidFill>
            <a:ln w="50800" cmpd="sng">
              <a:solidFill>
                <a:schemeClr val="bg1"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88927" y="4760190"/>
              <a:ext cx="13645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en-US" altLang="zh-CN" sz="3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25127" y="5562796"/>
              <a:ext cx="230202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text</a:t>
              </a: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Enter your text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68106" y="1885344"/>
            <a:ext cx="1266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32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68267" y="3580108"/>
            <a:ext cx="7153662" cy="3022169"/>
          </a:xfrm>
          <a:prstGeom prst="rect">
            <a:avLst/>
          </a:prstGeom>
          <a:blipFill dpi="0" rotWithShape="1">
            <a:blip r:embed="rId2"/>
            <a:srcRect/>
            <a:tile tx="0" ty="-1905000" sx="80000" sy="8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022" y="206500"/>
            <a:ext cx="7153662" cy="3022169"/>
          </a:xfrm>
          <a:prstGeom prst="rect">
            <a:avLst/>
          </a:prstGeom>
          <a:blipFill dpi="0" rotWithShape="1">
            <a:blip r:embed="rId2"/>
            <a:srcRect/>
            <a:stretch>
              <a:fillRect b="-7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1022" y="3580108"/>
            <a:ext cx="4979430" cy="3006672"/>
            <a:chOff x="301022" y="3580108"/>
            <a:chExt cx="4979430" cy="3006672"/>
          </a:xfrm>
        </p:grpSpPr>
        <p:sp>
          <p:nvSpPr>
            <p:cNvPr id="5" name="矩形 4"/>
            <p:cNvSpPr/>
            <p:nvPr/>
          </p:nvSpPr>
          <p:spPr>
            <a:xfrm>
              <a:off x="301022" y="3580108"/>
              <a:ext cx="4286476" cy="3006672"/>
            </a:xfrm>
            <a:prstGeom prst="rect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3932099" y="4269784"/>
              <a:ext cx="1348353" cy="134835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56084" y="4343795"/>
              <a:ext cx="1224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+</a:t>
              </a:r>
              <a:endParaRPr lang="zh-CN" altLang="en-US" sz="7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" name="Freeform 78"/>
            <p:cNvSpPr>
              <a:spLocks noEditPoints="1"/>
            </p:cNvSpPr>
            <p:nvPr/>
          </p:nvSpPr>
          <p:spPr bwMode="auto">
            <a:xfrm>
              <a:off x="1862781" y="3862049"/>
              <a:ext cx="810080" cy="815469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4 h 347"/>
                <a:gd name="T4" fmla="*/ 174 w 347"/>
                <a:gd name="T5" fmla="*/ 347 h 347"/>
                <a:gd name="T6" fmla="*/ 347 w 347"/>
                <a:gd name="T7" fmla="*/ 174 h 347"/>
                <a:gd name="T8" fmla="*/ 174 w 347"/>
                <a:gd name="T9" fmla="*/ 0 h 347"/>
                <a:gd name="T10" fmla="*/ 332 w 347"/>
                <a:gd name="T11" fmla="*/ 166 h 347"/>
                <a:gd name="T12" fmla="*/ 283 w 347"/>
                <a:gd name="T13" fmla="*/ 166 h 347"/>
                <a:gd name="T14" fmla="*/ 231 w 347"/>
                <a:gd name="T15" fmla="*/ 26 h 347"/>
                <a:gd name="T16" fmla="*/ 332 w 347"/>
                <a:gd name="T17" fmla="*/ 166 h 347"/>
                <a:gd name="T18" fmla="*/ 174 w 347"/>
                <a:gd name="T19" fmla="*/ 332 h 347"/>
                <a:gd name="T20" fmla="*/ 147 w 347"/>
                <a:gd name="T21" fmla="*/ 181 h 347"/>
                <a:gd name="T22" fmla="*/ 200 w 347"/>
                <a:gd name="T23" fmla="*/ 181 h 347"/>
                <a:gd name="T24" fmla="*/ 174 w 347"/>
                <a:gd name="T25" fmla="*/ 332 h 347"/>
                <a:gd name="T26" fmla="*/ 147 w 347"/>
                <a:gd name="T27" fmla="*/ 166 h 347"/>
                <a:gd name="T28" fmla="*/ 174 w 347"/>
                <a:gd name="T29" fmla="*/ 15 h 347"/>
                <a:gd name="T30" fmla="*/ 174 w 347"/>
                <a:gd name="T31" fmla="*/ 15 h 347"/>
                <a:gd name="T32" fmla="*/ 200 w 347"/>
                <a:gd name="T33" fmla="*/ 166 h 347"/>
                <a:gd name="T34" fmla="*/ 147 w 347"/>
                <a:gd name="T35" fmla="*/ 166 h 347"/>
                <a:gd name="T36" fmla="*/ 153 w 347"/>
                <a:gd name="T37" fmla="*/ 19 h 347"/>
                <a:gd name="T38" fmla="*/ 133 w 347"/>
                <a:gd name="T39" fmla="*/ 166 h 347"/>
                <a:gd name="T40" fmla="*/ 79 w 347"/>
                <a:gd name="T41" fmla="*/ 166 h 347"/>
                <a:gd name="T42" fmla="*/ 153 w 347"/>
                <a:gd name="T43" fmla="*/ 19 h 347"/>
                <a:gd name="T44" fmla="*/ 133 w 347"/>
                <a:gd name="T45" fmla="*/ 181 h 347"/>
                <a:gd name="T46" fmla="*/ 153 w 347"/>
                <a:gd name="T47" fmla="*/ 329 h 347"/>
                <a:gd name="T48" fmla="*/ 79 w 347"/>
                <a:gd name="T49" fmla="*/ 181 h 347"/>
                <a:gd name="T50" fmla="*/ 133 w 347"/>
                <a:gd name="T51" fmla="*/ 181 h 347"/>
                <a:gd name="T52" fmla="*/ 194 w 347"/>
                <a:gd name="T53" fmla="*/ 329 h 347"/>
                <a:gd name="T54" fmla="*/ 215 w 347"/>
                <a:gd name="T55" fmla="*/ 181 h 347"/>
                <a:gd name="T56" fmla="*/ 268 w 347"/>
                <a:gd name="T57" fmla="*/ 181 h 347"/>
                <a:gd name="T58" fmla="*/ 194 w 347"/>
                <a:gd name="T59" fmla="*/ 329 h 347"/>
                <a:gd name="T60" fmla="*/ 215 w 347"/>
                <a:gd name="T61" fmla="*/ 166 h 347"/>
                <a:gd name="T62" fmla="*/ 194 w 347"/>
                <a:gd name="T63" fmla="*/ 19 h 347"/>
                <a:gd name="T64" fmla="*/ 268 w 347"/>
                <a:gd name="T65" fmla="*/ 166 h 347"/>
                <a:gd name="T66" fmla="*/ 215 w 347"/>
                <a:gd name="T67" fmla="*/ 166 h 347"/>
                <a:gd name="T68" fmla="*/ 117 w 347"/>
                <a:gd name="T69" fmla="*/ 26 h 347"/>
                <a:gd name="T70" fmla="*/ 64 w 347"/>
                <a:gd name="T71" fmla="*/ 166 h 347"/>
                <a:gd name="T72" fmla="*/ 15 w 347"/>
                <a:gd name="T73" fmla="*/ 166 h 347"/>
                <a:gd name="T74" fmla="*/ 117 w 347"/>
                <a:gd name="T75" fmla="*/ 26 h 347"/>
                <a:gd name="T76" fmla="*/ 15 w 347"/>
                <a:gd name="T77" fmla="*/ 181 h 347"/>
                <a:gd name="T78" fmla="*/ 64 w 347"/>
                <a:gd name="T79" fmla="*/ 181 h 347"/>
                <a:gd name="T80" fmla="*/ 117 w 347"/>
                <a:gd name="T81" fmla="*/ 322 h 347"/>
                <a:gd name="T82" fmla="*/ 15 w 347"/>
                <a:gd name="T83" fmla="*/ 181 h 347"/>
                <a:gd name="T84" fmla="*/ 231 w 347"/>
                <a:gd name="T85" fmla="*/ 322 h 347"/>
                <a:gd name="T86" fmla="*/ 283 w 347"/>
                <a:gd name="T87" fmla="*/ 181 h 347"/>
                <a:gd name="T88" fmla="*/ 332 w 347"/>
                <a:gd name="T89" fmla="*/ 181 h 347"/>
                <a:gd name="T90" fmla="*/ 231 w 347"/>
                <a:gd name="T91" fmla="*/ 3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43104" y="4884885"/>
              <a:ext cx="20494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42501" y="206500"/>
            <a:ext cx="4982706" cy="3022169"/>
            <a:chOff x="6842501" y="206500"/>
            <a:chExt cx="4982706" cy="3022169"/>
          </a:xfrm>
        </p:grpSpPr>
        <p:sp>
          <p:nvSpPr>
            <p:cNvPr id="4" name="矩形 3"/>
            <p:cNvSpPr/>
            <p:nvPr/>
          </p:nvSpPr>
          <p:spPr>
            <a:xfrm>
              <a:off x="7532176" y="206500"/>
              <a:ext cx="4293031" cy="3022169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857999" y="937646"/>
              <a:ext cx="1348353" cy="1348353"/>
            </a:xfrm>
            <a:prstGeom prst="ellipse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9421001" y="323557"/>
              <a:ext cx="515379" cy="984738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842501" y="1040166"/>
              <a:ext cx="12243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+</a:t>
              </a:r>
              <a:endParaRPr lang="zh-CN" altLang="en-US" sz="7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653973" y="1593291"/>
              <a:ext cx="204943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4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/>
          <p:cNvGraphicFramePr/>
          <p:nvPr>
            <p:extLst>
              <p:ext uri="{D42A27DB-BD31-4B8C-83A1-F6EECF244321}">
                <p14:modId xmlns:p14="http://schemas.microsoft.com/office/powerpoint/2010/main" val="2622820039"/>
              </p:ext>
            </p:extLst>
          </p:nvPr>
        </p:nvGraphicFramePr>
        <p:xfrm>
          <a:off x="406400" y="1397000"/>
          <a:ext cx="8128000" cy="3928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3"/>
          <p:cNvGrpSpPr/>
          <p:nvPr/>
        </p:nvGrpSpPr>
        <p:grpSpPr>
          <a:xfrm>
            <a:off x="532579" y="1841505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4" name="Oval 4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5" name="Isosceles Triangle 5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08000" y="2006601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727200" y="1356766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8" name="Oval 8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" name="Isosceles Triangle 9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702621" y="1521862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2946400" y="2156867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12" name="Oval 12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3" name="Isosceles Triangle 13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921821" y="2321963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45%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4165600" y="3124206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16" name="Oval 16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7" name="Isosceles Triangle 17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141021" y="3289302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15%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5307779" y="2947162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20" name="Oval 20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1" name="Isosceles Triangle 21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283200" y="3112258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6502400" y="2388363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24" name="Oval 24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5" name="Isosceles Triangle 25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477821" y="2553459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7746179" y="1662325"/>
            <a:ext cx="630725" cy="723900"/>
            <a:chOff x="914400" y="1257300"/>
            <a:chExt cx="838200" cy="962025"/>
          </a:xfrm>
          <a:solidFill>
            <a:srgbClr val="F08D7C"/>
          </a:solidFill>
        </p:grpSpPr>
        <p:sp>
          <p:nvSpPr>
            <p:cNvPr id="28" name="Oval 28"/>
            <p:cNvSpPr/>
            <p:nvPr/>
          </p:nvSpPr>
          <p:spPr>
            <a:xfrm>
              <a:off x="914400" y="1257300"/>
              <a:ext cx="838200" cy="838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9" name="Isosceles Triangle 29"/>
            <p:cNvSpPr/>
            <p:nvPr/>
          </p:nvSpPr>
          <p:spPr>
            <a:xfrm flipV="1">
              <a:off x="1189863" y="1971675"/>
              <a:ext cx="287274" cy="247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7721600" y="1827421"/>
            <a:ext cx="69696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55%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1" name="Oval 31"/>
          <p:cNvSpPr/>
          <p:nvPr/>
        </p:nvSpPr>
        <p:spPr>
          <a:xfrm>
            <a:off x="1938923" y="2148133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2" name="Oval 32"/>
          <p:cNvSpPr/>
          <p:nvPr/>
        </p:nvSpPr>
        <p:spPr>
          <a:xfrm>
            <a:off x="752840" y="2624225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3" name="Oval 33"/>
          <p:cNvSpPr/>
          <p:nvPr/>
        </p:nvSpPr>
        <p:spPr>
          <a:xfrm>
            <a:off x="3158123" y="2947156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4" name="Oval 34"/>
          <p:cNvSpPr/>
          <p:nvPr/>
        </p:nvSpPr>
        <p:spPr>
          <a:xfrm>
            <a:off x="4385861" y="3937000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5" name="Oval 35"/>
          <p:cNvSpPr/>
          <p:nvPr/>
        </p:nvSpPr>
        <p:spPr>
          <a:xfrm>
            <a:off x="5519501" y="3729720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6" name="Oval 36"/>
          <p:cNvSpPr/>
          <p:nvPr/>
        </p:nvSpPr>
        <p:spPr>
          <a:xfrm>
            <a:off x="6714123" y="3185661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7" name="Oval 37"/>
          <p:cNvSpPr/>
          <p:nvPr/>
        </p:nvSpPr>
        <p:spPr>
          <a:xfrm>
            <a:off x="7966440" y="2449819"/>
            <a:ext cx="207280" cy="207280"/>
          </a:xfrm>
          <a:prstGeom prst="ellipse">
            <a:avLst/>
          </a:prstGeom>
          <a:solidFill>
            <a:schemeClr val="bg1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739858" y="5254599"/>
            <a:ext cx="7665704" cy="1282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867" b="1" dirty="0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Competitor Strategy</a:t>
            </a:r>
          </a:p>
          <a:p>
            <a:pPr defTabSz="1450940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39" name="Straight Connector 39"/>
          <p:cNvCxnSpPr/>
          <p:nvPr/>
        </p:nvCxnSpPr>
        <p:spPr>
          <a:xfrm>
            <a:off x="8737600" y="1498600"/>
            <a:ext cx="0" cy="47752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40"/>
          <p:cNvSpPr/>
          <p:nvPr/>
        </p:nvSpPr>
        <p:spPr>
          <a:xfrm>
            <a:off x="8924930" y="1490581"/>
            <a:ext cx="2495972" cy="2550059"/>
          </a:xfrm>
          <a:prstGeom prst="roundRect">
            <a:avLst>
              <a:gd name="adj" fmla="val 5186"/>
            </a:avLst>
          </a:prstGeom>
          <a:solidFill>
            <a:srgbClr val="F08D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9144000" y="1557854"/>
            <a:ext cx="2133600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Fair Value</a:t>
            </a: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8940800" y="4262007"/>
            <a:ext cx="2540000" cy="211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Marketing </a:t>
            </a:r>
          </a:p>
          <a:p>
            <a:pPr defTabSz="1450940"/>
            <a:r>
              <a:rPr lang="en-US" sz="1867" b="1" dirty="0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Growth</a:t>
            </a:r>
          </a:p>
          <a:p>
            <a:pPr defTabSz="1450940"/>
            <a:endParaRPr lang="en-US" sz="1200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62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25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  <p:bldP spid="10" grpId="0"/>
      <p:bldP spid="14" grpId="0"/>
      <p:bldP spid="18" grpId="0"/>
      <p:bldP spid="22" grpId="0"/>
      <p:bldP spid="26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40" grpId="0" animBg="1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0000"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1"/>
          <p:cNvSpPr/>
          <p:nvPr/>
        </p:nvSpPr>
        <p:spPr>
          <a:xfrm>
            <a:off x="0" y="4470400"/>
            <a:ext cx="12192000" cy="1930400"/>
          </a:xfrm>
          <a:prstGeom prst="rect">
            <a:avLst/>
          </a:prstGeom>
          <a:solidFill>
            <a:srgbClr val="AECDC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9144000" y="3657600"/>
            <a:ext cx="2336800" cy="2336800"/>
            <a:chOff x="9144000" y="3657600"/>
            <a:chExt cx="2336800" cy="2336800"/>
          </a:xfrm>
        </p:grpSpPr>
        <p:sp>
          <p:nvSpPr>
            <p:cNvPr id="32" name="Teardrop 2"/>
            <p:cNvSpPr/>
            <p:nvPr/>
          </p:nvSpPr>
          <p:spPr>
            <a:xfrm>
              <a:off x="9144000" y="3657600"/>
              <a:ext cx="2336800" cy="2336800"/>
            </a:xfrm>
            <a:prstGeom prst="teardrop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9679623" y="4108438"/>
              <a:ext cx="1265564" cy="1435135"/>
              <a:chOff x="3724276" y="2906713"/>
              <a:chExt cx="485775" cy="550863"/>
            </a:xfrm>
            <a:solidFill>
              <a:schemeClr val="bg1"/>
            </a:solidFill>
          </p:grpSpPr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3724276" y="2906713"/>
                <a:ext cx="485775" cy="98425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2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3760788" y="3024188"/>
                <a:ext cx="407988" cy="433388"/>
              </a:xfrm>
              <a:custGeom>
                <a:avLst/>
                <a:gdLst>
                  <a:gd name="T0" fmla="*/ 257 w 257"/>
                  <a:gd name="T1" fmla="*/ 171 h 273"/>
                  <a:gd name="T2" fmla="*/ 257 w 257"/>
                  <a:gd name="T3" fmla="*/ 0 h 273"/>
                  <a:gd name="T4" fmla="*/ 0 w 257"/>
                  <a:gd name="T5" fmla="*/ 0 h 273"/>
                  <a:gd name="T6" fmla="*/ 0 w 257"/>
                  <a:gd name="T7" fmla="*/ 171 h 273"/>
                  <a:gd name="T8" fmla="*/ 114 w 257"/>
                  <a:gd name="T9" fmla="*/ 171 h 273"/>
                  <a:gd name="T10" fmla="*/ 114 w 257"/>
                  <a:gd name="T11" fmla="*/ 226 h 273"/>
                  <a:gd name="T12" fmla="*/ 83 w 257"/>
                  <a:gd name="T13" fmla="*/ 226 h 273"/>
                  <a:gd name="T14" fmla="*/ 83 w 257"/>
                  <a:gd name="T15" fmla="*/ 216 h 273"/>
                  <a:gd name="T16" fmla="*/ 69 w 257"/>
                  <a:gd name="T17" fmla="*/ 216 h 273"/>
                  <a:gd name="T18" fmla="*/ 45 w 257"/>
                  <a:gd name="T19" fmla="*/ 273 h 273"/>
                  <a:gd name="T20" fmla="*/ 62 w 257"/>
                  <a:gd name="T21" fmla="*/ 273 h 273"/>
                  <a:gd name="T22" fmla="*/ 72 w 257"/>
                  <a:gd name="T23" fmla="*/ 245 h 273"/>
                  <a:gd name="T24" fmla="*/ 186 w 257"/>
                  <a:gd name="T25" fmla="*/ 245 h 273"/>
                  <a:gd name="T26" fmla="*/ 197 w 257"/>
                  <a:gd name="T27" fmla="*/ 273 h 273"/>
                  <a:gd name="T28" fmla="*/ 212 w 257"/>
                  <a:gd name="T29" fmla="*/ 273 h 273"/>
                  <a:gd name="T30" fmla="*/ 190 w 257"/>
                  <a:gd name="T31" fmla="*/ 216 h 273"/>
                  <a:gd name="T32" fmla="*/ 176 w 257"/>
                  <a:gd name="T33" fmla="*/ 216 h 273"/>
                  <a:gd name="T34" fmla="*/ 176 w 257"/>
                  <a:gd name="T35" fmla="*/ 226 h 273"/>
                  <a:gd name="T36" fmla="*/ 145 w 257"/>
                  <a:gd name="T37" fmla="*/ 226 h 273"/>
                  <a:gd name="T38" fmla="*/ 145 w 257"/>
                  <a:gd name="T39" fmla="*/ 171 h 273"/>
                  <a:gd name="T40" fmla="*/ 257 w 257"/>
                  <a:gd name="T41" fmla="*/ 171 h 273"/>
                  <a:gd name="T42" fmla="*/ 164 w 257"/>
                  <a:gd name="T43" fmla="*/ 52 h 273"/>
                  <a:gd name="T44" fmla="*/ 240 w 257"/>
                  <a:gd name="T45" fmla="*/ 52 h 273"/>
                  <a:gd name="T46" fmla="*/ 240 w 257"/>
                  <a:gd name="T47" fmla="*/ 69 h 273"/>
                  <a:gd name="T48" fmla="*/ 164 w 257"/>
                  <a:gd name="T49" fmla="*/ 69 h 273"/>
                  <a:gd name="T50" fmla="*/ 164 w 257"/>
                  <a:gd name="T51" fmla="*/ 52 h 273"/>
                  <a:gd name="T52" fmla="*/ 164 w 257"/>
                  <a:gd name="T53" fmla="*/ 83 h 273"/>
                  <a:gd name="T54" fmla="*/ 240 w 257"/>
                  <a:gd name="T55" fmla="*/ 83 h 273"/>
                  <a:gd name="T56" fmla="*/ 240 w 257"/>
                  <a:gd name="T57" fmla="*/ 100 h 273"/>
                  <a:gd name="T58" fmla="*/ 164 w 257"/>
                  <a:gd name="T59" fmla="*/ 100 h 273"/>
                  <a:gd name="T60" fmla="*/ 164 w 257"/>
                  <a:gd name="T61" fmla="*/ 83 h 273"/>
                  <a:gd name="T62" fmla="*/ 164 w 257"/>
                  <a:gd name="T63" fmla="*/ 116 h 273"/>
                  <a:gd name="T64" fmla="*/ 240 w 257"/>
                  <a:gd name="T65" fmla="*/ 116 h 273"/>
                  <a:gd name="T66" fmla="*/ 240 w 257"/>
                  <a:gd name="T67" fmla="*/ 133 h 273"/>
                  <a:gd name="T68" fmla="*/ 164 w 257"/>
                  <a:gd name="T69" fmla="*/ 133 h 273"/>
                  <a:gd name="T70" fmla="*/ 164 w 257"/>
                  <a:gd name="T71" fmla="*/ 116 h 273"/>
                  <a:gd name="T72" fmla="*/ 17 w 257"/>
                  <a:gd name="T73" fmla="*/ 138 h 273"/>
                  <a:gd name="T74" fmla="*/ 17 w 257"/>
                  <a:gd name="T75" fmla="*/ 45 h 273"/>
                  <a:gd name="T76" fmla="*/ 150 w 257"/>
                  <a:gd name="T77" fmla="*/ 45 h 273"/>
                  <a:gd name="T78" fmla="*/ 150 w 257"/>
                  <a:gd name="T79" fmla="*/ 138 h 273"/>
                  <a:gd name="T80" fmla="*/ 17 w 257"/>
                  <a:gd name="T81" fmla="*/ 13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73">
                    <a:moveTo>
                      <a:pt x="257" y="171"/>
                    </a:moveTo>
                    <a:lnTo>
                      <a:pt x="257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14" y="171"/>
                    </a:lnTo>
                    <a:lnTo>
                      <a:pt x="114" y="226"/>
                    </a:lnTo>
                    <a:lnTo>
                      <a:pt x="83" y="226"/>
                    </a:lnTo>
                    <a:lnTo>
                      <a:pt x="83" y="216"/>
                    </a:lnTo>
                    <a:lnTo>
                      <a:pt x="69" y="216"/>
                    </a:lnTo>
                    <a:lnTo>
                      <a:pt x="45" y="273"/>
                    </a:lnTo>
                    <a:lnTo>
                      <a:pt x="62" y="273"/>
                    </a:lnTo>
                    <a:lnTo>
                      <a:pt x="72" y="245"/>
                    </a:lnTo>
                    <a:lnTo>
                      <a:pt x="186" y="245"/>
                    </a:lnTo>
                    <a:lnTo>
                      <a:pt x="197" y="273"/>
                    </a:lnTo>
                    <a:lnTo>
                      <a:pt x="212" y="273"/>
                    </a:lnTo>
                    <a:lnTo>
                      <a:pt x="190" y="216"/>
                    </a:lnTo>
                    <a:lnTo>
                      <a:pt x="176" y="216"/>
                    </a:lnTo>
                    <a:lnTo>
                      <a:pt x="176" y="226"/>
                    </a:lnTo>
                    <a:lnTo>
                      <a:pt x="145" y="226"/>
                    </a:lnTo>
                    <a:lnTo>
                      <a:pt x="145" y="171"/>
                    </a:lnTo>
                    <a:lnTo>
                      <a:pt x="257" y="171"/>
                    </a:lnTo>
                    <a:close/>
                    <a:moveTo>
                      <a:pt x="164" y="52"/>
                    </a:moveTo>
                    <a:lnTo>
                      <a:pt x="240" y="52"/>
                    </a:lnTo>
                    <a:lnTo>
                      <a:pt x="240" y="69"/>
                    </a:lnTo>
                    <a:lnTo>
                      <a:pt x="164" y="69"/>
                    </a:lnTo>
                    <a:lnTo>
                      <a:pt x="164" y="52"/>
                    </a:lnTo>
                    <a:close/>
                    <a:moveTo>
                      <a:pt x="164" y="83"/>
                    </a:moveTo>
                    <a:lnTo>
                      <a:pt x="240" y="83"/>
                    </a:lnTo>
                    <a:lnTo>
                      <a:pt x="240" y="100"/>
                    </a:lnTo>
                    <a:lnTo>
                      <a:pt x="164" y="100"/>
                    </a:lnTo>
                    <a:lnTo>
                      <a:pt x="164" y="83"/>
                    </a:lnTo>
                    <a:close/>
                    <a:moveTo>
                      <a:pt x="164" y="116"/>
                    </a:moveTo>
                    <a:lnTo>
                      <a:pt x="240" y="116"/>
                    </a:lnTo>
                    <a:lnTo>
                      <a:pt x="240" y="133"/>
                    </a:lnTo>
                    <a:lnTo>
                      <a:pt x="164" y="133"/>
                    </a:lnTo>
                    <a:lnTo>
                      <a:pt x="164" y="116"/>
                    </a:lnTo>
                    <a:close/>
                    <a:moveTo>
                      <a:pt x="17" y="138"/>
                    </a:moveTo>
                    <a:lnTo>
                      <a:pt x="17" y="45"/>
                    </a:lnTo>
                    <a:lnTo>
                      <a:pt x="150" y="45"/>
                    </a:lnTo>
                    <a:lnTo>
                      <a:pt x="150" y="138"/>
                    </a:lnTo>
                    <a:lnTo>
                      <a:pt x="17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3795713" y="3111500"/>
                <a:ext cx="200025" cy="112713"/>
              </a:xfrm>
              <a:custGeom>
                <a:avLst/>
                <a:gdLst>
                  <a:gd name="T0" fmla="*/ 104 w 126"/>
                  <a:gd name="T1" fmla="*/ 19 h 71"/>
                  <a:gd name="T2" fmla="*/ 95 w 126"/>
                  <a:gd name="T3" fmla="*/ 33 h 71"/>
                  <a:gd name="T4" fmla="*/ 85 w 126"/>
                  <a:gd name="T5" fmla="*/ 28 h 71"/>
                  <a:gd name="T6" fmla="*/ 85 w 126"/>
                  <a:gd name="T7" fmla="*/ 28 h 71"/>
                  <a:gd name="T8" fmla="*/ 61 w 126"/>
                  <a:gd name="T9" fmla="*/ 14 h 71"/>
                  <a:gd name="T10" fmla="*/ 57 w 126"/>
                  <a:gd name="T11" fmla="*/ 21 h 71"/>
                  <a:gd name="T12" fmla="*/ 50 w 126"/>
                  <a:gd name="T13" fmla="*/ 33 h 71"/>
                  <a:gd name="T14" fmla="*/ 26 w 126"/>
                  <a:gd name="T15" fmla="*/ 21 h 71"/>
                  <a:gd name="T16" fmla="*/ 21 w 126"/>
                  <a:gd name="T17" fmla="*/ 31 h 71"/>
                  <a:gd name="T18" fmla="*/ 21 w 126"/>
                  <a:gd name="T19" fmla="*/ 31 h 71"/>
                  <a:gd name="T20" fmla="*/ 0 w 126"/>
                  <a:gd name="T21" fmla="*/ 66 h 71"/>
                  <a:gd name="T22" fmla="*/ 9 w 126"/>
                  <a:gd name="T23" fmla="*/ 71 h 71"/>
                  <a:gd name="T24" fmla="*/ 31 w 126"/>
                  <a:gd name="T25" fmla="*/ 38 h 71"/>
                  <a:gd name="T26" fmla="*/ 42 w 126"/>
                  <a:gd name="T27" fmla="*/ 45 h 71"/>
                  <a:gd name="T28" fmla="*/ 42 w 126"/>
                  <a:gd name="T29" fmla="*/ 45 h 71"/>
                  <a:gd name="T30" fmla="*/ 52 w 126"/>
                  <a:gd name="T31" fmla="*/ 50 h 71"/>
                  <a:gd name="T32" fmla="*/ 66 w 126"/>
                  <a:gd name="T33" fmla="*/ 31 h 71"/>
                  <a:gd name="T34" fmla="*/ 76 w 126"/>
                  <a:gd name="T35" fmla="*/ 35 h 71"/>
                  <a:gd name="T36" fmla="*/ 76 w 126"/>
                  <a:gd name="T37" fmla="*/ 35 h 71"/>
                  <a:gd name="T38" fmla="*/ 99 w 126"/>
                  <a:gd name="T39" fmla="*/ 50 h 71"/>
                  <a:gd name="T40" fmla="*/ 99 w 126"/>
                  <a:gd name="T41" fmla="*/ 50 h 71"/>
                  <a:gd name="T42" fmla="*/ 99 w 126"/>
                  <a:gd name="T43" fmla="*/ 50 h 71"/>
                  <a:gd name="T44" fmla="*/ 111 w 126"/>
                  <a:gd name="T45" fmla="*/ 28 h 71"/>
                  <a:gd name="T46" fmla="*/ 111 w 126"/>
                  <a:gd name="T47" fmla="*/ 28 h 71"/>
                  <a:gd name="T48" fmla="*/ 126 w 126"/>
                  <a:gd name="T49" fmla="*/ 4 h 71"/>
                  <a:gd name="T50" fmla="*/ 116 w 126"/>
                  <a:gd name="T51" fmla="*/ 0 h 71"/>
                  <a:gd name="T52" fmla="*/ 104 w 126"/>
                  <a:gd name="T53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71">
                    <a:moveTo>
                      <a:pt x="104" y="19"/>
                    </a:moveTo>
                    <a:lnTo>
                      <a:pt x="95" y="33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61" y="14"/>
                    </a:lnTo>
                    <a:lnTo>
                      <a:pt x="57" y="21"/>
                    </a:lnTo>
                    <a:lnTo>
                      <a:pt x="50" y="33"/>
                    </a:lnTo>
                    <a:lnTo>
                      <a:pt x="26" y="2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0" y="66"/>
                    </a:lnTo>
                    <a:lnTo>
                      <a:pt x="9" y="71"/>
                    </a:lnTo>
                    <a:lnTo>
                      <a:pt x="31" y="38"/>
                    </a:lnTo>
                    <a:lnTo>
                      <a:pt x="42" y="45"/>
                    </a:lnTo>
                    <a:lnTo>
                      <a:pt x="42" y="45"/>
                    </a:lnTo>
                    <a:lnTo>
                      <a:pt x="52" y="50"/>
                    </a:lnTo>
                    <a:lnTo>
                      <a:pt x="66" y="31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26" y="4"/>
                    </a:lnTo>
                    <a:lnTo>
                      <a:pt x="116" y="0"/>
                    </a:lnTo>
                    <a:lnTo>
                      <a:pt x="10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5689600" y="4775201"/>
            <a:ext cx="27432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altLang="zh-CN" sz="1867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90500" y="4754747"/>
            <a:ext cx="3887514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THRRE</a:t>
            </a:r>
            <a:endParaRPr lang="en-US" sz="88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67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/>
      <p:bldP spid="37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D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8621" y="1918260"/>
            <a:ext cx="2580407" cy="1398582"/>
            <a:chOff x="518621" y="1918260"/>
            <a:chExt cx="2580407" cy="1398582"/>
          </a:xfrm>
        </p:grpSpPr>
        <p:sp>
          <p:nvSpPr>
            <p:cNvPr id="6" name="Freeform 193"/>
            <p:cNvSpPr>
              <a:spLocks noChangeArrowheads="1"/>
            </p:cNvSpPr>
            <p:nvPr/>
          </p:nvSpPr>
          <p:spPr bwMode="auto">
            <a:xfrm>
              <a:off x="590180" y="1918260"/>
              <a:ext cx="414405" cy="351849"/>
            </a:xfrm>
            <a:custGeom>
              <a:avLst/>
              <a:gdLst>
                <a:gd name="T0" fmla="*/ 117 w 232"/>
                <a:gd name="T1" fmla="*/ 196 h 197"/>
                <a:gd name="T2" fmla="*/ 25 w 232"/>
                <a:gd name="T3" fmla="*/ 104 h 197"/>
                <a:gd name="T4" fmla="*/ 25 w 232"/>
                <a:gd name="T5" fmla="*/ 104 h 197"/>
                <a:gd name="T6" fmla="*/ 25 w 232"/>
                <a:gd name="T7" fmla="*/ 22 h 197"/>
                <a:gd name="T8" fmla="*/ 25 w 232"/>
                <a:gd name="T9" fmla="*/ 22 h 197"/>
                <a:gd name="T10" fmla="*/ 107 w 232"/>
                <a:gd name="T11" fmla="*/ 22 h 197"/>
                <a:gd name="T12" fmla="*/ 117 w 232"/>
                <a:gd name="T13" fmla="*/ 32 h 197"/>
                <a:gd name="T14" fmla="*/ 127 w 232"/>
                <a:gd name="T15" fmla="*/ 22 h 197"/>
                <a:gd name="T16" fmla="*/ 127 w 232"/>
                <a:gd name="T17" fmla="*/ 22 h 197"/>
                <a:gd name="T18" fmla="*/ 209 w 232"/>
                <a:gd name="T19" fmla="*/ 22 h 197"/>
                <a:gd name="T20" fmla="*/ 209 w 232"/>
                <a:gd name="T21" fmla="*/ 22 h 197"/>
                <a:gd name="T22" fmla="*/ 209 w 232"/>
                <a:gd name="T23" fmla="*/ 104 h 197"/>
                <a:gd name="T24" fmla="*/ 117 w 232"/>
                <a:gd name="T25" fmla="*/ 196 h 197"/>
                <a:gd name="T26" fmla="*/ 66 w 232"/>
                <a:gd name="T27" fmla="*/ 14 h 197"/>
                <a:gd name="T28" fmla="*/ 66 w 232"/>
                <a:gd name="T29" fmla="*/ 14 h 197"/>
                <a:gd name="T30" fmla="*/ 31 w 232"/>
                <a:gd name="T31" fmla="*/ 98 h 197"/>
                <a:gd name="T32" fmla="*/ 117 w 232"/>
                <a:gd name="T33" fmla="*/ 184 h 197"/>
                <a:gd name="T34" fmla="*/ 203 w 232"/>
                <a:gd name="T35" fmla="*/ 98 h 197"/>
                <a:gd name="T36" fmla="*/ 203 w 232"/>
                <a:gd name="T37" fmla="*/ 98 h 197"/>
                <a:gd name="T38" fmla="*/ 203 w 232"/>
                <a:gd name="T39" fmla="*/ 28 h 197"/>
                <a:gd name="T40" fmla="*/ 203 w 232"/>
                <a:gd name="T41" fmla="*/ 28 h 197"/>
                <a:gd name="T42" fmla="*/ 133 w 232"/>
                <a:gd name="T43" fmla="*/ 28 h 197"/>
                <a:gd name="T44" fmla="*/ 117 w 232"/>
                <a:gd name="T45" fmla="*/ 44 h 197"/>
                <a:gd name="T46" fmla="*/ 101 w 232"/>
                <a:gd name="T47" fmla="*/ 28 h 197"/>
                <a:gd name="T48" fmla="*/ 101 w 232"/>
                <a:gd name="T49" fmla="*/ 28 h 197"/>
                <a:gd name="T50" fmla="*/ 66 w 232"/>
                <a:gd name="T51" fmla="*/ 1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2" h="197">
                  <a:moveTo>
                    <a:pt x="117" y="196"/>
                  </a:moveTo>
                  <a:lnTo>
                    <a:pt x="25" y="104"/>
                  </a:lnTo>
                  <a:lnTo>
                    <a:pt x="25" y="104"/>
                  </a:lnTo>
                  <a:cubicBezTo>
                    <a:pt x="3" y="81"/>
                    <a:pt x="3" y="45"/>
                    <a:pt x="25" y="22"/>
                  </a:cubicBezTo>
                  <a:lnTo>
                    <a:pt x="25" y="22"/>
                  </a:lnTo>
                  <a:cubicBezTo>
                    <a:pt x="48" y="0"/>
                    <a:pt x="84" y="0"/>
                    <a:pt x="107" y="22"/>
                  </a:cubicBezTo>
                  <a:lnTo>
                    <a:pt x="117" y="32"/>
                  </a:lnTo>
                  <a:lnTo>
                    <a:pt x="127" y="22"/>
                  </a:lnTo>
                  <a:lnTo>
                    <a:pt x="127" y="22"/>
                  </a:lnTo>
                  <a:cubicBezTo>
                    <a:pt x="149" y="0"/>
                    <a:pt x="186" y="0"/>
                    <a:pt x="209" y="22"/>
                  </a:cubicBezTo>
                  <a:lnTo>
                    <a:pt x="209" y="22"/>
                  </a:lnTo>
                  <a:cubicBezTo>
                    <a:pt x="231" y="45"/>
                    <a:pt x="231" y="81"/>
                    <a:pt x="209" y="104"/>
                  </a:cubicBezTo>
                  <a:lnTo>
                    <a:pt x="117" y="196"/>
                  </a:lnTo>
                  <a:close/>
                  <a:moveTo>
                    <a:pt x="66" y="14"/>
                  </a:moveTo>
                  <a:lnTo>
                    <a:pt x="66" y="14"/>
                  </a:lnTo>
                  <a:cubicBezTo>
                    <a:pt x="22" y="14"/>
                    <a:pt x="0" y="67"/>
                    <a:pt x="31" y="98"/>
                  </a:cubicBezTo>
                  <a:lnTo>
                    <a:pt x="117" y="184"/>
                  </a:lnTo>
                  <a:lnTo>
                    <a:pt x="203" y="98"/>
                  </a:lnTo>
                  <a:lnTo>
                    <a:pt x="203" y="98"/>
                  </a:lnTo>
                  <a:cubicBezTo>
                    <a:pt x="221" y="79"/>
                    <a:pt x="221" y="47"/>
                    <a:pt x="203" y="28"/>
                  </a:cubicBezTo>
                  <a:lnTo>
                    <a:pt x="203" y="28"/>
                  </a:lnTo>
                  <a:cubicBezTo>
                    <a:pt x="183" y="9"/>
                    <a:pt x="152" y="9"/>
                    <a:pt x="133" y="28"/>
                  </a:cubicBezTo>
                  <a:lnTo>
                    <a:pt x="117" y="44"/>
                  </a:lnTo>
                  <a:lnTo>
                    <a:pt x="101" y="28"/>
                  </a:lnTo>
                  <a:lnTo>
                    <a:pt x="101" y="28"/>
                  </a:lnTo>
                  <a:cubicBezTo>
                    <a:pt x="92" y="19"/>
                    <a:pt x="79" y="14"/>
                    <a:pt x="6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Box 15"/>
            <p:cNvSpPr txBox="1"/>
            <p:nvPr/>
          </p:nvSpPr>
          <p:spPr>
            <a:xfrm>
              <a:off x="518621" y="2343350"/>
              <a:ext cx="10236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400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8" name="Rectangle 2"/>
            <p:cNvSpPr/>
            <p:nvPr/>
          </p:nvSpPr>
          <p:spPr>
            <a:xfrm>
              <a:off x="518621" y="2670511"/>
              <a:ext cx="25804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26517" y="1937644"/>
            <a:ext cx="2580407" cy="1398582"/>
            <a:chOff x="9026517" y="1937644"/>
            <a:chExt cx="2580407" cy="1398582"/>
          </a:xfrm>
        </p:grpSpPr>
        <p:sp>
          <p:nvSpPr>
            <p:cNvPr id="9" name="TextBox 18"/>
            <p:cNvSpPr txBox="1"/>
            <p:nvPr/>
          </p:nvSpPr>
          <p:spPr>
            <a:xfrm>
              <a:off x="9026517" y="2362734"/>
              <a:ext cx="10236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400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0" name="Rectangle 19"/>
            <p:cNvSpPr/>
            <p:nvPr/>
          </p:nvSpPr>
          <p:spPr>
            <a:xfrm>
              <a:off x="9026517" y="2689895"/>
              <a:ext cx="25804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222"/>
            <p:cNvSpPr>
              <a:spLocks noChangeArrowheads="1"/>
            </p:cNvSpPr>
            <p:nvPr/>
          </p:nvSpPr>
          <p:spPr bwMode="auto">
            <a:xfrm>
              <a:off x="9129350" y="1937644"/>
              <a:ext cx="383131" cy="375309"/>
            </a:xfrm>
            <a:custGeom>
              <a:avLst/>
              <a:gdLst>
                <a:gd name="T0" fmla="*/ 186 w 216"/>
                <a:gd name="T1" fmla="*/ 0 h 210"/>
                <a:gd name="T2" fmla="*/ 29 w 216"/>
                <a:gd name="T3" fmla="*/ 0 h 210"/>
                <a:gd name="T4" fmla="*/ 29 w 216"/>
                <a:gd name="T5" fmla="*/ 0 h 210"/>
                <a:gd name="T6" fmla="*/ 0 w 216"/>
                <a:gd name="T7" fmla="*/ 29 h 210"/>
                <a:gd name="T8" fmla="*/ 0 w 216"/>
                <a:gd name="T9" fmla="*/ 136 h 210"/>
                <a:gd name="T10" fmla="*/ 0 w 216"/>
                <a:gd name="T11" fmla="*/ 136 h 210"/>
                <a:gd name="T12" fmla="*/ 29 w 216"/>
                <a:gd name="T13" fmla="*/ 165 h 210"/>
                <a:gd name="T14" fmla="*/ 32 w 216"/>
                <a:gd name="T15" fmla="*/ 165 h 210"/>
                <a:gd name="T16" fmla="*/ 32 w 216"/>
                <a:gd name="T17" fmla="*/ 209 h 210"/>
                <a:gd name="T18" fmla="*/ 96 w 216"/>
                <a:gd name="T19" fmla="*/ 165 h 210"/>
                <a:gd name="T20" fmla="*/ 186 w 216"/>
                <a:gd name="T21" fmla="*/ 165 h 210"/>
                <a:gd name="T22" fmla="*/ 186 w 216"/>
                <a:gd name="T23" fmla="*/ 165 h 210"/>
                <a:gd name="T24" fmla="*/ 215 w 216"/>
                <a:gd name="T25" fmla="*/ 136 h 210"/>
                <a:gd name="T26" fmla="*/ 215 w 216"/>
                <a:gd name="T27" fmla="*/ 29 h 210"/>
                <a:gd name="T28" fmla="*/ 215 w 216"/>
                <a:gd name="T29" fmla="*/ 29 h 210"/>
                <a:gd name="T30" fmla="*/ 186 w 216"/>
                <a:gd name="T31" fmla="*/ 0 h 210"/>
                <a:gd name="T32" fmla="*/ 207 w 216"/>
                <a:gd name="T33" fmla="*/ 136 h 210"/>
                <a:gd name="T34" fmla="*/ 207 w 216"/>
                <a:gd name="T35" fmla="*/ 136 h 210"/>
                <a:gd name="T36" fmla="*/ 186 w 216"/>
                <a:gd name="T37" fmla="*/ 157 h 210"/>
                <a:gd name="T38" fmla="*/ 93 w 216"/>
                <a:gd name="T39" fmla="*/ 157 h 210"/>
                <a:gd name="T40" fmla="*/ 40 w 216"/>
                <a:gd name="T41" fmla="*/ 193 h 210"/>
                <a:gd name="T42" fmla="*/ 41 w 216"/>
                <a:gd name="T43" fmla="*/ 157 h 210"/>
                <a:gd name="T44" fmla="*/ 29 w 216"/>
                <a:gd name="T45" fmla="*/ 157 h 210"/>
                <a:gd name="T46" fmla="*/ 29 w 216"/>
                <a:gd name="T47" fmla="*/ 157 h 210"/>
                <a:gd name="T48" fmla="*/ 8 w 216"/>
                <a:gd name="T49" fmla="*/ 136 h 210"/>
                <a:gd name="T50" fmla="*/ 8 w 216"/>
                <a:gd name="T51" fmla="*/ 29 h 210"/>
                <a:gd name="T52" fmla="*/ 8 w 216"/>
                <a:gd name="T53" fmla="*/ 29 h 210"/>
                <a:gd name="T54" fmla="*/ 29 w 216"/>
                <a:gd name="T55" fmla="*/ 8 h 210"/>
                <a:gd name="T56" fmla="*/ 186 w 216"/>
                <a:gd name="T57" fmla="*/ 8 h 210"/>
                <a:gd name="T58" fmla="*/ 186 w 216"/>
                <a:gd name="T59" fmla="*/ 8 h 210"/>
                <a:gd name="T60" fmla="*/ 207 w 216"/>
                <a:gd name="T61" fmla="*/ 29 h 210"/>
                <a:gd name="T62" fmla="*/ 207 w 216"/>
                <a:gd name="T63" fmla="*/ 136 h 210"/>
                <a:gd name="T64" fmla="*/ 78 w 216"/>
                <a:gd name="T65" fmla="*/ 80 h 210"/>
                <a:gd name="T66" fmla="*/ 78 w 216"/>
                <a:gd name="T67" fmla="*/ 80 h 210"/>
                <a:gd name="T68" fmla="*/ 57 w 216"/>
                <a:gd name="T69" fmla="*/ 88 h 210"/>
                <a:gd name="T70" fmla="*/ 57 w 216"/>
                <a:gd name="T71" fmla="*/ 88 h 210"/>
                <a:gd name="T72" fmla="*/ 65 w 216"/>
                <a:gd name="T73" fmla="*/ 67 h 210"/>
                <a:gd name="T74" fmla="*/ 65 w 216"/>
                <a:gd name="T75" fmla="*/ 67 h 210"/>
                <a:gd name="T76" fmla="*/ 78 w 216"/>
                <a:gd name="T77" fmla="*/ 80 h 210"/>
                <a:gd name="T78" fmla="*/ 120 w 216"/>
                <a:gd name="T79" fmla="*/ 80 h 210"/>
                <a:gd name="T80" fmla="*/ 120 w 216"/>
                <a:gd name="T81" fmla="*/ 80 h 210"/>
                <a:gd name="T82" fmla="*/ 99 w 216"/>
                <a:gd name="T83" fmla="*/ 88 h 210"/>
                <a:gd name="T84" fmla="*/ 99 w 216"/>
                <a:gd name="T85" fmla="*/ 88 h 210"/>
                <a:gd name="T86" fmla="*/ 108 w 216"/>
                <a:gd name="T87" fmla="*/ 67 h 210"/>
                <a:gd name="T88" fmla="*/ 108 w 216"/>
                <a:gd name="T89" fmla="*/ 67 h 210"/>
                <a:gd name="T90" fmla="*/ 120 w 216"/>
                <a:gd name="T91" fmla="*/ 80 h 210"/>
                <a:gd name="T92" fmla="*/ 162 w 216"/>
                <a:gd name="T93" fmla="*/ 81 h 210"/>
                <a:gd name="T94" fmla="*/ 162 w 216"/>
                <a:gd name="T95" fmla="*/ 81 h 210"/>
                <a:gd name="T96" fmla="*/ 141 w 216"/>
                <a:gd name="T97" fmla="*/ 90 h 210"/>
                <a:gd name="T98" fmla="*/ 141 w 216"/>
                <a:gd name="T99" fmla="*/ 90 h 210"/>
                <a:gd name="T100" fmla="*/ 150 w 216"/>
                <a:gd name="T101" fmla="*/ 69 h 210"/>
                <a:gd name="T102" fmla="*/ 150 w 216"/>
                <a:gd name="T103" fmla="*/ 69 h 210"/>
                <a:gd name="T104" fmla="*/ 162 w 216"/>
                <a:gd name="T105" fmla="*/ 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210">
                  <a:moveTo>
                    <a:pt x="186" y="0"/>
                  </a:moveTo>
                  <a:lnTo>
                    <a:pt x="29" y="0"/>
                  </a:lnTo>
                  <a:lnTo>
                    <a:pt x="29" y="0"/>
                  </a:lnTo>
                  <a:cubicBezTo>
                    <a:pt x="13" y="0"/>
                    <a:pt x="0" y="13"/>
                    <a:pt x="0" y="29"/>
                  </a:cubicBezTo>
                  <a:lnTo>
                    <a:pt x="0" y="136"/>
                  </a:lnTo>
                  <a:lnTo>
                    <a:pt x="0" y="136"/>
                  </a:lnTo>
                  <a:cubicBezTo>
                    <a:pt x="0" y="152"/>
                    <a:pt x="13" y="165"/>
                    <a:pt x="29" y="165"/>
                  </a:cubicBezTo>
                  <a:lnTo>
                    <a:pt x="32" y="165"/>
                  </a:lnTo>
                  <a:lnTo>
                    <a:pt x="32" y="209"/>
                  </a:lnTo>
                  <a:lnTo>
                    <a:pt x="96" y="165"/>
                  </a:lnTo>
                  <a:lnTo>
                    <a:pt x="186" y="165"/>
                  </a:lnTo>
                  <a:lnTo>
                    <a:pt x="186" y="165"/>
                  </a:lnTo>
                  <a:cubicBezTo>
                    <a:pt x="202" y="165"/>
                    <a:pt x="215" y="152"/>
                    <a:pt x="215" y="136"/>
                  </a:cubicBezTo>
                  <a:lnTo>
                    <a:pt x="215" y="29"/>
                  </a:lnTo>
                  <a:lnTo>
                    <a:pt x="215" y="29"/>
                  </a:lnTo>
                  <a:cubicBezTo>
                    <a:pt x="215" y="13"/>
                    <a:pt x="202" y="0"/>
                    <a:pt x="186" y="0"/>
                  </a:cubicBezTo>
                  <a:close/>
                  <a:moveTo>
                    <a:pt x="207" y="136"/>
                  </a:moveTo>
                  <a:lnTo>
                    <a:pt x="207" y="136"/>
                  </a:lnTo>
                  <a:cubicBezTo>
                    <a:pt x="207" y="147"/>
                    <a:pt x="198" y="157"/>
                    <a:pt x="186" y="157"/>
                  </a:cubicBezTo>
                  <a:lnTo>
                    <a:pt x="93" y="157"/>
                  </a:lnTo>
                  <a:lnTo>
                    <a:pt x="40" y="193"/>
                  </a:lnTo>
                  <a:lnTo>
                    <a:pt x="41" y="157"/>
                  </a:lnTo>
                  <a:lnTo>
                    <a:pt x="29" y="157"/>
                  </a:lnTo>
                  <a:lnTo>
                    <a:pt x="29" y="157"/>
                  </a:lnTo>
                  <a:cubicBezTo>
                    <a:pt x="17" y="157"/>
                    <a:pt x="8" y="147"/>
                    <a:pt x="8" y="136"/>
                  </a:cubicBezTo>
                  <a:lnTo>
                    <a:pt x="8" y="29"/>
                  </a:lnTo>
                  <a:lnTo>
                    <a:pt x="8" y="29"/>
                  </a:lnTo>
                  <a:cubicBezTo>
                    <a:pt x="8" y="17"/>
                    <a:pt x="17" y="8"/>
                    <a:pt x="29" y="8"/>
                  </a:cubicBezTo>
                  <a:lnTo>
                    <a:pt x="186" y="8"/>
                  </a:lnTo>
                  <a:lnTo>
                    <a:pt x="186" y="8"/>
                  </a:lnTo>
                  <a:cubicBezTo>
                    <a:pt x="198" y="8"/>
                    <a:pt x="207" y="17"/>
                    <a:pt x="207" y="29"/>
                  </a:cubicBezTo>
                  <a:lnTo>
                    <a:pt x="207" y="136"/>
                  </a:lnTo>
                  <a:close/>
                  <a:moveTo>
                    <a:pt x="78" y="80"/>
                  </a:moveTo>
                  <a:lnTo>
                    <a:pt x="78" y="80"/>
                  </a:lnTo>
                  <a:cubicBezTo>
                    <a:pt x="78" y="91"/>
                    <a:pt x="65" y="97"/>
                    <a:pt x="57" y="88"/>
                  </a:cubicBezTo>
                  <a:lnTo>
                    <a:pt x="57" y="88"/>
                  </a:lnTo>
                  <a:cubicBezTo>
                    <a:pt x="49" y="81"/>
                    <a:pt x="54" y="67"/>
                    <a:pt x="65" y="67"/>
                  </a:cubicBezTo>
                  <a:lnTo>
                    <a:pt x="65" y="67"/>
                  </a:lnTo>
                  <a:cubicBezTo>
                    <a:pt x="72" y="67"/>
                    <a:pt x="78" y="73"/>
                    <a:pt x="78" y="80"/>
                  </a:cubicBezTo>
                  <a:close/>
                  <a:moveTo>
                    <a:pt x="120" y="80"/>
                  </a:moveTo>
                  <a:lnTo>
                    <a:pt x="120" y="80"/>
                  </a:lnTo>
                  <a:cubicBezTo>
                    <a:pt x="120" y="91"/>
                    <a:pt x="107" y="97"/>
                    <a:pt x="99" y="88"/>
                  </a:cubicBezTo>
                  <a:lnTo>
                    <a:pt x="99" y="88"/>
                  </a:lnTo>
                  <a:cubicBezTo>
                    <a:pt x="91" y="81"/>
                    <a:pt x="97" y="67"/>
                    <a:pt x="108" y="67"/>
                  </a:cubicBezTo>
                  <a:lnTo>
                    <a:pt x="108" y="67"/>
                  </a:lnTo>
                  <a:cubicBezTo>
                    <a:pt x="114" y="67"/>
                    <a:pt x="120" y="73"/>
                    <a:pt x="120" y="80"/>
                  </a:cubicBezTo>
                  <a:close/>
                  <a:moveTo>
                    <a:pt x="162" y="81"/>
                  </a:moveTo>
                  <a:lnTo>
                    <a:pt x="162" y="81"/>
                  </a:lnTo>
                  <a:cubicBezTo>
                    <a:pt x="162" y="93"/>
                    <a:pt x="149" y="98"/>
                    <a:pt x="141" y="90"/>
                  </a:cubicBezTo>
                  <a:lnTo>
                    <a:pt x="141" y="90"/>
                  </a:lnTo>
                  <a:cubicBezTo>
                    <a:pt x="133" y="82"/>
                    <a:pt x="138" y="69"/>
                    <a:pt x="150" y="69"/>
                  </a:cubicBezTo>
                  <a:lnTo>
                    <a:pt x="150" y="69"/>
                  </a:lnTo>
                  <a:cubicBezTo>
                    <a:pt x="156" y="69"/>
                    <a:pt x="162" y="74"/>
                    <a:pt x="162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8621" y="3491984"/>
            <a:ext cx="2580407" cy="1375126"/>
            <a:chOff x="518621" y="3491984"/>
            <a:chExt cx="2580407" cy="1375126"/>
          </a:xfrm>
        </p:grpSpPr>
        <p:sp>
          <p:nvSpPr>
            <p:cNvPr id="11" name="TextBox 30"/>
            <p:cNvSpPr txBox="1"/>
            <p:nvPr/>
          </p:nvSpPr>
          <p:spPr>
            <a:xfrm>
              <a:off x="518621" y="3893618"/>
              <a:ext cx="10236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400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2" name="Rectangle 31"/>
            <p:cNvSpPr/>
            <p:nvPr/>
          </p:nvSpPr>
          <p:spPr>
            <a:xfrm>
              <a:off x="518621" y="4220779"/>
              <a:ext cx="25804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217"/>
            <p:cNvSpPr>
              <a:spLocks noChangeArrowheads="1"/>
            </p:cNvSpPr>
            <p:nvPr/>
          </p:nvSpPr>
          <p:spPr bwMode="auto">
            <a:xfrm>
              <a:off x="605816" y="3491984"/>
              <a:ext cx="383131" cy="304935"/>
            </a:xfrm>
            <a:custGeom>
              <a:avLst/>
              <a:gdLst>
                <a:gd name="T0" fmla="*/ 25 w 216"/>
                <a:gd name="T1" fmla="*/ 171 h 172"/>
                <a:gd name="T2" fmla="*/ 0 w 216"/>
                <a:gd name="T3" fmla="*/ 146 h 172"/>
                <a:gd name="T4" fmla="*/ 0 w 216"/>
                <a:gd name="T5" fmla="*/ 44 h 172"/>
                <a:gd name="T6" fmla="*/ 59 w 216"/>
                <a:gd name="T7" fmla="*/ 19 h 172"/>
                <a:gd name="T8" fmla="*/ 62 w 216"/>
                <a:gd name="T9" fmla="*/ 9 h 172"/>
                <a:gd name="T10" fmla="*/ 141 w 216"/>
                <a:gd name="T11" fmla="*/ 0 h 172"/>
                <a:gd name="T12" fmla="*/ 153 w 216"/>
                <a:gd name="T13" fmla="*/ 9 h 172"/>
                <a:gd name="T14" fmla="*/ 156 w 216"/>
                <a:gd name="T15" fmla="*/ 19 h 172"/>
                <a:gd name="T16" fmla="*/ 190 w 216"/>
                <a:gd name="T17" fmla="*/ 19 h 172"/>
                <a:gd name="T18" fmla="*/ 215 w 216"/>
                <a:gd name="T19" fmla="*/ 146 h 172"/>
                <a:gd name="T20" fmla="*/ 190 w 216"/>
                <a:gd name="T21" fmla="*/ 171 h 172"/>
                <a:gd name="T22" fmla="*/ 25 w 216"/>
                <a:gd name="T23" fmla="*/ 28 h 172"/>
                <a:gd name="T24" fmla="*/ 8 w 216"/>
                <a:gd name="T25" fmla="*/ 146 h 172"/>
                <a:gd name="T26" fmla="*/ 25 w 216"/>
                <a:gd name="T27" fmla="*/ 163 h 172"/>
                <a:gd name="T28" fmla="*/ 190 w 216"/>
                <a:gd name="T29" fmla="*/ 163 h 172"/>
                <a:gd name="T30" fmla="*/ 207 w 216"/>
                <a:gd name="T31" fmla="*/ 44 h 172"/>
                <a:gd name="T32" fmla="*/ 190 w 216"/>
                <a:gd name="T33" fmla="*/ 28 h 172"/>
                <a:gd name="T34" fmla="*/ 145 w 216"/>
                <a:gd name="T35" fmla="*/ 11 h 172"/>
                <a:gd name="T36" fmla="*/ 141 w 216"/>
                <a:gd name="T37" fmla="*/ 8 h 172"/>
                <a:gd name="T38" fmla="*/ 74 w 216"/>
                <a:gd name="T39" fmla="*/ 8 h 172"/>
                <a:gd name="T40" fmla="*/ 65 w 216"/>
                <a:gd name="T41" fmla="*/ 28 h 172"/>
                <a:gd name="T42" fmla="*/ 108 w 216"/>
                <a:gd name="T43" fmla="*/ 146 h 172"/>
                <a:gd name="T44" fmla="*/ 70 w 216"/>
                <a:gd name="T45" fmla="*/ 55 h 172"/>
                <a:gd name="T46" fmla="*/ 160 w 216"/>
                <a:gd name="T47" fmla="*/ 93 h 172"/>
                <a:gd name="T48" fmla="*/ 108 w 216"/>
                <a:gd name="T49" fmla="*/ 146 h 172"/>
                <a:gd name="T50" fmla="*/ 108 w 216"/>
                <a:gd name="T51" fmla="*/ 48 h 172"/>
                <a:gd name="T52" fmla="*/ 76 w 216"/>
                <a:gd name="T53" fmla="*/ 124 h 172"/>
                <a:gd name="T54" fmla="*/ 152 w 216"/>
                <a:gd name="T55" fmla="*/ 93 h 172"/>
                <a:gd name="T56" fmla="*/ 185 w 216"/>
                <a:gd name="T57" fmla="*/ 43 h 172"/>
                <a:gd name="T58" fmla="*/ 180 w 216"/>
                <a:gd name="T59" fmla="*/ 56 h 172"/>
                <a:gd name="T60" fmla="*/ 193 w 216"/>
                <a:gd name="T61" fmla="*/ 51 h 172"/>
                <a:gd name="T62" fmla="*/ 185 w 216"/>
                <a:gd name="T63" fmla="*/ 4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" h="172">
                  <a:moveTo>
                    <a:pt x="190" y="171"/>
                  </a:moveTo>
                  <a:lnTo>
                    <a:pt x="25" y="171"/>
                  </a:lnTo>
                  <a:lnTo>
                    <a:pt x="25" y="171"/>
                  </a:lnTo>
                  <a:cubicBezTo>
                    <a:pt x="11" y="171"/>
                    <a:pt x="0" y="160"/>
                    <a:pt x="0" y="146"/>
                  </a:cubicBezTo>
                  <a:lnTo>
                    <a:pt x="0" y="44"/>
                  </a:lnTo>
                  <a:lnTo>
                    <a:pt x="0" y="44"/>
                  </a:lnTo>
                  <a:cubicBezTo>
                    <a:pt x="0" y="31"/>
                    <a:pt x="11" y="19"/>
                    <a:pt x="25" y="19"/>
                  </a:cubicBezTo>
                  <a:lnTo>
                    <a:pt x="59" y="19"/>
                  </a:lnTo>
                  <a:lnTo>
                    <a:pt x="62" y="9"/>
                  </a:lnTo>
                  <a:lnTo>
                    <a:pt x="62" y="9"/>
                  </a:lnTo>
                  <a:cubicBezTo>
                    <a:pt x="63" y="4"/>
                    <a:pt x="68" y="0"/>
                    <a:pt x="74" y="0"/>
                  </a:cubicBezTo>
                  <a:lnTo>
                    <a:pt x="141" y="0"/>
                  </a:lnTo>
                  <a:lnTo>
                    <a:pt x="141" y="0"/>
                  </a:lnTo>
                  <a:cubicBezTo>
                    <a:pt x="147" y="0"/>
                    <a:pt x="152" y="4"/>
                    <a:pt x="153" y="9"/>
                  </a:cubicBezTo>
                  <a:lnTo>
                    <a:pt x="154" y="10"/>
                  </a:lnTo>
                  <a:lnTo>
                    <a:pt x="156" y="19"/>
                  </a:lnTo>
                  <a:lnTo>
                    <a:pt x="190" y="19"/>
                  </a:lnTo>
                  <a:lnTo>
                    <a:pt x="190" y="19"/>
                  </a:lnTo>
                  <a:cubicBezTo>
                    <a:pt x="204" y="19"/>
                    <a:pt x="215" y="31"/>
                    <a:pt x="215" y="44"/>
                  </a:cubicBezTo>
                  <a:lnTo>
                    <a:pt x="215" y="146"/>
                  </a:lnTo>
                  <a:lnTo>
                    <a:pt x="215" y="146"/>
                  </a:lnTo>
                  <a:cubicBezTo>
                    <a:pt x="215" y="160"/>
                    <a:pt x="204" y="171"/>
                    <a:pt x="190" y="171"/>
                  </a:cubicBezTo>
                  <a:close/>
                  <a:moveTo>
                    <a:pt x="25" y="28"/>
                  </a:moveTo>
                  <a:lnTo>
                    <a:pt x="25" y="28"/>
                  </a:lnTo>
                  <a:cubicBezTo>
                    <a:pt x="15" y="28"/>
                    <a:pt x="8" y="35"/>
                    <a:pt x="8" y="44"/>
                  </a:cubicBezTo>
                  <a:lnTo>
                    <a:pt x="8" y="146"/>
                  </a:lnTo>
                  <a:lnTo>
                    <a:pt x="8" y="146"/>
                  </a:lnTo>
                  <a:cubicBezTo>
                    <a:pt x="8" y="155"/>
                    <a:pt x="15" y="163"/>
                    <a:pt x="25" y="163"/>
                  </a:cubicBezTo>
                  <a:lnTo>
                    <a:pt x="190" y="163"/>
                  </a:lnTo>
                  <a:lnTo>
                    <a:pt x="190" y="163"/>
                  </a:lnTo>
                  <a:cubicBezTo>
                    <a:pt x="200" y="163"/>
                    <a:pt x="207" y="155"/>
                    <a:pt x="207" y="146"/>
                  </a:cubicBezTo>
                  <a:lnTo>
                    <a:pt x="207" y="44"/>
                  </a:lnTo>
                  <a:lnTo>
                    <a:pt x="207" y="44"/>
                  </a:lnTo>
                  <a:cubicBezTo>
                    <a:pt x="207" y="35"/>
                    <a:pt x="200" y="28"/>
                    <a:pt x="190" y="28"/>
                  </a:cubicBezTo>
                  <a:lnTo>
                    <a:pt x="150" y="28"/>
                  </a:lnTo>
                  <a:lnTo>
                    <a:pt x="145" y="11"/>
                  </a:lnTo>
                  <a:lnTo>
                    <a:pt x="145" y="11"/>
                  </a:lnTo>
                  <a:cubicBezTo>
                    <a:pt x="145" y="9"/>
                    <a:pt x="143" y="8"/>
                    <a:pt x="141" y="8"/>
                  </a:cubicBezTo>
                  <a:lnTo>
                    <a:pt x="74" y="8"/>
                  </a:lnTo>
                  <a:lnTo>
                    <a:pt x="74" y="8"/>
                  </a:lnTo>
                  <a:cubicBezTo>
                    <a:pt x="72" y="8"/>
                    <a:pt x="70" y="9"/>
                    <a:pt x="70" y="11"/>
                  </a:cubicBezTo>
                  <a:lnTo>
                    <a:pt x="65" y="28"/>
                  </a:lnTo>
                  <a:lnTo>
                    <a:pt x="25" y="28"/>
                  </a:lnTo>
                  <a:close/>
                  <a:moveTo>
                    <a:pt x="108" y="146"/>
                  </a:moveTo>
                  <a:lnTo>
                    <a:pt x="108" y="146"/>
                  </a:lnTo>
                  <a:cubicBezTo>
                    <a:pt x="61" y="146"/>
                    <a:pt x="37" y="89"/>
                    <a:pt x="70" y="55"/>
                  </a:cubicBezTo>
                  <a:lnTo>
                    <a:pt x="70" y="55"/>
                  </a:lnTo>
                  <a:cubicBezTo>
                    <a:pt x="104" y="22"/>
                    <a:pt x="160" y="46"/>
                    <a:pt x="160" y="93"/>
                  </a:cubicBezTo>
                  <a:lnTo>
                    <a:pt x="160" y="93"/>
                  </a:lnTo>
                  <a:cubicBezTo>
                    <a:pt x="160" y="122"/>
                    <a:pt x="136" y="146"/>
                    <a:pt x="108" y="146"/>
                  </a:cubicBezTo>
                  <a:close/>
                  <a:moveTo>
                    <a:pt x="108" y="48"/>
                  </a:moveTo>
                  <a:lnTo>
                    <a:pt x="108" y="48"/>
                  </a:lnTo>
                  <a:cubicBezTo>
                    <a:pt x="68" y="48"/>
                    <a:pt x="48" y="96"/>
                    <a:pt x="76" y="124"/>
                  </a:cubicBezTo>
                  <a:lnTo>
                    <a:pt x="76" y="124"/>
                  </a:lnTo>
                  <a:cubicBezTo>
                    <a:pt x="104" y="152"/>
                    <a:pt x="152" y="133"/>
                    <a:pt x="152" y="93"/>
                  </a:cubicBezTo>
                  <a:lnTo>
                    <a:pt x="152" y="93"/>
                  </a:lnTo>
                  <a:cubicBezTo>
                    <a:pt x="152" y="68"/>
                    <a:pt x="132" y="48"/>
                    <a:pt x="108" y="48"/>
                  </a:cubicBezTo>
                  <a:close/>
                  <a:moveTo>
                    <a:pt x="185" y="43"/>
                  </a:moveTo>
                  <a:lnTo>
                    <a:pt x="185" y="43"/>
                  </a:lnTo>
                  <a:cubicBezTo>
                    <a:pt x="178" y="43"/>
                    <a:pt x="175" y="52"/>
                    <a:pt x="180" y="56"/>
                  </a:cubicBezTo>
                  <a:lnTo>
                    <a:pt x="180" y="56"/>
                  </a:lnTo>
                  <a:cubicBezTo>
                    <a:pt x="184" y="61"/>
                    <a:pt x="193" y="58"/>
                    <a:pt x="193" y="51"/>
                  </a:cubicBezTo>
                  <a:lnTo>
                    <a:pt x="193" y="51"/>
                  </a:lnTo>
                  <a:cubicBezTo>
                    <a:pt x="193" y="46"/>
                    <a:pt x="189" y="43"/>
                    <a:pt x="185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26517" y="3503546"/>
            <a:ext cx="2580407" cy="1382948"/>
            <a:chOff x="9026517" y="3503546"/>
            <a:chExt cx="2580407" cy="1382948"/>
          </a:xfrm>
        </p:grpSpPr>
        <p:sp>
          <p:nvSpPr>
            <p:cNvPr id="13" name="TextBox 34"/>
            <p:cNvSpPr txBox="1"/>
            <p:nvPr/>
          </p:nvSpPr>
          <p:spPr>
            <a:xfrm>
              <a:off x="9026517" y="3913002"/>
              <a:ext cx="10236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400" dirty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4" name="Rectangle 35"/>
            <p:cNvSpPr/>
            <p:nvPr/>
          </p:nvSpPr>
          <p:spPr>
            <a:xfrm>
              <a:off x="9026517" y="4240163"/>
              <a:ext cx="25804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60"/>
            <p:cNvSpPr>
              <a:spLocks noChangeArrowheads="1"/>
            </p:cNvSpPr>
            <p:nvPr/>
          </p:nvSpPr>
          <p:spPr bwMode="auto">
            <a:xfrm>
              <a:off x="9121532" y="3503546"/>
              <a:ext cx="367491" cy="312757"/>
            </a:xfrm>
            <a:custGeom>
              <a:avLst/>
              <a:gdLst>
                <a:gd name="T0" fmla="*/ 0 w 209"/>
                <a:gd name="T1" fmla="*/ 175 h 176"/>
                <a:gd name="T2" fmla="*/ 39 w 209"/>
                <a:gd name="T3" fmla="*/ 175 h 176"/>
                <a:gd name="T4" fmla="*/ 39 w 209"/>
                <a:gd name="T5" fmla="*/ 103 h 176"/>
                <a:gd name="T6" fmla="*/ 0 w 209"/>
                <a:gd name="T7" fmla="*/ 103 h 176"/>
                <a:gd name="T8" fmla="*/ 0 w 209"/>
                <a:gd name="T9" fmla="*/ 175 h 176"/>
                <a:gd name="T10" fmla="*/ 9 w 209"/>
                <a:gd name="T11" fmla="*/ 112 h 176"/>
                <a:gd name="T12" fmla="*/ 31 w 209"/>
                <a:gd name="T13" fmla="*/ 112 h 176"/>
                <a:gd name="T14" fmla="*/ 31 w 209"/>
                <a:gd name="T15" fmla="*/ 166 h 176"/>
                <a:gd name="T16" fmla="*/ 9 w 209"/>
                <a:gd name="T17" fmla="*/ 166 h 176"/>
                <a:gd name="T18" fmla="*/ 9 w 209"/>
                <a:gd name="T19" fmla="*/ 112 h 176"/>
                <a:gd name="T20" fmla="*/ 57 w 209"/>
                <a:gd name="T21" fmla="*/ 175 h 176"/>
                <a:gd name="T22" fmla="*/ 96 w 209"/>
                <a:gd name="T23" fmla="*/ 175 h 176"/>
                <a:gd name="T24" fmla="*/ 96 w 209"/>
                <a:gd name="T25" fmla="*/ 38 h 176"/>
                <a:gd name="T26" fmla="*/ 57 w 209"/>
                <a:gd name="T27" fmla="*/ 38 h 176"/>
                <a:gd name="T28" fmla="*/ 57 w 209"/>
                <a:gd name="T29" fmla="*/ 175 h 176"/>
                <a:gd name="T30" fmla="*/ 65 w 209"/>
                <a:gd name="T31" fmla="*/ 47 h 176"/>
                <a:gd name="T32" fmla="*/ 87 w 209"/>
                <a:gd name="T33" fmla="*/ 47 h 176"/>
                <a:gd name="T34" fmla="*/ 87 w 209"/>
                <a:gd name="T35" fmla="*/ 166 h 176"/>
                <a:gd name="T36" fmla="*/ 65 w 209"/>
                <a:gd name="T37" fmla="*/ 166 h 176"/>
                <a:gd name="T38" fmla="*/ 65 w 209"/>
                <a:gd name="T39" fmla="*/ 47 h 176"/>
                <a:gd name="T40" fmla="*/ 169 w 209"/>
                <a:gd name="T41" fmla="*/ 69 h 176"/>
                <a:gd name="T42" fmla="*/ 169 w 209"/>
                <a:gd name="T43" fmla="*/ 175 h 176"/>
                <a:gd name="T44" fmla="*/ 208 w 209"/>
                <a:gd name="T45" fmla="*/ 175 h 176"/>
                <a:gd name="T46" fmla="*/ 208 w 209"/>
                <a:gd name="T47" fmla="*/ 69 h 176"/>
                <a:gd name="T48" fmla="*/ 169 w 209"/>
                <a:gd name="T49" fmla="*/ 69 h 176"/>
                <a:gd name="T50" fmla="*/ 200 w 209"/>
                <a:gd name="T51" fmla="*/ 166 h 176"/>
                <a:gd name="T52" fmla="*/ 177 w 209"/>
                <a:gd name="T53" fmla="*/ 166 h 176"/>
                <a:gd name="T54" fmla="*/ 177 w 209"/>
                <a:gd name="T55" fmla="*/ 77 h 176"/>
                <a:gd name="T56" fmla="*/ 200 w 209"/>
                <a:gd name="T57" fmla="*/ 77 h 176"/>
                <a:gd name="T58" fmla="*/ 200 w 209"/>
                <a:gd name="T59" fmla="*/ 166 h 176"/>
                <a:gd name="T60" fmla="*/ 113 w 209"/>
                <a:gd name="T61" fmla="*/ 175 h 176"/>
                <a:gd name="T62" fmla="*/ 152 w 209"/>
                <a:gd name="T63" fmla="*/ 175 h 176"/>
                <a:gd name="T64" fmla="*/ 152 w 209"/>
                <a:gd name="T65" fmla="*/ 0 h 176"/>
                <a:gd name="T66" fmla="*/ 113 w 209"/>
                <a:gd name="T67" fmla="*/ 0 h 176"/>
                <a:gd name="T68" fmla="*/ 113 w 209"/>
                <a:gd name="T69" fmla="*/ 175 h 176"/>
                <a:gd name="T70" fmla="*/ 121 w 209"/>
                <a:gd name="T71" fmla="*/ 8 h 176"/>
                <a:gd name="T72" fmla="*/ 144 w 209"/>
                <a:gd name="T73" fmla="*/ 8 h 176"/>
                <a:gd name="T74" fmla="*/ 144 w 209"/>
                <a:gd name="T75" fmla="*/ 166 h 176"/>
                <a:gd name="T76" fmla="*/ 121 w 209"/>
                <a:gd name="T77" fmla="*/ 166 h 176"/>
                <a:gd name="T78" fmla="*/ 121 w 209"/>
                <a:gd name="T79" fmla="*/ 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9" h="176">
                  <a:moveTo>
                    <a:pt x="0" y="175"/>
                  </a:moveTo>
                  <a:lnTo>
                    <a:pt x="39" y="175"/>
                  </a:lnTo>
                  <a:lnTo>
                    <a:pt x="39" y="103"/>
                  </a:lnTo>
                  <a:lnTo>
                    <a:pt x="0" y="103"/>
                  </a:lnTo>
                  <a:lnTo>
                    <a:pt x="0" y="175"/>
                  </a:lnTo>
                  <a:close/>
                  <a:moveTo>
                    <a:pt x="9" y="112"/>
                  </a:moveTo>
                  <a:lnTo>
                    <a:pt x="31" y="112"/>
                  </a:lnTo>
                  <a:lnTo>
                    <a:pt x="31" y="166"/>
                  </a:lnTo>
                  <a:lnTo>
                    <a:pt x="9" y="166"/>
                  </a:lnTo>
                  <a:lnTo>
                    <a:pt x="9" y="112"/>
                  </a:lnTo>
                  <a:close/>
                  <a:moveTo>
                    <a:pt x="57" y="175"/>
                  </a:moveTo>
                  <a:lnTo>
                    <a:pt x="96" y="175"/>
                  </a:lnTo>
                  <a:lnTo>
                    <a:pt x="96" y="38"/>
                  </a:lnTo>
                  <a:lnTo>
                    <a:pt x="57" y="38"/>
                  </a:lnTo>
                  <a:lnTo>
                    <a:pt x="57" y="175"/>
                  </a:lnTo>
                  <a:close/>
                  <a:moveTo>
                    <a:pt x="65" y="47"/>
                  </a:moveTo>
                  <a:lnTo>
                    <a:pt x="87" y="47"/>
                  </a:lnTo>
                  <a:lnTo>
                    <a:pt x="87" y="166"/>
                  </a:lnTo>
                  <a:lnTo>
                    <a:pt x="65" y="166"/>
                  </a:lnTo>
                  <a:lnTo>
                    <a:pt x="65" y="47"/>
                  </a:lnTo>
                  <a:close/>
                  <a:moveTo>
                    <a:pt x="169" y="69"/>
                  </a:moveTo>
                  <a:lnTo>
                    <a:pt x="169" y="175"/>
                  </a:lnTo>
                  <a:lnTo>
                    <a:pt x="208" y="175"/>
                  </a:lnTo>
                  <a:lnTo>
                    <a:pt x="208" y="69"/>
                  </a:lnTo>
                  <a:lnTo>
                    <a:pt x="169" y="69"/>
                  </a:lnTo>
                  <a:close/>
                  <a:moveTo>
                    <a:pt x="200" y="166"/>
                  </a:moveTo>
                  <a:lnTo>
                    <a:pt x="177" y="166"/>
                  </a:lnTo>
                  <a:lnTo>
                    <a:pt x="177" y="77"/>
                  </a:lnTo>
                  <a:lnTo>
                    <a:pt x="200" y="77"/>
                  </a:lnTo>
                  <a:lnTo>
                    <a:pt x="200" y="166"/>
                  </a:lnTo>
                  <a:close/>
                  <a:moveTo>
                    <a:pt x="113" y="175"/>
                  </a:moveTo>
                  <a:lnTo>
                    <a:pt x="152" y="175"/>
                  </a:lnTo>
                  <a:lnTo>
                    <a:pt x="152" y="0"/>
                  </a:lnTo>
                  <a:lnTo>
                    <a:pt x="113" y="0"/>
                  </a:lnTo>
                  <a:lnTo>
                    <a:pt x="113" y="175"/>
                  </a:lnTo>
                  <a:close/>
                  <a:moveTo>
                    <a:pt x="121" y="8"/>
                  </a:moveTo>
                  <a:lnTo>
                    <a:pt x="144" y="8"/>
                  </a:lnTo>
                  <a:lnTo>
                    <a:pt x="144" y="166"/>
                  </a:lnTo>
                  <a:lnTo>
                    <a:pt x="121" y="166"/>
                  </a:lnTo>
                  <a:lnTo>
                    <a:pt x="1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409950" y="0"/>
            <a:ext cx="516255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091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06406" y="4619625"/>
            <a:ext cx="8213719" cy="1971675"/>
          </a:xfrm>
          <a:prstGeom prst="rect">
            <a:avLst/>
          </a:prstGeom>
          <a:solidFill>
            <a:srgbClr val="F08D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2716139" y="1397000"/>
            <a:ext cx="1307175" cy="1568611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20000" sy="20000" flip="none" algn="l"/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4160065" y="1397000"/>
            <a:ext cx="1307175" cy="1568611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20000" sy="20000" flip="none" algn="tr"/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436091" y="2700153"/>
            <a:ext cx="1305164" cy="1566600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20000" sy="20000" flip="none" algn="ctr"/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4878006" y="2700153"/>
            <a:ext cx="1307175" cy="1566600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20000" sy="20000" flip="none" algn="br"/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560938" y="1455120"/>
            <a:ext cx="2208132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F08D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Competitor Data</a:t>
            </a:r>
          </a:p>
          <a:p>
            <a:pPr defTabSz="1450940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299206" y="2854625"/>
            <a:ext cx="2208132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AECD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Competitor Data</a:t>
            </a:r>
          </a:p>
          <a:p>
            <a:pPr defTabSz="1450940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406406" y="1455120"/>
            <a:ext cx="2208132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>
              <a:lnSpc>
                <a:spcPct val="200000"/>
              </a:lnSpc>
            </a:pPr>
            <a:r>
              <a:rPr lang="en-US" sz="1600" b="1" dirty="0">
                <a:solidFill>
                  <a:srgbClr val="F08D7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Competitor Data</a:t>
            </a:r>
          </a:p>
          <a:p>
            <a:pPr algn="r" defTabSz="1450940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103694" y="2854625"/>
            <a:ext cx="2208132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>
              <a:lnSpc>
                <a:spcPct val="200000"/>
              </a:lnSpc>
            </a:pPr>
            <a:r>
              <a:rPr lang="en-US" sz="1600" b="1" dirty="0">
                <a:solidFill>
                  <a:srgbClr val="AECD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Competitor Data</a:t>
            </a:r>
          </a:p>
          <a:p>
            <a:pPr algn="r" defTabSz="1450940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530971" y="5128464"/>
            <a:ext cx="7755004" cy="151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05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pPr defTabSz="1450940"/>
            <a:endParaRPr lang="zh-CN" altLang="en-US" sz="105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zh-CN" altLang="en-US" sz="1050" dirty="0" err="1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629784" y="4720156"/>
            <a:ext cx="17669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600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sz="16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Right Brace 38"/>
          <p:cNvSpPr/>
          <p:nvPr/>
        </p:nvSpPr>
        <p:spPr>
          <a:xfrm>
            <a:off x="8698719" y="1397000"/>
            <a:ext cx="215013" cy="4876800"/>
          </a:xfrm>
          <a:prstGeom prst="righ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Freeform 39"/>
          <p:cNvSpPr>
            <a:spLocks noEditPoints="1"/>
          </p:cNvSpPr>
          <p:nvPr/>
        </p:nvSpPr>
        <p:spPr bwMode="auto">
          <a:xfrm>
            <a:off x="10286675" y="1397007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10288020" y="2054590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1" name="Freeform 41"/>
          <p:cNvSpPr>
            <a:spLocks noEditPoints="1"/>
          </p:cNvSpPr>
          <p:nvPr/>
        </p:nvSpPr>
        <p:spPr bwMode="auto">
          <a:xfrm>
            <a:off x="10604651" y="2054590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2" name="Freeform 42"/>
          <p:cNvSpPr>
            <a:spLocks noEditPoints="1"/>
          </p:cNvSpPr>
          <p:nvPr/>
        </p:nvSpPr>
        <p:spPr bwMode="auto">
          <a:xfrm>
            <a:off x="9945068" y="2054590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3" name="Freeform 43"/>
          <p:cNvSpPr>
            <a:spLocks noEditPoints="1"/>
          </p:cNvSpPr>
          <p:nvPr/>
        </p:nvSpPr>
        <p:spPr bwMode="auto">
          <a:xfrm>
            <a:off x="10629627" y="2713465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4" name="Freeform 44"/>
          <p:cNvSpPr>
            <a:spLocks noEditPoints="1"/>
          </p:cNvSpPr>
          <p:nvPr/>
        </p:nvSpPr>
        <p:spPr bwMode="auto">
          <a:xfrm>
            <a:off x="10946257" y="2713465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5" name="Freeform 45"/>
          <p:cNvSpPr>
            <a:spLocks noEditPoints="1"/>
          </p:cNvSpPr>
          <p:nvPr/>
        </p:nvSpPr>
        <p:spPr bwMode="auto">
          <a:xfrm>
            <a:off x="10286675" y="2713465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9628437" y="2713465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7" name="Freeform 47"/>
          <p:cNvSpPr>
            <a:spLocks noEditPoints="1"/>
          </p:cNvSpPr>
          <p:nvPr/>
        </p:nvSpPr>
        <p:spPr bwMode="auto">
          <a:xfrm>
            <a:off x="9945068" y="2713465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49"/>
          <p:cNvSpPr>
            <a:spLocks noEditPoints="1"/>
          </p:cNvSpPr>
          <p:nvPr/>
        </p:nvSpPr>
        <p:spPr bwMode="auto">
          <a:xfrm>
            <a:off x="10941815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50"/>
          <p:cNvSpPr>
            <a:spLocks noEditPoints="1"/>
          </p:cNvSpPr>
          <p:nvPr/>
        </p:nvSpPr>
        <p:spPr bwMode="auto">
          <a:xfrm>
            <a:off x="11258445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51"/>
          <p:cNvSpPr>
            <a:spLocks noEditPoints="1"/>
          </p:cNvSpPr>
          <p:nvPr/>
        </p:nvSpPr>
        <p:spPr bwMode="auto">
          <a:xfrm>
            <a:off x="10598863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Freeform 52"/>
          <p:cNvSpPr>
            <a:spLocks noEditPoints="1"/>
          </p:cNvSpPr>
          <p:nvPr/>
        </p:nvSpPr>
        <p:spPr bwMode="auto">
          <a:xfrm>
            <a:off x="9940625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2" name="Freeform 53"/>
          <p:cNvSpPr>
            <a:spLocks noEditPoints="1"/>
          </p:cNvSpPr>
          <p:nvPr/>
        </p:nvSpPr>
        <p:spPr bwMode="auto">
          <a:xfrm>
            <a:off x="10257256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3" name="Freeform 54"/>
          <p:cNvSpPr>
            <a:spLocks noEditPoints="1"/>
          </p:cNvSpPr>
          <p:nvPr/>
        </p:nvSpPr>
        <p:spPr bwMode="auto">
          <a:xfrm>
            <a:off x="9320132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4" name="Freeform 55"/>
          <p:cNvSpPr>
            <a:spLocks noEditPoints="1"/>
          </p:cNvSpPr>
          <p:nvPr/>
        </p:nvSpPr>
        <p:spPr bwMode="auto">
          <a:xfrm>
            <a:off x="9636763" y="3364226"/>
            <a:ext cx="197456" cy="597623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9238847" y="4241801"/>
            <a:ext cx="2519685" cy="204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Worker Intensity</a:t>
            </a:r>
          </a:p>
          <a:p>
            <a:pPr defTabSz="1450940"/>
            <a:endParaRPr lang="en-US" sz="1200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eu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tempor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purus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Nunc a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magna, sit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amet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consequat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Etiam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faucibus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tortor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a ipsum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vehicula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sed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hendrerit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eros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suscipit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Mauris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quam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dolor, cursus at porta et, </a:t>
            </a:r>
            <a:r>
              <a:rPr lang="en-US" sz="1400" dirty="0" err="1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luctus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80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5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25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25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5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75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25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" grpId="0" animBg="1"/>
      <p:bldP spid="3" grpId="0" animBg="1"/>
      <p:bldP spid="4" grpId="0" animBg="1"/>
      <p:bldP spid="5" grpId="0" animBg="1"/>
      <p:bldP spid="21" grpId="0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96"/>
          <a:stretch/>
        </p:blipFill>
        <p:spPr>
          <a:xfrm>
            <a:off x="0" y="0"/>
            <a:ext cx="12199962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62682" y="2384425"/>
            <a:ext cx="2089150" cy="2089150"/>
            <a:chOff x="-162682" y="2384425"/>
            <a:chExt cx="2089150" cy="2089150"/>
          </a:xfrm>
        </p:grpSpPr>
        <p:sp>
          <p:nvSpPr>
            <p:cNvPr id="12" name="椭圆 11"/>
            <p:cNvSpPr/>
            <p:nvPr/>
          </p:nvSpPr>
          <p:spPr>
            <a:xfrm>
              <a:off x="-162682" y="2384425"/>
              <a:ext cx="2089150" cy="2089150"/>
            </a:xfrm>
            <a:prstGeom prst="ellipse">
              <a:avLst/>
            </a:prstGeom>
            <a:solidFill>
              <a:srgbClr val="AECD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443" y="2648237"/>
              <a:ext cx="161289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88343" y="4561512"/>
            <a:ext cx="2089150" cy="2089150"/>
            <a:chOff x="1688343" y="4561512"/>
            <a:chExt cx="2089150" cy="2089150"/>
          </a:xfrm>
        </p:grpSpPr>
        <p:sp>
          <p:nvSpPr>
            <p:cNvPr id="11" name="椭圆 10"/>
            <p:cNvSpPr/>
            <p:nvPr/>
          </p:nvSpPr>
          <p:spPr>
            <a:xfrm>
              <a:off x="1688343" y="4561512"/>
              <a:ext cx="2089150" cy="2089150"/>
            </a:xfrm>
            <a:prstGeom prst="ellipse">
              <a:avLst/>
            </a:prstGeom>
            <a:solidFill>
              <a:srgbClr val="F08D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26468" y="4848175"/>
              <a:ext cx="161289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8450" y="-2524125"/>
            <a:ext cx="5302250" cy="5302250"/>
            <a:chOff x="298450" y="-2524125"/>
            <a:chExt cx="5302250" cy="5302250"/>
          </a:xfrm>
        </p:grpSpPr>
        <p:sp>
          <p:nvSpPr>
            <p:cNvPr id="8" name="椭圆 7"/>
            <p:cNvSpPr/>
            <p:nvPr/>
          </p:nvSpPr>
          <p:spPr>
            <a:xfrm>
              <a:off x="298450" y="-2524125"/>
              <a:ext cx="5302250" cy="5302250"/>
            </a:xfrm>
            <a:prstGeom prst="ellipse">
              <a:avLst/>
            </a:prstGeom>
            <a:solidFill>
              <a:srgbClr val="AECD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03864" y="287674"/>
              <a:ext cx="44914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34931" y="-463550"/>
            <a:ext cx="2565400" cy="2565400"/>
            <a:chOff x="6334931" y="-463550"/>
            <a:chExt cx="2565400" cy="2565400"/>
          </a:xfrm>
        </p:grpSpPr>
        <p:sp>
          <p:nvSpPr>
            <p:cNvPr id="9" name="椭圆 8"/>
            <p:cNvSpPr/>
            <p:nvPr/>
          </p:nvSpPr>
          <p:spPr>
            <a:xfrm>
              <a:off x="6334931" y="-463550"/>
              <a:ext cx="2565400" cy="2565400"/>
            </a:xfrm>
            <a:prstGeom prst="ellipse">
              <a:avLst/>
            </a:prstGeom>
            <a:solidFill>
              <a:srgbClr val="F08D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23856" y="192375"/>
              <a:ext cx="198755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THRRE</a:t>
              </a: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41156" y="4019550"/>
            <a:ext cx="2565400" cy="2565400"/>
            <a:chOff x="5341156" y="4019550"/>
            <a:chExt cx="2565400" cy="2565400"/>
          </a:xfrm>
        </p:grpSpPr>
        <p:sp>
          <p:nvSpPr>
            <p:cNvPr id="10" name="椭圆 9"/>
            <p:cNvSpPr/>
            <p:nvPr/>
          </p:nvSpPr>
          <p:spPr>
            <a:xfrm>
              <a:off x="5341156" y="4019550"/>
              <a:ext cx="2565400" cy="2565400"/>
            </a:xfrm>
            <a:prstGeom prst="ellipse">
              <a:avLst/>
            </a:prstGeom>
            <a:solidFill>
              <a:srgbClr val="AECD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30081" y="4467850"/>
              <a:ext cx="198755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0400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"/>
          <p:cNvPicPr>
            <a:picLocks noChangeAspect="1"/>
          </p:cNvPicPr>
          <p:nvPr/>
        </p:nvPicPr>
        <p:blipFill>
          <a:blip r:embed="rId2"/>
          <a:srcRect l="749" r="749"/>
          <a:stretch>
            <a:fillRect/>
          </a:stretch>
        </p:blipFill>
        <p:spPr>
          <a:xfrm>
            <a:off x="1223156" y="-784304"/>
            <a:ext cx="11605284" cy="7848466"/>
          </a:xfrm>
          <a:custGeom>
            <a:avLst/>
            <a:gdLst>
              <a:gd name="connsiteX0" fmla="*/ 11031143 w 11605284"/>
              <a:gd name="connsiteY0" fmla="*/ 27 h 7848466"/>
              <a:gd name="connsiteX1" fmla="*/ 11058132 w 11605284"/>
              <a:gd name="connsiteY1" fmla="*/ 38904 h 7848466"/>
              <a:gd name="connsiteX2" fmla="*/ 11105841 w 11605284"/>
              <a:gd name="connsiteY2" fmla="*/ 70345 h 7848466"/>
              <a:gd name="connsiteX3" fmla="*/ 11202343 w 11605284"/>
              <a:gd name="connsiteY3" fmla="*/ 22642 h 7848466"/>
              <a:gd name="connsiteX4" fmla="*/ 11250052 w 11605284"/>
              <a:gd name="connsiteY4" fmla="*/ 54082 h 7848466"/>
              <a:gd name="connsiteX5" fmla="*/ 11250052 w 11605284"/>
              <a:gd name="connsiteY5" fmla="*/ 70345 h 7848466"/>
              <a:gd name="connsiteX6" fmla="*/ 11410527 w 11605284"/>
              <a:gd name="connsiteY6" fmla="*/ 309944 h 7848466"/>
              <a:gd name="connsiteX7" fmla="*/ 11553654 w 11605284"/>
              <a:gd name="connsiteY7" fmla="*/ 390172 h 7848466"/>
              <a:gd name="connsiteX8" fmla="*/ 11602448 w 11605284"/>
              <a:gd name="connsiteY8" fmla="*/ 486663 h 7848466"/>
              <a:gd name="connsiteX9" fmla="*/ 11505945 w 11605284"/>
              <a:gd name="connsiteY9" fmla="*/ 837931 h 7848466"/>
              <a:gd name="connsiteX10" fmla="*/ 11074396 w 11605284"/>
              <a:gd name="connsiteY10" fmla="*/ 1398442 h 7848466"/>
              <a:gd name="connsiteX11" fmla="*/ 10066002 w 11605284"/>
              <a:gd name="connsiteY11" fmla="*/ 2389365 h 7848466"/>
              <a:gd name="connsiteX12" fmla="*/ 9347114 w 11605284"/>
              <a:gd name="connsiteY12" fmla="*/ 3076723 h 7848466"/>
              <a:gd name="connsiteX13" fmla="*/ 8802798 w 11605284"/>
              <a:gd name="connsiteY13" fmla="*/ 3637234 h 7848466"/>
              <a:gd name="connsiteX14" fmla="*/ 8227038 w 11605284"/>
              <a:gd name="connsiteY14" fmla="*/ 4276889 h 7848466"/>
              <a:gd name="connsiteX15" fmla="*/ 7779224 w 11605284"/>
              <a:gd name="connsiteY15" fmla="*/ 4804876 h 7848466"/>
              <a:gd name="connsiteX16" fmla="*/ 7379119 w 11605284"/>
              <a:gd name="connsiteY16" fmla="*/ 5332862 h 7848466"/>
              <a:gd name="connsiteX17" fmla="*/ 7106961 w 11605284"/>
              <a:gd name="connsiteY17" fmla="*/ 5700393 h 7848466"/>
              <a:gd name="connsiteX18" fmla="*/ 6867332 w 11605284"/>
              <a:gd name="connsiteY18" fmla="*/ 6036483 h 7848466"/>
              <a:gd name="connsiteX19" fmla="*/ 6178805 w 11605284"/>
              <a:gd name="connsiteY19" fmla="*/ 7091371 h 7848466"/>
              <a:gd name="connsiteX20" fmla="*/ 5843758 w 11605284"/>
              <a:gd name="connsiteY20" fmla="*/ 7651882 h 7848466"/>
              <a:gd name="connsiteX21" fmla="*/ 5699547 w 11605284"/>
              <a:gd name="connsiteY21" fmla="*/ 7763551 h 7848466"/>
              <a:gd name="connsiteX22" fmla="*/ 4805003 w 11605284"/>
              <a:gd name="connsiteY22" fmla="*/ 7843779 h 7848466"/>
              <a:gd name="connsiteX23" fmla="*/ 4644528 w 11605284"/>
              <a:gd name="connsiteY23" fmla="*/ 7843779 h 7848466"/>
              <a:gd name="connsiteX24" fmla="*/ 4181534 w 11605284"/>
              <a:gd name="connsiteY24" fmla="*/ 7699585 h 7848466"/>
              <a:gd name="connsiteX25" fmla="*/ 4101296 w 11605284"/>
              <a:gd name="connsiteY25" fmla="*/ 7396020 h 7848466"/>
              <a:gd name="connsiteX26" fmla="*/ 4181534 w 11605284"/>
              <a:gd name="connsiteY26" fmla="*/ 6851772 h 7848466"/>
              <a:gd name="connsiteX27" fmla="*/ 4468872 w 11605284"/>
              <a:gd name="connsiteY27" fmla="*/ 5716655 h 7848466"/>
              <a:gd name="connsiteX28" fmla="*/ 4613083 w 11605284"/>
              <a:gd name="connsiteY28" fmla="*/ 5252634 h 7848466"/>
              <a:gd name="connsiteX29" fmla="*/ 4836448 w 11605284"/>
              <a:gd name="connsiteY29" fmla="*/ 4565276 h 7848466"/>
              <a:gd name="connsiteX30" fmla="*/ 5124870 w 11605284"/>
              <a:gd name="connsiteY30" fmla="*/ 3733725 h 7848466"/>
              <a:gd name="connsiteX31" fmla="*/ 5316791 w 11605284"/>
              <a:gd name="connsiteY31" fmla="*/ 3173213 h 7848466"/>
              <a:gd name="connsiteX32" fmla="*/ 5316791 w 11605284"/>
              <a:gd name="connsiteY32" fmla="*/ 3156951 h 7848466"/>
              <a:gd name="connsiteX33" fmla="*/ 5333055 w 11605284"/>
              <a:gd name="connsiteY33" fmla="*/ 3140689 h 7848466"/>
              <a:gd name="connsiteX34" fmla="*/ 5333055 w 11605284"/>
              <a:gd name="connsiteY34" fmla="*/ 3125510 h 7848466"/>
              <a:gd name="connsiteX35" fmla="*/ 5316791 w 11605284"/>
              <a:gd name="connsiteY35" fmla="*/ 3156951 h 7848466"/>
              <a:gd name="connsiteX36" fmla="*/ 5172579 w 11605284"/>
              <a:gd name="connsiteY36" fmla="*/ 3284882 h 7848466"/>
              <a:gd name="connsiteX37" fmla="*/ 4485136 w 11605284"/>
              <a:gd name="connsiteY37" fmla="*/ 4021027 h 7848466"/>
              <a:gd name="connsiteX38" fmla="*/ 3684927 w 11605284"/>
              <a:gd name="connsiteY38" fmla="*/ 4916544 h 7848466"/>
              <a:gd name="connsiteX39" fmla="*/ 3173140 w 11605284"/>
              <a:gd name="connsiteY39" fmla="*/ 5475971 h 7848466"/>
              <a:gd name="connsiteX40" fmla="*/ 2325221 w 11605284"/>
              <a:gd name="connsiteY40" fmla="*/ 6515682 h 7848466"/>
              <a:gd name="connsiteX41" fmla="*/ 1813434 w 11605284"/>
              <a:gd name="connsiteY41" fmla="*/ 7171599 h 7848466"/>
              <a:gd name="connsiteX42" fmla="*/ 1478387 w 11605284"/>
              <a:gd name="connsiteY42" fmla="*/ 7667061 h 7848466"/>
              <a:gd name="connsiteX43" fmla="*/ 1398149 w 11605284"/>
              <a:gd name="connsiteY43" fmla="*/ 7715848 h 7848466"/>
              <a:gd name="connsiteX44" fmla="*/ 789859 w 11605284"/>
              <a:gd name="connsiteY44" fmla="*/ 7794992 h 7848466"/>
              <a:gd name="connsiteX45" fmla="*/ 486257 w 11605284"/>
              <a:gd name="connsiteY45" fmla="*/ 7699585 h 7848466"/>
              <a:gd name="connsiteX46" fmla="*/ 438548 w 11605284"/>
              <a:gd name="connsiteY46" fmla="*/ 7667061 h 7848466"/>
              <a:gd name="connsiteX47" fmla="*/ 374574 w 11605284"/>
              <a:gd name="connsiteY47" fmla="*/ 7667061 h 7848466"/>
              <a:gd name="connsiteX48" fmla="*/ 294337 w 11605284"/>
              <a:gd name="connsiteY48" fmla="*/ 7619358 h 7848466"/>
              <a:gd name="connsiteX49" fmla="*/ 294337 w 11605284"/>
              <a:gd name="connsiteY49" fmla="*/ 7475164 h 7848466"/>
              <a:gd name="connsiteX50" fmla="*/ 294337 w 11605284"/>
              <a:gd name="connsiteY50" fmla="*/ 7443723 h 7848466"/>
              <a:gd name="connsiteX51" fmla="*/ 261808 w 11605284"/>
              <a:gd name="connsiteY51" fmla="*/ 7475164 h 7848466"/>
              <a:gd name="connsiteX52" fmla="*/ 118681 w 11605284"/>
              <a:gd name="connsiteY52" fmla="*/ 7715848 h 7848466"/>
              <a:gd name="connsiteX53" fmla="*/ 38443 w 11605284"/>
              <a:gd name="connsiteY53" fmla="*/ 7763551 h 7848466"/>
              <a:gd name="connsiteX54" fmla="*/ 5914 w 11605284"/>
              <a:gd name="connsiteY54" fmla="*/ 7667061 h 7848466"/>
              <a:gd name="connsiteX55" fmla="*/ 294337 w 11605284"/>
              <a:gd name="connsiteY55" fmla="*/ 6899475 h 7848466"/>
              <a:gd name="connsiteX56" fmla="*/ 486257 w 11605284"/>
              <a:gd name="connsiteY56" fmla="*/ 6371488 h 7848466"/>
              <a:gd name="connsiteX57" fmla="*/ 806124 w 11605284"/>
              <a:gd name="connsiteY57" fmla="*/ 5492234 h 7848466"/>
              <a:gd name="connsiteX58" fmla="*/ 1078282 w 11605284"/>
              <a:gd name="connsiteY58" fmla="*/ 4692123 h 7848466"/>
              <a:gd name="connsiteX59" fmla="*/ 1478387 w 11605284"/>
              <a:gd name="connsiteY59" fmla="*/ 3445338 h 7848466"/>
              <a:gd name="connsiteX60" fmla="*/ 1829698 w 11605284"/>
              <a:gd name="connsiteY60" fmla="*/ 2149766 h 7848466"/>
              <a:gd name="connsiteX61" fmla="*/ 1957645 w 11605284"/>
              <a:gd name="connsiteY61" fmla="*/ 1446145 h 7848466"/>
              <a:gd name="connsiteX62" fmla="*/ 1973909 w 11605284"/>
              <a:gd name="connsiteY62" fmla="*/ 1126318 h 7848466"/>
              <a:gd name="connsiteX63" fmla="*/ 1926200 w 11605284"/>
              <a:gd name="connsiteY63" fmla="*/ 1029827 h 7848466"/>
              <a:gd name="connsiteX64" fmla="*/ 1877407 w 11605284"/>
              <a:gd name="connsiteY64" fmla="*/ 998387 h 7848466"/>
              <a:gd name="connsiteX65" fmla="*/ 1893672 w 11605284"/>
              <a:gd name="connsiteY65" fmla="*/ 710000 h 7848466"/>
              <a:gd name="connsiteX66" fmla="*/ 2405459 w 11605284"/>
              <a:gd name="connsiteY66" fmla="*/ 534366 h 7848466"/>
              <a:gd name="connsiteX67" fmla="*/ 3365060 w 11605284"/>
              <a:gd name="connsiteY67" fmla="*/ 422697 h 7848466"/>
              <a:gd name="connsiteX68" fmla="*/ 3829138 w 11605284"/>
              <a:gd name="connsiteY68" fmla="*/ 550628 h 7848466"/>
              <a:gd name="connsiteX69" fmla="*/ 4117561 w 11605284"/>
              <a:gd name="connsiteY69" fmla="*/ 965862 h 7848466"/>
              <a:gd name="connsiteX70" fmla="*/ 4101296 w 11605284"/>
              <a:gd name="connsiteY70" fmla="*/ 1605517 h 7848466"/>
              <a:gd name="connsiteX71" fmla="*/ 3829138 w 11605284"/>
              <a:gd name="connsiteY71" fmla="*/ 2421890 h 7848466"/>
              <a:gd name="connsiteX72" fmla="*/ 3573245 w 11605284"/>
              <a:gd name="connsiteY72" fmla="*/ 3029020 h 7848466"/>
              <a:gd name="connsiteX73" fmla="*/ 3348795 w 11605284"/>
              <a:gd name="connsiteY73" fmla="*/ 3524481 h 7848466"/>
              <a:gd name="connsiteX74" fmla="*/ 3125431 w 11605284"/>
              <a:gd name="connsiteY74" fmla="*/ 4004765 h 7848466"/>
              <a:gd name="connsiteX75" fmla="*/ 3045193 w 11605284"/>
              <a:gd name="connsiteY75" fmla="*/ 4196662 h 7848466"/>
              <a:gd name="connsiteX76" fmla="*/ 3045193 w 11605284"/>
              <a:gd name="connsiteY76" fmla="*/ 4212924 h 7848466"/>
              <a:gd name="connsiteX77" fmla="*/ 3061457 w 11605284"/>
              <a:gd name="connsiteY77" fmla="*/ 4212924 h 7848466"/>
              <a:gd name="connsiteX78" fmla="*/ 3173140 w 11605284"/>
              <a:gd name="connsiteY78" fmla="*/ 4100171 h 7848466"/>
              <a:gd name="connsiteX79" fmla="*/ 4212978 w 11605284"/>
              <a:gd name="connsiteY79" fmla="*/ 3092985 h 7848466"/>
              <a:gd name="connsiteX80" fmla="*/ 5141135 w 11605284"/>
              <a:gd name="connsiteY80" fmla="*/ 2229994 h 7848466"/>
              <a:gd name="connsiteX81" fmla="*/ 5812313 w 11605284"/>
              <a:gd name="connsiteY81" fmla="*/ 1654304 h 7848466"/>
              <a:gd name="connsiteX82" fmla="*/ 5891467 w 11605284"/>
              <a:gd name="connsiteY82" fmla="*/ 1493848 h 7848466"/>
              <a:gd name="connsiteX83" fmla="*/ 5891467 w 11605284"/>
              <a:gd name="connsiteY83" fmla="*/ 1462407 h 7848466"/>
              <a:gd name="connsiteX84" fmla="*/ 5891467 w 11605284"/>
              <a:gd name="connsiteY84" fmla="*/ 1334476 h 7848466"/>
              <a:gd name="connsiteX85" fmla="*/ 6099651 w 11605284"/>
              <a:gd name="connsiteY85" fmla="*/ 1237986 h 7848466"/>
              <a:gd name="connsiteX86" fmla="*/ 6611439 w 11605284"/>
              <a:gd name="connsiteY86" fmla="*/ 1141496 h 7848466"/>
              <a:gd name="connsiteX87" fmla="*/ 7075517 w 11605284"/>
              <a:gd name="connsiteY87" fmla="*/ 1157758 h 7848466"/>
              <a:gd name="connsiteX88" fmla="*/ 7251173 w 11605284"/>
              <a:gd name="connsiteY88" fmla="*/ 1477586 h 7848466"/>
              <a:gd name="connsiteX89" fmla="*/ 7042988 w 11605284"/>
              <a:gd name="connsiteY89" fmla="*/ 2181206 h 7848466"/>
              <a:gd name="connsiteX90" fmla="*/ 6803359 w 11605284"/>
              <a:gd name="connsiteY90" fmla="*/ 2884827 h 7848466"/>
              <a:gd name="connsiteX91" fmla="*/ 6611439 w 11605284"/>
              <a:gd name="connsiteY91" fmla="*/ 3460516 h 7848466"/>
              <a:gd name="connsiteX92" fmla="*/ 6388074 w 11605284"/>
              <a:gd name="connsiteY92" fmla="*/ 4084993 h 7848466"/>
              <a:gd name="connsiteX93" fmla="*/ 6275307 w 11605284"/>
              <a:gd name="connsiteY93" fmla="*/ 4421083 h 7848466"/>
              <a:gd name="connsiteX94" fmla="*/ 6260127 w 11605284"/>
              <a:gd name="connsiteY94" fmla="*/ 4501311 h 7848466"/>
              <a:gd name="connsiteX95" fmla="*/ 6355545 w 11605284"/>
              <a:gd name="connsiteY95" fmla="*/ 4421083 h 7848466"/>
              <a:gd name="connsiteX96" fmla="*/ 7426828 w 11605284"/>
              <a:gd name="connsiteY96" fmla="*/ 3301144 h 7848466"/>
              <a:gd name="connsiteX97" fmla="*/ 8387513 w 11605284"/>
              <a:gd name="connsiteY97" fmla="*/ 2357925 h 7848466"/>
              <a:gd name="connsiteX98" fmla="*/ 9186639 w 11605284"/>
              <a:gd name="connsiteY98" fmla="*/ 1605517 h 7848466"/>
              <a:gd name="connsiteX99" fmla="*/ 10050822 w 11605284"/>
              <a:gd name="connsiteY99" fmla="*/ 821668 h 7848466"/>
              <a:gd name="connsiteX100" fmla="*/ 10674291 w 11605284"/>
              <a:gd name="connsiteY100" fmla="*/ 294766 h 7848466"/>
              <a:gd name="connsiteX101" fmla="*/ 10977894 w 11605284"/>
              <a:gd name="connsiteY101" fmla="*/ 38904 h 7848466"/>
              <a:gd name="connsiteX102" fmla="*/ 11010423 w 11605284"/>
              <a:gd name="connsiteY102" fmla="*/ 6379 h 7848466"/>
              <a:gd name="connsiteX103" fmla="*/ 11031143 w 11605284"/>
              <a:gd name="connsiteY103" fmla="*/ 27 h 784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1605284" h="7848466">
                <a:moveTo>
                  <a:pt x="11031143" y="27"/>
                </a:moveTo>
                <a:cubicBezTo>
                  <a:pt x="11048983" y="-735"/>
                  <a:pt x="11058132" y="14511"/>
                  <a:pt x="11058132" y="38904"/>
                </a:cubicBezTo>
                <a:cubicBezTo>
                  <a:pt x="11041867" y="102870"/>
                  <a:pt x="11074396" y="86607"/>
                  <a:pt x="11105841" y="70345"/>
                </a:cubicBezTo>
                <a:cubicBezTo>
                  <a:pt x="11138369" y="54082"/>
                  <a:pt x="11169814" y="38904"/>
                  <a:pt x="11202343" y="22642"/>
                </a:cubicBezTo>
                <a:cubicBezTo>
                  <a:pt x="11233787" y="6379"/>
                  <a:pt x="11250052" y="22642"/>
                  <a:pt x="11250052" y="54082"/>
                </a:cubicBezTo>
                <a:lnTo>
                  <a:pt x="11250052" y="70345"/>
                </a:lnTo>
                <a:cubicBezTo>
                  <a:pt x="11233787" y="198276"/>
                  <a:pt x="11282581" y="278504"/>
                  <a:pt x="11410527" y="309944"/>
                </a:cubicBezTo>
                <a:cubicBezTo>
                  <a:pt x="11458236" y="326207"/>
                  <a:pt x="11505945" y="358732"/>
                  <a:pt x="11553654" y="390172"/>
                </a:cubicBezTo>
                <a:cubicBezTo>
                  <a:pt x="11586183" y="406435"/>
                  <a:pt x="11602448" y="437875"/>
                  <a:pt x="11602448" y="486663"/>
                </a:cubicBezTo>
                <a:cubicBezTo>
                  <a:pt x="11617628" y="614594"/>
                  <a:pt x="11569919" y="726262"/>
                  <a:pt x="11505945" y="837931"/>
                </a:cubicBezTo>
                <a:cubicBezTo>
                  <a:pt x="11394263" y="1046090"/>
                  <a:pt x="11233787" y="1221724"/>
                  <a:pt x="11074396" y="1398442"/>
                </a:cubicBezTo>
                <a:cubicBezTo>
                  <a:pt x="10754529" y="1749710"/>
                  <a:pt x="10418398" y="2069538"/>
                  <a:pt x="10066002" y="2389365"/>
                </a:cubicBezTo>
                <a:cubicBezTo>
                  <a:pt x="9826373" y="2613787"/>
                  <a:pt x="9586743" y="2837123"/>
                  <a:pt x="9347114" y="3076723"/>
                </a:cubicBezTo>
                <a:cubicBezTo>
                  <a:pt x="9170374" y="3253441"/>
                  <a:pt x="8978454" y="3445338"/>
                  <a:pt x="8802798" y="3637234"/>
                </a:cubicBezTo>
                <a:cubicBezTo>
                  <a:pt x="8610878" y="3844309"/>
                  <a:pt x="8418958" y="4053552"/>
                  <a:pt x="8227038" y="4276889"/>
                </a:cubicBezTo>
                <a:cubicBezTo>
                  <a:pt x="8082827" y="4452524"/>
                  <a:pt x="7923435" y="4629242"/>
                  <a:pt x="7779224" y="4804876"/>
                </a:cubicBezTo>
                <a:cubicBezTo>
                  <a:pt x="7651277" y="4980510"/>
                  <a:pt x="7507066" y="5156144"/>
                  <a:pt x="7379119" y="5332862"/>
                </a:cubicBezTo>
                <a:cubicBezTo>
                  <a:pt x="7283701" y="5460793"/>
                  <a:pt x="7187199" y="5572462"/>
                  <a:pt x="7106961" y="5700393"/>
                </a:cubicBezTo>
                <a:cubicBezTo>
                  <a:pt x="7027808" y="5812061"/>
                  <a:pt x="6947570" y="5923730"/>
                  <a:pt x="6867332" y="6036483"/>
                </a:cubicBezTo>
                <a:cubicBezTo>
                  <a:pt x="6627703" y="6387751"/>
                  <a:pt x="6403254" y="6740103"/>
                  <a:pt x="6178805" y="7091371"/>
                </a:cubicBezTo>
                <a:cubicBezTo>
                  <a:pt x="6050858" y="7283268"/>
                  <a:pt x="5940260" y="7459986"/>
                  <a:pt x="5843758" y="7651882"/>
                </a:cubicBezTo>
                <a:cubicBezTo>
                  <a:pt x="5812313" y="7715848"/>
                  <a:pt x="5763520" y="7747289"/>
                  <a:pt x="5699547" y="7763551"/>
                </a:cubicBezTo>
                <a:cubicBezTo>
                  <a:pt x="5397028" y="7827516"/>
                  <a:pt x="5108606" y="7858957"/>
                  <a:pt x="4805003" y="7843779"/>
                </a:cubicBezTo>
                <a:cubicBezTo>
                  <a:pt x="4757294" y="7827516"/>
                  <a:pt x="4693321" y="7843779"/>
                  <a:pt x="4644528" y="7843779"/>
                </a:cubicBezTo>
                <a:cubicBezTo>
                  <a:pt x="4468872" y="7858957"/>
                  <a:pt x="4309481" y="7843779"/>
                  <a:pt x="4181534" y="7699585"/>
                </a:cubicBezTo>
                <a:cubicBezTo>
                  <a:pt x="4101296" y="7603095"/>
                  <a:pt x="4068767" y="7507689"/>
                  <a:pt x="4101296" y="7396020"/>
                </a:cubicBezTo>
                <a:cubicBezTo>
                  <a:pt x="4132741" y="7219302"/>
                  <a:pt x="4149005" y="7043668"/>
                  <a:pt x="4181534" y="6851772"/>
                </a:cubicBezTo>
                <a:cubicBezTo>
                  <a:pt x="4260687" y="6484241"/>
                  <a:pt x="4357190" y="6100448"/>
                  <a:pt x="4468872" y="5716655"/>
                </a:cubicBezTo>
                <a:cubicBezTo>
                  <a:pt x="4516581" y="5556199"/>
                  <a:pt x="4549110" y="5396828"/>
                  <a:pt x="4613083" y="5252634"/>
                </a:cubicBezTo>
                <a:cubicBezTo>
                  <a:pt x="4677057" y="5013035"/>
                  <a:pt x="4757294" y="4788613"/>
                  <a:pt x="4836448" y="4565276"/>
                </a:cubicBezTo>
                <a:cubicBezTo>
                  <a:pt x="4932950" y="4276889"/>
                  <a:pt x="5028368" y="4004765"/>
                  <a:pt x="5124870" y="3733725"/>
                </a:cubicBezTo>
                <a:cubicBezTo>
                  <a:pt x="5188844" y="3541828"/>
                  <a:pt x="5252817" y="3365110"/>
                  <a:pt x="5316791" y="3173213"/>
                </a:cubicBezTo>
                <a:lnTo>
                  <a:pt x="5316791" y="3156951"/>
                </a:lnTo>
                <a:cubicBezTo>
                  <a:pt x="5333055" y="3156951"/>
                  <a:pt x="5333055" y="3140689"/>
                  <a:pt x="5333055" y="3140689"/>
                </a:cubicBezTo>
                <a:lnTo>
                  <a:pt x="5333055" y="3125510"/>
                </a:lnTo>
                <a:cubicBezTo>
                  <a:pt x="5333055" y="3140689"/>
                  <a:pt x="5316791" y="3140689"/>
                  <a:pt x="5316791" y="3156951"/>
                </a:cubicBezTo>
                <a:cubicBezTo>
                  <a:pt x="5252817" y="3173213"/>
                  <a:pt x="5220288" y="3237179"/>
                  <a:pt x="5172579" y="3284882"/>
                </a:cubicBezTo>
                <a:cubicBezTo>
                  <a:pt x="4932950" y="3524481"/>
                  <a:pt x="4708501" y="3780344"/>
                  <a:pt x="4485136" y="4021027"/>
                </a:cubicBezTo>
                <a:cubicBezTo>
                  <a:pt x="4212978" y="4324593"/>
                  <a:pt x="3940821" y="4612979"/>
                  <a:pt x="3684927" y="4916544"/>
                </a:cubicBezTo>
                <a:cubicBezTo>
                  <a:pt x="3509271" y="5108441"/>
                  <a:pt x="3348795" y="5284075"/>
                  <a:pt x="3173140" y="5475971"/>
                </a:cubicBezTo>
                <a:cubicBezTo>
                  <a:pt x="2885801" y="5828324"/>
                  <a:pt x="2597379" y="6164414"/>
                  <a:pt x="2325221" y="6515682"/>
                </a:cubicBezTo>
                <a:cubicBezTo>
                  <a:pt x="2149565" y="6723841"/>
                  <a:pt x="1973909" y="6948262"/>
                  <a:pt x="1813434" y="7171599"/>
                </a:cubicBezTo>
                <a:cubicBezTo>
                  <a:pt x="1701751" y="7332055"/>
                  <a:pt x="1590069" y="7491427"/>
                  <a:pt x="1478387" y="7667061"/>
                </a:cubicBezTo>
                <a:cubicBezTo>
                  <a:pt x="1445858" y="7699585"/>
                  <a:pt x="1429593" y="7715848"/>
                  <a:pt x="1398149" y="7715848"/>
                </a:cubicBezTo>
                <a:cubicBezTo>
                  <a:pt x="1189964" y="7763551"/>
                  <a:pt x="998044" y="7794992"/>
                  <a:pt x="789859" y="7794992"/>
                </a:cubicBezTo>
                <a:cubicBezTo>
                  <a:pt x="678177" y="7779813"/>
                  <a:pt x="581675" y="7763551"/>
                  <a:pt x="486257" y="7699585"/>
                </a:cubicBezTo>
                <a:cubicBezTo>
                  <a:pt x="469992" y="7699585"/>
                  <a:pt x="453728" y="7683323"/>
                  <a:pt x="438548" y="7667061"/>
                </a:cubicBezTo>
                <a:cubicBezTo>
                  <a:pt x="422283" y="7635620"/>
                  <a:pt x="406019" y="7635620"/>
                  <a:pt x="374574" y="7667061"/>
                </a:cubicBezTo>
                <a:cubicBezTo>
                  <a:pt x="325781" y="7683323"/>
                  <a:pt x="310601" y="7667061"/>
                  <a:pt x="294337" y="7619358"/>
                </a:cubicBezTo>
                <a:cubicBezTo>
                  <a:pt x="294337" y="7571654"/>
                  <a:pt x="294337" y="7523951"/>
                  <a:pt x="294337" y="7475164"/>
                </a:cubicBezTo>
                <a:cubicBezTo>
                  <a:pt x="294337" y="7475164"/>
                  <a:pt x="294337" y="7459986"/>
                  <a:pt x="294337" y="7443723"/>
                </a:cubicBezTo>
                <a:cubicBezTo>
                  <a:pt x="278072" y="7443723"/>
                  <a:pt x="278072" y="7459986"/>
                  <a:pt x="261808" y="7475164"/>
                </a:cubicBezTo>
                <a:cubicBezTo>
                  <a:pt x="214099" y="7555392"/>
                  <a:pt x="182654" y="7635620"/>
                  <a:pt x="118681" y="7715848"/>
                </a:cubicBezTo>
                <a:cubicBezTo>
                  <a:pt x="102416" y="7747289"/>
                  <a:pt x="86152" y="7794992"/>
                  <a:pt x="38443" y="7763551"/>
                </a:cubicBezTo>
                <a:cubicBezTo>
                  <a:pt x="5914" y="7747289"/>
                  <a:pt x="-9266" y="7699585"/>
                  <a:pt x="5914" y="7667061"/>
                </a:cubicBezTo>
                <a:cubicBezTo>
                  <a:pt x="102416" y="7411199"/>
                  <a:pt x="197834" y="7155337"/>
                  <a:pt x="294337" y="6899475"/>
                </a:cubicBezTo>
                <a:cubicBezTo>
                  <a:pt x="358310" y="6723841"/>
                  <a:pt x="422283" y="6548207"/>
                  <a:pt x="486257" y="6371488"/>
                </a:cubicBezTo>
                <a:cubicBezTo>
                  <a:pt x="581675" y="6084186"/>
                  <a:pt x="694441" y="5780621"/>
                  <a:pt x="806124" y="5492234"/>
                </a:cubicBezTo>
                <a:cubicBezTo>
                  <a:pt x="901542" y="5220109"/>
                  <a:pt x="981780" y="4964247"/>
                  <a:pt x="1078282" y="4692123"/>
                </a:cubicBezTo>
                <a:cubicBezTo>
                  <a:pt x="1222493" y="4276889"/>
                  <a:pt x="1350440" y="3861656"/>
                  <a:pt x="1478387" y="3445338"/>
                </a:cubicBezTo>
                <a:cubicBezTo>
                  <a:pt x="1606334" y="3012758"/>
                  <a:pt x="1718016" y="2581262"/>
                  <a:pt x="1829698" y="2149766"/>
                </a:cubicBezTo>
                <a:cubicBezTo>
                  <a:pt x="1877407" y="1925344"/>
                  <a:pt x="1926200" y="1685745"/>
                  <a:pt x="1957645" y="1446145"/>
                </a:cubicBezTo>
                <a:cubicBezTo>
                  <a:pt x="1973909" y="1334476"/>
                  <a:pt x="1957645" y="1237986"/>
                  <a:pt x="1973909" y="1126318"/>
                </a:cubicBezTo>
                <a:cubicBezTo>
                  <a:pt x="1990174" y="1077530"/>
                  <a:pt x="1973909" y="1046090"/>
                  <a:pt x="1926200" y="1029827"/>
                </a:cubicBezTo>
                <a:cubicBezTo>
                  <a:pt x="1909936" y="1013565"/>
                  <a:pt x="1893672" y="1013565"/>
                  <a:pt x="1877407" y="998387"/>
                </a:cubicBezTo>
                <a:cubicBezTo>
                  <a:pt x="1734280" y="918159"/>
                  <a:pt x="1734280" y="773965"/>
                  <a:pt x="1893672" y="710000"/>
                </a:cubicBezTo>
                <a:cubicBezTo>
                  <a:pt x="2054147" y="629772"/>
                  <a:pt x="2229803" y="582069"/>
                  <a:pt x="2405459" y="534366"/>
                </a:cubicBezTo>
                <a:cubicBezTo>
                  <a:pt x="2725326" y="454138"/>
                  <a:pt x="3045193" y="390172"/>
                  <a:pt x="3365060" y="422697"/>
                </a:cubicBezTo>
                <a:cubicBezTo>
                  <a:pt x="3525536" y="422697"/>
                  <a:pt x="3684927" y="454138"/>
                  <a:pt x="3829138" y="550628"/>
                </a:cubicBezTo>
                <a:cubicBezTo>
                  <a:pt x="3989614" y="646034"/>
                  <a:pt x="4085032" y="790228"/>
                  <a:pt x="4117561" y="965862"/>
                </a:cubicBezTo>
                <a:cubicBezTo>
                  <a:pt x="4165270" y="1190283"/>
                  <a:pt x="4149005" y="1398442"/>
                  <a:pt x="4101296" y="1605517"/>
                </a:cubicBezTo>
                <a:cubicBezTo>
                  <a:pt x="4037323" y="1893904"/>
                  <a:pt x="3925640" y="2166028"/>
                  <a:pt x="3829138" y="2421890"/>
                </a:cubicBezTo>
                <a:cubicBezTo>
                  <a:pt x="3748900" y="2628965"/>
                  <a:pt x="3653482" y="2820861"/>
                  <a:pt x="3573245" y="3029020"/>
                </a:cubicBezTo>
                <a:cubicBezTo>
                  <a:pt x="3509271" y="3189476"/>
                  <a:pt x="3429033" y="3365110"/>
                  <a:pt x="3348795" y="3524481"/>
                </a:cubicBezTo>
                <a:cubicBezTo>
                  <a:pt x="3284822" y="3684937"/>
                  <a:pt x="3205668" y="3844309"/>
                  <a:pt x="3125431" y="4004765"/>
                </a:cubicBezTo>
                <a:cubicBezTo>
                  <a:pt x="3109166" y="4068730"/>
                  <a:pt x="3045193" y="4132696"/>
                  <a:pt x="3045193" y="4196662"/>
                </a:cubicBezTo>
                <a:cubicBezTo>
                  <a:pt x="3045193" y="4212924"/>
                  <a:pt x="3028928" y="4212924"/>
                  <a:pt x="3045193" y="4212924"/>
                </a:cubicBezTo>
                <a:cubicBezTo>
                  <a:pt x="3045193" y="4212924"/>
                  <a:pt x="3045193" y="4212924"/>
                  <a:pt x="3061457" y="4212924"/>
                </a:cubicBezTo>
                <a:cubicBezTo>
                  <a:pt x="3109166" y="4181483"/>
                  <a:pt x="3141695" y="4132696"/>
                  <a:pt x="3173140" y="4100171"/>
                </a:cubicBezTo>
                <a:cubicBezTo>
                  <a:pt x="3509271" y="3748903"/>
                  <a:pt x="3861667" y="3412813"/>
                  <a:pt x="4212978" y="3092985"/>
                </a:cubicBezTo>
                <a:cubicBezTo>
                  <a:pt x="4516581" y="2789420"/>
                  <a:pt x="4821268" y="2501034"/>
                  <a:pt x="5141135" y="2229994"/>
                </a:cubicBezTo>
                <a:cubicBezTo>
                  <a:pt x="5364500" y="2038097"/>
                  <a:pt x="5588949" y="1846201"/>
                  <a:pt x="5812313" y="1654304"/>
                </a:cubicBezTo>
                <a:cubicBezTo>
                  <a:pt x="5876287" y="1621779"/>
                  <a:pt x="5891467" y="1557814"/>
                  <a:pt x="5891467" y="1493848"/>
                </a:cubicBezTo>
                <a:cubicBezTo>
                  <a:pt x="5891467" y="1477586"/>
                  <a:pt x="5891467" y="1477586"/>
                  <a:pt x="5891467" y="1462407"/>
                </a:cubicBezTo>
                <a:cubicBezTo>
                  <a:pt x="5843758" y="1413620"/>
                  <a:pt x="5858938" y="1365917"/>
                  <a:pt x="5891467" y="1334476"/>
                </a:cubicBezTo>
                <a:cubicBezTo>
                  <a:pt x="5955440" y="1270511"/>
                  <a:pt x="6019414" y="1254249"/>
                  <a:pt x="6099651" y="1237986"/>
                </a:cubicBezTo>
                <a:cubicBezTo>
                  <a:pt x="6260127" y="1190283"/>
                  <a:pt x="6435783" y="1157758"/>
                  <a:pt x="6611439" y="1141496"/>
                </a:cubicBezTo>
                <a:cubicBezTo>
                  <a:pt x="6755650" y="1126318"/>
                  <a:pt x="6915041" y="1126318"/>
                  <a:pt x="7075517" y="1157758"/>
                </a:cubicBezTo>
                <a:cubicBezTo>
                  <a:pt x="7219728" y="1206545"/>
                  <a:pt x="7283701" y="1349655"/>
                  <a:pt x="7251173" y="1477586"/>
                </a:cubicBezTo>
                <a:cubicBezTo>
                  <a:pt x="7187199" y="1718270"/>
                  <a:pt x="7123226" y="1957869"/>
                  <a:pt x="7042988" y="2181206"/>
                </a:cubicBezTo>
                <a:cubicBezTo>
                  <a:pt x="6963834" y="2421890"/>
                  <a:pt x="6883597" y="2661490"/>
                  <a:pt x="6803359" y="2884827"/>
                </a:cubicBezTo>
                <a:cubicBezTo>
                  <a:pt x="6739385" y="3076723"/>
                  <a:pt x="6675412" y="3268620"/>
                  <a:pt x="6611439" y="3460516"/>
                </a:cubicBezTo>
                <a:cubicBezTo>
                  <a:pt x="6531201" y="3669759"/>
                  <a:pt x="6467227" y="3876834"/>
                  <a:pt x="6388074" y="4084993"/>
                </a:cubicBezTo>
                <a:cubicBezTo>
                  <a:pt x="6355545" y="4196662"/>
                  <a:pt x="6324100" y="4309414"/>
                  <a:pt x="6275307" y="4421083"/>
                </a:cubicBezTo>
                <a:cubicBezTo>
                  <a:pt x="6275307" y="4437345"/>
                  <a:pt x="6260127" y="4468786"/>
                  <a:pt x="6260127" y="4501311"/>
                </a:cubicBezTo>
                <a:cubicBezTo>
                  <a:pt x="6306752" y="4485048"/>
                  <a:pt x="6324100" y="4452524"/>
                  <a:pt x="6355545" y="4421083"/>
                </a:cubicBezTo>
                <a:cubicBezTo>
                  <a:pt x="6707941" y="4053552"/>
                  <a:pt x="7059252" y="3669759"/>
                  <a:pt x="7426828" y="3301144"/>
                </a:cubicBezTo>
                <a:cubicBezTo>
                  <a:pt x="7746695" y="2981317"/>
                  <a:pt x="8066562" y="2677752"/>
                  <a:pt x="8387513" y="2357925"/>
                </a:cubicBezTo>
                <a:cubicBezTo>
                  <a:pt x="8643407" y="2102063"/>
                  <a:pt x="8914481" y="1861379"/>
                  <a:pt x="9186639" y="1605517"/>
                </a:cubicBezTo>
                <a:cubicBezTo>
                  <a:pt x="9475061" y="1349655"/>
                  <a:pt x="9762399" y="1077530"/>
                  <a:pt x="10050822" y="821668"/>
                </a:cubicBezTo>
                <a:cubicBezTo>
                  <a:pt x="10257922" y="646034"/>
                  <a:pt x="10466107" y="470400"/>
                  <a:pt x="10674291" y="294766"/>
                </a:cubicBezTo>
                <a:cubicBezTo>
                  <a:pt x="10769709" y="198276"/>
                  <a:pt x="10882476" y="118048"/>
                  <a:pt x="10977894" y="38904"/>
                </a:cubicBezTo>
                <a:cubicBezTo>
                  <a:pt x="10994158" y="22642"/>
                  <a:pt x="10994158" y="22642"/>
                  <a:pt x="11010423" y="6379"/>
                </a:cubicBezTo>
                <a:cubicBezTo>
                  <a:pt x="11018284" y="2314"/>
                  <a:pt x="11025196" y="281"/>
                  <a:pt x="11031143" y="27"/>
                </a:cubicBez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446641" y="1712464"/>
            <a:ext cx="15530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4" name="矩形 3"/>
          <p:cNvSpPr/>
          <p:nvPr/>
        </p:nvSpPr>
        <p:spPr>
          <a:xfrm>
            <a:off x="9830127" y="3461435"/>
            <a:ext cx="15530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77873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0000"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1"/>
          <p:cNvSpPr/>
          <p:nvPr/>
        </p:nvSpPr>
        <p:spPr>
          <a:xfrm>
            <a:off x="0" y="4470400"/>
            <a:ext cx="12192000" cy="1930400"/>
          </a:xfrm>
          <a:prstGeom prst="rect">
            <a:avLst/>
          </a:prstGeom>
          <a:solidFill>
            <a:srgbClr val="F08D7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9144000" y="3657600"/>
            <a:ext cx="2336800" cy="2336800"/>
            <a:chOff x="9144000" y="3657600"/>
            <a:chExt cx="2336800" cy="2336800"/>
          </a:xfrm>
        </p:grpSpPr>
        <p:sp>
          <p:nvSpPr>
            <p:cNvPr id="32" name="Teardrop 2"/>
            <p:cNvSpPr/>
            <p:nvPr/>
          </p:nvSpPr>
          <p:spPr>
            <a:xfrm>
              <a:off x="9144000" y="3657600"/>
              <a:ext cx="2336800" cy="2336800"/>
            </a:xfrm>
            <a:prstGeom prst="teardrop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9679623" y="4108438"/>
              <a:ext cx="1265564" cy="1435135"/>
              <a:chOff x="3724276" y="2906713"/>
              <a:chExt cx="485775" cy="550863"/>
            </a:xfrm>
            <a:solidFill>
              <a:schemeClr val="bg1"/>
            </a:solidFill>
          </p:grpSpPr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3724276" y="2906713"/>
                <a:ext cx="485775" cy="98425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2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3760788" y="3024188"/>
                <a:ext cx="407988" cy="433388"/>
              </a:xfrm>
              <a:custGeom>
                <a:avLst/>
                <a:gdLst>
                  <a:gd name="T0" fmla="*/ 257 w 257"/>
                  <a:gd name="T1" fmla="*/ 171 h 273"/>
                  <a:gd name="T2" fmla="*/ 257 w 257"/>
                  <a:gd name="T3" fmla="*/ 0 h 273"/>
                  <a:gd name="T4" fmla="*/ 0 w 257"/>
                  <a:gd name="T5" fmla="*/ 0 h 273"/>
                  <a:gd name="T6" fmla="*/ 0 w 257"/>
                  <a:gd name="T7" fmla="*/ 171 h 273"/>
                  <a:gd name="T8" fmla="*/ 114 w 257"/>
                  <a:gd name="T9" fmla="*/ 171 h 273"/>
                  <a:gd name="T10" fmla="*/ 114 w 257"/>
                  <a:gd name="T11" fmla="*/ 226 h 273"/>
                  <a:gd name="T12" fmla="*/ 83 w 257"/>
                  <a:gd name="T13" fmla="*/ 226 h 273"/>
                  <a:gd name="T14" fmla="*/ 83 w 257"/>
                  <a:gd name="T15" fmla="*/ 216 h 273"/>
                  <a:gd name="T16" fmla="*/ 69 w 257"/>
                  <a:gd name="T17" fmla="*/ 216 h 273"/>
                  <a:gd name="T18" fmla="*/ 45 w 257"/>
                  <a:gd name="T19" fmla="*/ 273 h 273"/>
                  <a:gd name="T20" fmla="*/ 62 w 257"/>
                  <a:gd name="T21" fmla="*/ 273 h 273"/>
                  <a:gd name="T22" fmla="*/ 72 w 257"/>
                  <a:gd name="T23" fmla="*/ 245 h 273"/>
                  <a:gd name="T24" fmla="*/ 186 w 257"/>
                  <a:gd name="T25" fmla="*/ 245 h 273"/>
                  <a:gd name="T26" fmla="*/ 197 w 257"/>
                  <a:gd name="T27" fmla="*/ 273 h 273"/>
                  <a:gd name="T28" fmla="*/ 212 w 257"/>
                  <a:gd name="T29" fmla="*/ 273 h 273"/>
                  <a:gd name="T30" fmla="*/ 190 w 257"/>
                  <a:gd name="T31" fmla="*/ 216 h 273"/>
                  <a:gd name="T32" fmla="*/ 176 w 257"/>
                  <a:gd name="T33" fmla="*/ 216 h 273"/>
                  <a:gd name="T34" fmla="*/ 176 w 257"/>
                  <a:gd name="T35" fmla="*/ 226 h 273"/>
                  <a:gd name="T36" fmla="*/ 145 w 257"/>
                  <a:gd name="T37" fmla="*/ 226 h 273"/>
                  <a:gd name="T38" fmla="*/ 145 w 257"/>
                  <a:gd name="T39" fmla="*/ 171 h 273"/>
                  <a:gd name="T40" fmla="*/ 257 w 257"/>
                  <a:gd name="T41" fmla="*/ 171 h 273"/>
                  <a:gd name="T42" fmla="*/ 164 w 257"/>
                  <a:gd name="T43" fmla="*/ 52 h 273"/>
                  <a:gd name="T44" fmla="*/ 240 w 257"/>
                  <a:gd name="T45" fmla="*/ 52 h 273"/>
                  <a:gd name="T46" fmla="*/ 240 w 257"/>
                  <a:gd name="T47" fmla="*/ 69 h 273"/>
                  <a:gd name="T48" fmla="*/ 164 w 257"/>
                  <a:gd name="T49" fmla="*/ 69 h 273"/>
                  <a:gd name="T50" fmla="*/ 164 w 257"/>
                  <a:gd name="T51" fmla="*/ 52 h 273"/>
                  <a:gd name="T52" fmla="*/ 164 w 257"/>
                  <a:gd name="T53" fmla="*/ 83 h 273"/>
                  <a:gd name="T54" fmla="*/ 240 w 257"/>
                  <a:gd name="T55" fmla="*/ 83 h 273"/>
                  <a:gd name="T56" fmla="*/ 240 w 257"/>
                  <a:gd name="T57" fmla="*/ 100 h 273"/>
                  <a:gd name="T58" fmla="*/ 164 w 257"/>
                  <a:gd name="T59" fmla="*/ 100 h 273"/>
                  <a:gd name="T60" fmla="*/ 164 w 257"/>
                  <a:gd name="T61" fmla="*/ 83 h 273"/>
                  <a:gd name="T62" fmla="*/ 164 w 257"/>
                  <a:gd name="T63" fmla="*/ 116 h 273"/>
                  <a:gd name="T64" fmla="*/ 240 w 257"/>
                  <a:gd name="T65" fmla="*/ 116 h 273"/>
                  <a:gd name="T66" fmla="*/ 240 w 257"/>
                  <a:gd name="T67" fmla="*/ 133 h 273"/>
                  <a:gd name="T68" fmla="*/ 164 w 257"/>
                  <a:gd name="T69" fmla="*/ 133 h 273"/>
                  <a:gd name="T70" fmla="*/ 164 w 257"/>
                  <a:gd name="T71" fmla="*/ 116 h 273"/>
                  <a:gd name="T72" fmla="*/ 17 w 257"/>
                  <a:gd name="T73" fmla="*/ 138 h 273"/>
                  <a:gd name="T74" fmla="*/ 17 w 257"/>
                  <a:gd name="T75" fmla="*/ 45 h 273"/>
                  <a:gd name="T76" fmla="*/ 150 w 257"/>
                  <a:gd name="T77" fmla="*/ 45 h 273"/>
                  <a:gd name="T78" fmla="*/ 150 w 257"/>
                  <a:gd name="T79" fmla="*/ 138 h 273"/>
                  <a:gd name="T80" fmla="*/ 17 w 257"/>
                  <a:gd name="T81" fmla="*/ 13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73">
                    <a:moveTo>
                      <a:pt x="257" y="171"/>
                    </a:moveTo>
                    <a:lnTo>
                      <a:pt x="257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14" y="171"/>
                    </a:lnTo>
                    <a:lnTo>
                      <a:pt x="114" y="226"/>
                    </a:lnTo>
                    <a:lnTo>
                      <a:pt x="83" y="226"/>
                    </a:lnTo>
                    <a:lnTo>
                      <a:pt x="83" y="216"/>
                    </a:lnTo>
                    <a:lnTo>
                      <a:pt x="69" y="216"/>
                    </a:lnTo>
                    <a:lnTo>
                      <a:pt x="45" y="273"/>
                    </a:lnTo>
                    <a:lnTo>
                      <a:pt x="62" y="273"/>
                    </a:lnTo>
                    <a:lnTo>
                      <a:pt x="72" y="245"/>
                    </a:lnTo>
                    <a:lnTo>
                      <a:pt x="186" y="245"/>
                    </a:lnTo>
                    <a:lnTo>
                      <a:pt x="197" y="273"/>
                    </a:lnTo>
                    <a:lnTo>
                      <a:pt x="212" y="273"/>
                    </a:lnTo>
                    <a:lnTo>
                      <a:pt x="190" y="216"/>
                    </a:lnTo>
                    <a:lnTo>
                      <a:pt x="176" y="216"/>
                    </a:lnTo>
                    <a:lnTo>
                      <a:pt x="176" y="226"/>
                    </a:lnTo>
                    <a:lnTo>
                      <a:pt x="145" y="226"/>
                    </a:lnTo>
                    <a:lnTo>
                      <a:pt x="145" y="171"/>
                    </a:lnTo>
                    <a:lnTo>
                      <a:pt x="257" y="171"/>
                    </a:lnTo>
                    <a:close/>
                    <a:moveTo>
                      <a:pt x="164" y="52"/>
                    </a:moveTo>
                    <a:lnTo>
                      <a:pt x="240" y="52"/>
                    </a:lnTo>
                    <a:lnTo>
                      <a:pt x="240" y="69"/>
                    </a:lnTo>
                    <a:lnTo>
                      <a:pt x="164" y="69"/>
                    </a:lnTo>
                    <a:lnTo>
                      <a:pt x="164" y="52"/>
                    </a:lnTo>
                    <a:close/>
                    <a:moveTo>
                      <a:pt x="164" y="83"/>
                    </a:moveTo>
                    <a:lnTo>
                      <a:pt x="240" y="83"/>
                    </a:lnTo>
                    <a:lnTo>
                      <a:pt x="240" y="100"/>
                    </a:lnTo>
                    <a:lnTo>
                      <a:pt x="164" y="100"/>
                    </a:lnTo>
                    <a:lnTo>
                      <a:pt x="164" y="83"/>
                    </a:lnTo>
                    <a:close/>
                    <a:moveTo>
                      <a:pt x="164" y="116"/>
                    </a:moveTo>
                    <a:lnTo>
                      <a:pt x="240" y="116"/>
                    </a:lnTo>
                    <a:lnTo>
                      <a:pt x="240" y="133"/>
                    </a:lnTo>
                    <a:lnTo>
                      <a:pt x="164" y="133"/>
                    </a:lnTo>
                    <a:lnTo>
                      <a:pt x="164" y="116"/>
                    </a:lnTo>
                    <a:close/>
                    <a:moveTo>
                      <a:pt x="17" y="138"/>
                    </a:moveTo>
                    <a:lnTo>
                      <a:pt x="17" y="45"/>
                    </a:lnTo>
                    <a:lnTo>
                      <a:pt x="150" y="45"/>
                    </a:lnTo>
                    <a:lnTo>
                      <a:pt x="150" y="138"/>
                    </a:lnTo>
                    <a:lnTo>
                      <a:pt x="17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3795713" y="3111500"/>
                <a:ext cx="200025" cy="112713"/>
              </a:xfrm>
              <a:custGeom>
                <a:avLst/>
                <a:gdLst>
                  <a:gd name="T0" fmla="*/ 104 w 126"/>
                  <a:gd name="T1" fmla="*/ 19 h 71"/>
                  <a:gd name="T2" fmla="*/ 95 w 126"/>
                  <a:gd name="T3" fmla="*/ 33 h 71"/>
                  <a:gd name="T4" fmla="*/ 85 w 126"/>
                  <a:gd name="T5" fmla="*/ 28 h 71"/>
                  <a:gd name="T6" fmla="*/ 85 w 126"/>
                  <a:gd name="T7" fmla="*/ 28 h 71"/>
                  <a:gd name="T8" fmla="*/ 61 w 126"/>
                  <a:gd name="T9" fmla="*/ 14 h 71"/>
                  <a:gd name="T10" fmla="*/ 57 w 126"/>
                  <a:gd name="T11" fmla="*/ 21 h 71"/>
                  <a:gd name="T12" fmla="*/ 50 w 126"/>
                  <a:gd name="T13" fmla="*/ 33 h 71"/>
                  <a:gd name="T14" fmla="*/ 26 w 126"/>
                  <a:gd name="T15" fmla="*/ 21 h 71"/>
                  <a:gd name="T16" fmla="*/ 21 w 126"/>
                  <a:gd name="T17" fmla="*/ 31 h 71"/>
                  <a:gd name="T18" fmla="*/ 21 w 126"/>
                  <a:gd name="T19" fmla="*/ 31 h 71"/>
                  <a:gd name="T20" fmla="*/ 0 w 126"/>
                  <a:gd name="T21" fmla="*/ 66 h 71"/>
                  <a:gd name="T22" fmla="*/ 9 w 126"/>
                  <a:gd name="T23" fmla="*/ 71 h 71"/>
                  <a:gd name="T24" fmla="*/ 31 w 126"/>
                  <a:gd name="T25" fmla="*/ 38 h 71"/>
                  <a:gd name="T26" fmla="*/ 42 w 126"/>
                  <a:gd name="T27" fmla="*/ 45 h 71"/>
                  <a:gd name="T28" fmla="*/ 42 w 126"/>
                  <a:gd name="T29" fmla="*/ 45 h 71"/>
                  <a:gd name="T30" fmla="*/ 52 w 126"/>
                  <a:gd name="T31" fmla="*/ 50 h 71"/>
                  <a:gd name="T32" fmla="*/ 66 w 126"/>
                  <a:gd name="T33" fmla="*/ 31 h 71"/>
                  <a:gd name="T34" fmla="*/ 76 w 126"/>
                  <a:gd name="T35" fmla="*/ 35 h 71"/>
                  <a:gd name="T36" fmla="*/ 76 w 126"/>
                  <a:gd name="T37" fmla="*/ 35 h 71"/>
                  <a:gd name="T38" fmla="*/ 99 w 126"/>
                  <a:gd name="T39" fmla="*/ 50 h 71"/>
                  <a:gd name="T40" fmla="*/ 99 w 126"/>
                  <a:gd name="T41" fmla="*/ 50 h 71"/>
                  <a:gd name="T42" fmla="*/ 99 w 126"/>
                  <a:gd name="T43" fmla="*/ 50 h 71"/>
                  <a:gd name="T44" fmla="*/ 111 w 126"/>
                  <a:gd name="T45" fmla="*/ 28 h 71"/>
                  <a:gd name="T46" fmla="*/ 111 w 126"/>
                  <a:gd name="T47" fmla="*/ 28 h 71"/>
                  <a:gd name="T48" fmla="*/ 126 w 126"/>
                  <a:gd name="T49" fmla="*/ 4 h 71"/>
                  <a:gd name="T50" fmla="*/ 116 w 126"/>
                  <a:gd name="T51" fmla="*/ 0 h 71"/>
                  <a:gd name="T52" fmla="*/ 104 w 126"/>
                  <a:gd name="T53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71">
                    <a:moveTo>
                      <a:pt x="104" y="19"/>
                    </a:moveTo>
                    <a:lnTo>
                      <a:pt x="95" y="33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61" y="14"/>
                    </a:lnTo>
                    <a:lnTo>
                      <a:pt x="57" y="21"/>
                    </a:lnTo>
                    <a:lnTo>
                      <a:pt x="50" y="33"/>
                    </a:lnTo>
                    <a:lnTo>
                      <a:pt x="26" y="2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0" y="66"/>
                    </a:lnTo>
                    <a:lnTo>
                      <a:pt x="9" y="71"/>
                    </a:lnTo>
                    <a:lnTo>
                      <a:pt x="31" y="38"/>
                    </a:lnTo>
                    <a:lnTo>
                      <a:pt x="42" y="45"/>
                    </a:lnTo>
                    <a:lnTo>
                      <a:pt x="42" y="45"/>
                    </a:lnTo>
                    <a:lnTo>
                      <a:pt x="52" y="50"/>
                    </a:lnTo>
                    <a:lnTo>
                      <a:pt x="66" y="31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26" y="4"/>
                    </a:lnTo>
                    <a:lnTo>
                      <a:pt x="116" y="0"/>
                    </a:lnTo>
                    <a:lnTo>
                      <a:pt x="10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4966138" y="4787065"/>
            <a:ext cx="27432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altLang="zh-CN" sz="1867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90500" y="4754747"/>
            <a:ext cx="3340976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FOUR</a:t>
            </a:r>
            <a:endParaRPr lang="en-US" sz="88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575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/>
      <p:bldP spid="37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855136" y="1679944"/>
            <a:ext cx="2105616" cy="2107469"/>
            <a:chOff x="641352" y="1593333"/>
            <a:chExt cx="1579212" cy="1580602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1430958" y="1593333"/>
              <a:ext cx="105652" cy="214083"/>
            </a:xfrm>
            <a:custGeom>
              <a:avLst/>
              <a:gdLst>
                <a:gd name="T0" fmla="*/ 0 w 94"/>
                <a:gd name="T1" fmla="*/ 181 h 190"/>
                <a:gd name="T2" fmla="*/ 0 w 94"/>
                <a:gd name="T3" fmla="*/ 0 h 190"/>
                <a:gd name="T4" fmla="*/ 94 w 94"/>
                <a:gd name="T5" fmla="*/ 0 h 190"/>
                <a:gd name="T6" fmla="*/ 94 w 94"/>
                <a:gd name="T7" fmla="*/ 190 h 190"/>
                <a:gd name="T8" fmla="*/ 0 w 94"/>
                <a:gd name="T9" fmla="*/ 18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0">
                  <a:moveTo>
                    <a:pt x="0" y="1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63" y="184"/>
                    <a:pt x="32" y="181"/>
                    <a:pt x="0" y="181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187681" y="1598894"/>
              <a:ext cx="166818" cy="227985"/>
            </a:xfrm>
            <a:custGeom>
              <a:avLst/>
              <a:gdLst>
                <a:gd name="T0" fmla="*/ 56 w 148"/>
                <a:gd name="T1" fmla="*/ 202 h 202"/>
                <a:gd name="T2" fmla="*/ 0 w 148"/>
                <a:gd name="T3" fmla="*/ 29 h 202"/>
                <a:gd name="T4" fmla="*/ 90 w 148"/>
                <a:gd name="T5" fmla="*/ 0 h 202"/>
                <a:gd name="T6" fmla="*/ 148 w 148"/>
                <a:gd name="T7" fmla="*/ 181 h 202"/>
                <a:gd name="T8" fmla="*/ 56 w 148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02">
                  <a:moveTo>
                    <a:pt x="56" y="20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8" y="181"/>
                    <a:pt x="148" y="181"/>
                    <a:pt x="148" y="181"/>
                  </a:cubicBezTo>
                  <a:cubicBezTo>
                    <a:pt x="117" y="185"/>
                    <a:pt x="86" y="192"/>
                    <a:pt x="56" y="2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966647" y="1680912"/>
              <a:ext cx="211303" cy="229375"/>
            </a:xfrm>
            <a:custGeom>
              <a:avLst/>
              <a:gdLst>
                <a:gd name="T0" fmla="*/ 107 w 188"/>
                <a:gd name="T1" fmla="*/ 203 h 203"/>
                <a:gd name="T2" fmla="*/ 0 w 188"/>
                <a:gd name="T3" fmla="*/ 56 h 203"/>
                <a:gd name="T4" fmla="*/ 77 w 188"/>
                <a:gd name="T5" fmla="*/ 0 h 203"/>
                <a:gd name="T6" fmla="*/ 188 w 188"/>
                <a:gd name="T7" fmla="*/ 154 h 203"/>
                <a:gd name="T8" fmla="*/ 107 w 18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3">
                  <a:moveTo>
                    <a:pt x="107" y="203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60" y="168"/>
                    <a:pt x="132" y="184"/>
                    <a:pt x="107" y="2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792878" y="1832439"/>
              <a:ext cx="234935" cy="207133"/>
            </a:xfrm>
            <a:custGeom>
              <a:avLst/>
              <a:gdLst>
                <a:gd name="T0" fmla="*/ 147 w 209"/>
                <a:gd name="T1" fmla="*/ 183 h 183"/>
                <a:gd name="T2" fmla="*/ 0 w 209"/>
                <a:gd name="T3" fmla="*/ 76 h 183"/>
                <a:gd name="T4" fmla="*/ 55 w 209"/>
                <a:gd name="T5" fmla="*/ 0 h 183"/>
                <a:gd name="T6" fmla="*/ 209 w 209"/>
                <a:gd name="T7" fmla="*/ 112 h 183"/>
                <a:gd name="T8" fmla="*/ 147 w 209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83">
                  <a:moveTo>
                    <a:pt x="147" y="18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09" y="112"/>
                    <a:pt x="209" y="112"/>
                    <a:pt x="209" y="112"/>
                  </a:cubicBezTo>
                  <a:cubicBezTo>
                    <a:pt x="187" y="133"/>
                    <a:pt x="166" y="157"/>
                    <a:pt x="147" y="1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80275" y="2038182"/>
              <a:ext cx="236326" cy="164038"/>
            </a:xfrm>
            <a:custGeom>
              <a:avLst/>
              <a:gdLst>
                <a:gd name="T0" fmla="*/ 173 w 211"/>
                <a:gd name="T1" fmla="*/ 146 h 146"/>
                <a:gd name="T2" fmla="*/ 0 w 211"/>
                <a:gd name="T3" fmla="*/ 90 h 146"/>
                <a:gd name="T4" fmla="*/ 29 w 211"/>
                <a:gd name="T5" fmla="*/ 0 h 146"/>
                <a:gd name="T6" fmla="*/ 211 w 211"/>
                <a:gd name="T7" fmla="*/ 59 h 146"/>
                <a:gd name="T8" fmla="*/ 173 w 211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46">
                  <a:moveTo>
                    <a:pt x="173" y="14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196" y="86"/>
                    <a:pt x="183" y="115"/>
                    <a:pt x="173" y="1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41352" y="2277288"/>
              <a:ext cx="214083" cy="107042"/>
            </a:xfrm>
            <a:custGeom>
              <a:avLst/>
              <a:gdLst>
                <a:gd name="T0" fmla="*/ 182 w 190"/>
                <a:gd name="T1" fmla="*/ 95 h 95"/>
                <a:gd name="T2" fmla="*/ 0 w 190"/>
                <a:gd name="T3" fmla="*/ 95 h 95"/>
                <a:gd name="T4" fmla="*/ 0 w 190"/>
                <a:gd name="T5" fmla="*/ 0 h 95"/>
                <a:gd name="T6" fmla="*/ 190 w 190"/>
                <a:gd name="T7" fmla="*/ 0 h 95"/>
                <a:gd name="T8" fmla="*/ 182 w 19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95">
                  <a:moveTo>
                    <a:pt x="182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5" y="31"/>
                    <a:pt x="182" y="62"/>
                    <a:pt x="182" y="9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46912" y="2460788"/>
              <a:ext cx="227985" cy="166818"/>
            </a:xfrm>
            <a:custGeom>
              <a:avLst/>
              <a:gdLst>
                <a:gd name="T0" fmla="*/ 202 w 202"/>
                <a:gd name="T1" fmla="*/ 92 h 148"/>
                <a:gd name="T2" fmla="*/ 29 w 202"/>
                <a:gd name="T3" fmla="*/ 148 h 148"/>
                <a:gd name="T4" fmla="*/ 0 w 202"/>
                <a:gd name="T5" fmla="*/ 59 h 148"/>
                <a:gd name="T6" fmla="*/ 181 w 202"/>
                <a:gd name="T7" fmla="*/ 0 h 148"/>
                <a:gd name="T8" fmla="*/ 202 w 202"/>
                <a:gd name="T9" fmla="*/ 9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48">
                  <a:moveTo>
                    <a:pt x="202" y="92"/>
                  </a:moveTo>
                  <a:cubicBezTo>
                    <a:pt x="29" y="148"/>
                    <a:pt x="29" y="148"/>
                    <a:pt x="29" y="1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32"/>
                    <a:pt x="192" y="62"/>
                    <a:pt x="202" y="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730321" y="2635947"/>
              <a:ext cx="227985" cy="212694"/>
            </a:xfrm>
            <a:custGeom>
              <a:avLst/>
              <a:gdLst>
                <a:gd name="T0" fmla="*/ 202 w 202"/>
                <a:gd name="T1" fmla="*/ 81 h 188"/>
                <a:gd name="T2" fmla="*/ 55 w 202"/>
                <a:gd name="T3" fmla="*/ 188 h 188"/>
                <a:gd name="T4" fmla="*/ 0 w 202"/>
                <a:gd name="T5" fmla="*/ 112 h 188"/>
                <a:gd name="T6" fmla="*/ 154 w 202"/>
                <a:gd name="T7" fmla="*/ 0 h 188"/>
                <a:gd name="T8" fmla="*/ 202 w 202"/>
                <a:gd name="T9" fmla="*/ 8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88">
                  <a:moveTo>
                    <a:pt x="202" y="81"/>
                  </a:moveTo>
                  <a:cubicBezTo>
                    <a:pt x="55" y="188"/>
                    <a:pt x="55" y="188"/>
                    <a:pt x="55" y="18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7" y="29"/>
                    <a:pt x="184" y="56"/>
                    <a:pt x="202" y="8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881848" y="2787473"/>
              <a:ext cx="205743" cy="234936"/>
            </a:xfrm>
            <a:custGeom>
              <a:avLst/>
              <a:gdLst>
                <a:gd name="T0" fmla="*/ 183 w 183"/>
                <a:gd name="T1" fmla="*/ 62 h 209"/>
                <a:gd name="T2" fmla="*/ 76 w 183"/>
                <a:gd name="T3" fmla="*/ 209 h 209"/>
                <a:gd name="T4" fmla="*/ 0 w 183"/>
                <a:gd name="T5" fmla="*/ 154 h 209"/>
                <a:gd name="T6" fmla="*/ 112 w 183"/>
                <a:gd name="T7" fmla="*/ 0 h 209"/>
                <a:gd name="T8" fmla="*/ 183 w 183"/>
                <a:gd name="T9" fmla="*/ 6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09">
                  <a:moveTo>
                    <a:pt x="183" y="62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4" y="23"/>
                    <a:pt x="158" y="44"/>
                    <a:pt x="183" y="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086200" y="2898685"/>
              <a:ext cx="164038" cy="236326"/>
            </a:xfrm>
            <a:custGeom>
              <a:avLst/>
              <a:gdLst>
                <a:gd name="T0" fmla="*/ 146 w 146"/>
                <a:gd name="T1" fmla="*/ 37 h 210"/>
                <a:gd name="T2" fmla="*/ 90 w 146"/>
                <a:gd name="T3" fmla="*/ 210 h 210"/>
                <a:gd name="T4" fmla="*/ 0 w 146"/>
                <a:gd name="T5" fmla="*/ 181 h 210"/>
                <a:gd name="T6" fmla="*/ 59 w 146"/>
                <a:gd name="T7" fmla="*/ 0 h 210"/>
                <a:gd name="T8" fmla="*/ 146 w 146"/>
                <a:gd name="T9" fmla="*/ 3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0">
                  <a:moveTo>
                    <a:pt x="146" y="37"/>
                  </a:moveTo>
                  <a:cubicBezTo>
                    <a:pt x="90" y="210"/>
                    <a:pt x="90" y="210"/>
                    <a:pt x="90" y="21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7" y="15"/>
                    <a:pt x="116" y="27"/>
                    <a:pt x="146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325306" y="2959852"/>
              <a:ext cx="105652" cy="214083"/>
            </a:xfrm>
            <a:custGeom>
              <a:avLst/>
              <a:gdLst>
                <a:gd name="T0" fmla="*/ 94 w 94"/>
                <a:gd name="T1" fmla="*/ 8 h 190"/>
                <a:gd name="T2" fmla="*/ 94 w 94"/>
                <a:gd name="T3" fmla="*/ 190 h 190"/>
                <a:gd name="T4" fmla="*/ 0 w 94"/>
                <a:gd name="T5" fmla="*/ 190 h 190"/>
                <a:gd name="T6" fmla="*/ 0 w 94"/>
                <a:gd name="T7" fmla="*/ 0 h 190"/>
                <a:gd name="T8" fmla="*/ 94 w 94"/>
                <a:gd name="T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0">
                  <a:moveTo>
                    <a:pt x="94" y="8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6"/>
                    <a:pt x="61" y="8"/>
                    <a:pt x="94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507416" y="2940390"/>
              <a:ext cx="168208" cy="227985"/>
            </a:xfrm>
            <a:custGeom>
              <a:avLst/>
              <a:gdLst>
                <a:gd name="T0" fmla="*/ 92 w 149"/>
                <a:gd name="T1" fmla="*/ 0 h 202"/>
                <a:gd name="T2" fmla="*/ 149 w 149"/>
                <a:gd name="T3" fmla="*/ 173 h 202"/>
                <a:gd name="T4" fmla="*/ 59 w 149"/>
                <a:gd name="T5" fmla="*/ 202 h 202"/>
                <a:gd name="T6" fmla="*/ 0 w 149"/>
                <a:gd name="T7" fmla="*/ 21 h 202"/>
                <a:gd name="T8" fmla="*/ 92 w 149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2">
                  <a:moveTo>
                    <a:pt x="92" y="0"/>
                  </a:moveTo>
                  <a:cubicBezTo>
                    <a:pt x="149" y="173"/>
                    <a:pt x="149" y="173"/>
                    <a:pt x="149" y="173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2" y="17"/>
                    <a:pt x="63" y="10"/>
                    <a:pt x="9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1683965" y="2856980"/>
              <a:ext cx="211303" cy="229375"/>
            </a:xfrm>
            <a:custGeom>
              <a:avLst/>
              <a:gdLst>
                <a:gd name="T0" fmla="*/ 81 w 188"/>
                <a:gd name="T1" fmla="*/ 0 h 203"/>
                <a:gd name="T2" fmla="*/ 188 w 188"/>
                <a:gd name="T3" fmla="*/ 147 h 203"/>
                <a:gd name="T4" fmla="*/ 112 w 188"/>
                <a:gd name="T5" fmla="*/ 203 h 203"/>
                <a:gd name="T6" fmla="*/ 0 w 188"/>
                <a:gd name="T7" fmla="*/ 49 h 203"/>
                <a:gd name="T8" fmla="*/ 81 w 188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3">
                  <a:moveTo>
                    <a:pt x="81" y="0"/>
                  </a:moveTo>
                  <a:cubicBezTo>
                    <a:pt x="188" y="147"/>
                    <a:pt x="188" y="147"/>
                    <a:pt x="188" y="147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9" y="35"/>
                    <a:pt x="56" y="19"/>
                    <a:pt x="8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1834102" y="2727697"/>
              <a:ext cx="236326" cy="205742"/>
            </a:xfrm>
            <a:custGeom>
              <a:avLst/>
              <a:gdLst>
                <a:gd name="T0" fmla="*/ 62 w 210"/>
                <a:gd name="T1" fmla="*/ 0 h 183"/>
                <a:gd name="T2" fmla="*/ 210 w 210"/>
                <a:gd name="T3" fmla="*/ 107 h 183"/>
                <a:gd name="T4" fmla="*/ 154 w 210"/>
                <a:gd name="T5" fmla="*/ 183 h 183"/>
                <a:gd name="T6" fmla="*/ 0 w 210"/>
                <a:gd name="T7" fmla="*/ 71 h 183"/>
                <a:gd name="T8" fmla="*/ 62 w 21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83">
                  <a:moveTo>
                    <a:pt x="62" y="0"/>
                  </a:moveTo>
                  <a:cubicBezTo>
                    <a:pt x="210" y="107"/>
                    <a:pt x="210" y="107"/>
                    <a:pt x="210" y="107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3" y="49"/>
                    <a:pt x="44" y="26"/>
                    <a:pt x="62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945314" y="2563659"/>
              <a:ext cx="236326" cy="165428"/>
            </a:xfrm>
            <a:custGeom>
              <a:avLst/>
              <a:gdLst>
                <a:gd name="T0" fmla="*/ 37 w 210"/>
                <a:gd name="T1" fmla="*/ 0 h 146"/>
                <a:gd name="T2" fmla="*/ 210 w 210"/>
                <a:gd name="T3" fmla="*/ 56 h 146"/>
                <a:gd name="T4" fmla="*/ 181 w 210"/>
                <a:gd name="T5" fmla="*/ 146 h 146"/>
                <a:gd name="T6" fmla="*/ 0 w 210"/>
                <a:gd name="T7" fmla="*/ 87 h 146"/>
                <a:gd name="T8" fmla="*/ 37 w 210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46">
                  <a:moveTo>
                    <a:pt x="37" y="0"/>
                  </a:moveTo>
                  <a:cubicBezTo>
                    <a:pt x="210" y="56"/>
                    <a:pt x="210" y="56"/>
                    <a:pt x="210" y="56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5" y="60"/>
                    <a:pt x="27" y="30"/>
                    <a:pt x="37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006481" y="2384329"/>
              <a:ext cx="214083" cy="105652"/>
            </a:xfrm>
            <a:custGeom>
              <a:avLst/>
              <a:gdLst>
                <a:gd name="T0" fmla="*/ 9 w 190"/>
                <a:gd name="T1" fmla="*/ 0 h 94"/>
                <a:gd name="T2" fmla="*/ 190 w 190"/>
                <a:gd name="T3" fmla="*/ 0 h 94"/>
                <a:gd name="T4" fmla="*/ 190 w 190"/>
                <a:gd name="T5" fmla="*/ 94 h 94"/>
                <a:gd name="T6" fmla="*/ 0 w 190"/>
                <a:gd name="T7" fmla="*/ 94 h 94"/>
                <a:gd name="T8" fmla="*/ 9 w 190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94">
                  <a:moveTo>
                    <a:pt x="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63"/>
                    <a:pt x="9" y="32"/>
                    <a:pt x="9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987018" y="2139662"/>
              <a:ext cx="227985" cy="166818"/>
            </a:xfrm>
            <a:custGeom>
              <a:avLst/>
              <a:gdLst>
                <a:gd name="T0" fmla="*/ 0 w 202"/>
                <a:gd name="T1" fmla="*/ 56 h 148"/>
                <a:gd name="T2" fmla="*/ 173 w 202"/>
                <a:gd name="T3" fmla="*/ 0 h 148"/>
                <a:gd name="T4" fmla="*/ 202 w 202"/>
                <a:gd name="T5" fmla="*/ 89 h 148"/>
                <a:gd name="T6" fmla="*/ 21 w 202"/>
                <a:gd name="T7" fmla="*/ 148 h 148"/>
                <a:gd name="T8" fmla="*/ 0 w 202"/>
                <a:gd name="T9" fmla="*/ 5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48">
                  <a:moveTo>
                    <a:pt x="0" y="56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16"/>
                    <a:pt x="10" y="85"/>
                    <a:pt x="0" y="56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1903609" y="1918628"/>
              <a:ext cx="229375" cy="211303"/>
            </a:xfrm>
            <a:custGeom>
              <a:avLst/>
              <a:gdLst>
                <a:gd name="T0" fmla="*/ 0 w 203"/>
                <a:gd name="T1" fmla="*/ 107 h 188"/>
                <a:gd name="T2" fmla="*/ 148 w 203"/>
                <a:gd name="T3" fmla="*/ 0 h 188"/>
                <a:gd name="T4" fmla="*/ 203 w 203"/>
                <a:gd name="T5" fmla="*/ 76 h 188"/>
                <a:gd name="T6" fmla="*/ 49 w 203"/>
                <a:gd name="T7" fmla="*/ 188 h 188"/>
                <a:gd name="T8" fmla="*/ 0 w 203"/>
                <a:gd name="T9" fmla="*/ 10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0" y="107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35" y="160"/>
                    <a:pt x="19" y="132"/>
                    <a:pt x="0" y="107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1774326" y="1743469"/>
              <a:ext cx="205743" cy="236326"/>
            </a:xfrm>
            <a:custGeom>
              <a:avLst/>
              <a:gdLst>
                <a:gd name="T0" fmla="*/ 0 w 183"/>
                <a:gd name="T1" fmla="*/ 147 h 209"/>
                <a:gd name="T2" fmla="*/ 107 w 183"/>
                <a:gd name="T3" fmla="*/ 0 h 209"/>
                <a:gd name="T4" fmla="*/ 183 w 183"/>
                <a:gd name="T5" fmla="*/ 55 h 209"/>
                <a:gd name="T6" fmla="*/ 72 w 183"/>
                <a:gd name="T7" fmla="*/ 209 h 209"/>
                <a:gd name="T8" fmla="*/ 0 w 183"/>
                <a:gd name="T9" fmla="*/ 14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09">
                  <a:moveTo>
                    <a:pt x="0" y="147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50" y="186"/>
                    <a:pt x="26" y="165"/>
                    <a:pt x="0" y="147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611677" y="1630867"/>
              <a:ext cx="164038" cy="237716"/>
            </a:xfrm>
            <a:custGeom>
              <a:avLst/>
              <a:gdLst>
                <a:gd name="T0" fmla="*/ 0 w 146"/>
                <a:gd name="T1" fmla="*/ 173 h 210"/>
                <a:gd name="T2" fmla="*/ 57 w 146"/>
                <a:gd name="T3" fmla="*/ 0 h 210"/>
                <a:gd name="T4" fmla="*/ 146 w 146"/>
                <a:gd name="T5" fmla="*/ 29 h 210"/>
                <a:gd name="T6" fmla="*/ 87 w 146"/>
                <a:gd name="T7" fmla="*/ 210 h 210"/>
                <a:gd name="T8" fmla="*/ 0 w 146"/>
                <a:gd name="T9" fmla="*/ 17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0">
                  <a:moveTo>
                    <a:pt x="0" y="173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60" y="195"/>
                    <a:pt x="31" y="183"/>
                    <a:pt x="0" y="17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3" name="Group 5"/>
          <p:cNvGrpSpPr/>
          <p:nvPr/>
        </p:nvGrpSpPr>
        <p:grpSpPr>
          <a:xfrm>
            <a:off x="6705600" y="1734416"/>
            <a:ext cx="1989424" cy="1998525"/>
            <a:chOff x="5029200" y="1634187"/>
            <a:chExt cx="1492068" cy="1498894"/>
          </a:xfrm>
        </p:grpSpPr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5261199" y="1863912"/>
              <a:ext cx="1028072" cy="1032621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5688804" y="2964768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Oval 27"/>
            <p:cNvSpPr>
              <a:spLocks noChangeArrowheads="1"/>
            </p:cNvSpPr>
            <p:nvPr/>
          </p:nvSpPr>
          <p:spPr bwMode="auto">
            <a:xfrm>
              <a:off x="5029200" y="2302889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6355231" y="2302889"/>
              <a:ext cx="166037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Oval 29"/>
            <p:cNvSpPr>
              <a:spLocks noChangeArrowheads="1"/>
            </p:cNvSpPr>
            <p:nvPr/>
          </p:nvSpPr>
          <p:spPr bwMode="auto">
            <a:xfrm>
              <a:off x="6302918" y="2548535"/>
              <a:ext cx="168313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Oval 30"/>
            <p:cNvSpPr>
              <a:spLocks noChangeArrowheads="1"/>
            </p:cNvSpPr>
            <p:nvPr/>
          </p:nvSpPr>
          <p:spPr bwMode="auto">
            <a:xfrm>
              <a:off x="6164173" y="2762337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" name="Oval 31"/>
            <p:cNvSpPr>
              <a:spLocks noChangeArrowheads="1"/>
            </p:cNvSpPr>
            <p:nvPr/>
          </p:nvSpPr>
          <p:spPr bwMode="auto">
            <a:xfrm>
              <a:off x="5959468" y="2903356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5074690" y="2548535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5222531" y="2762337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" name="Oval 34"/>
            <p:cNvSpPr>
              <a:spLocks noChangeArrowheads="1"/>
            </p:cNvSpPr>
            <p:nvPr/>
          </p:nvSpPr>
          <p:spPr bwMode="auto">
            <a:xfrm>
              <a:off x="5418138" y="2903356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" name="Oval 35"/>
            <p:cNvSpPr>
              <a:spLocks noChangeArrowheads="1"/>
            </p:cNvSpPr>
            <p:nvPr/>
          </p:nvSpPr>
          <p:spPr bwMode="auto">
            <a:xfrm>
              <a:off x="5074690" y="2057243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" name="Oval 36"/>
            <p:cNvSpPr>
              <a:spLocks noChangeArrowheads="1"/>
            </p:cNvSpPr>
            <p:nvPr/>
          </p:nvSpPr>
          <p:spPr bwMode="auto">
            <a:xfrm>
              <a:off x="5222531" y="1834343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5418138" y="1695599"/>
              <a:ext cx="166037" cy="166039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7" name="Oval 38"/>
            <p:cNvSpPr>
              <a:spLocks noChangeArrowheads="1"/>
            </p:cNvSpPr>
            <p:nvPr/>
          </p:nvSpPr>
          <p:spPr bwMode="auto">
            <a:xfrm>
              <a:off x="5688804" y="1634187"/>
              <a:ext cx="168313" cy="170588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8" name="Oval 39"/>
            <p:cNvSpPr>
              <a:spLocks noChangeArrowheads="1"/>
            </p:cNvSpPr>
            <p:nvPr/>
          </p:nvSpPr>
          <p:spPr bwMode="auto">
            <a:xfrm>
              <a:off x="5970841" y="1695599"/>
              <a:ext cx="168313" cy="166039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auto">
            <a:xfrm>
              <a:off x="6161899" y="1834343"/>
              <a:ext cx="168313" cy="166039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0" name="Oval 41"/>
            <p:cNvSpPr>
              <a:spLocks noChangeArrowheads="1"/>
            </p:cNvSpPr>
            <p:nvPr/>
          </p:nvSpPr>
          <p:spPr bwMode="auto">
            <a:xfrm>
              <a:off x="6307467" y="2057243"/>
              <a:ext cx="168313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1" name="Group 43"/>
          <p:cNvGrpSpPr/>
          <p:nvPr/>
        </p:nvGrpSpPr>
        <p:grpSpPr>
          <a:xfrm>
            <a:off x="9288176" y="1734416"/>
            <a:ext cx="1989424" cy="1998525"/>
            <a:chOff x="6966132" y="1634187"/>
            <a:chExt cx="1492068" cy="1498894"/>
          </a:xfrm>
        </p:grpSpPr>
        <p:sp>
          <p:nvSpPr>
            <p:cNvPr id="42" name="Oval 25"/>
            <p:cNvSpPr>
              <a:spLocks noChangeArrowheads="1"/>
            </p:cNvSpPr>
            <p:nvPr/>
          </p:nvSpPr>
          <p:spPr bwMode="auto">
            <a:xfrm>
              <a:off x="7198131" y="1863912"/>
              <a:ext cx="1028072" cy="1032621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3" name="Oval 26"/>
            <p:cNvSpPr>
              <a:spLocks noChangeArrowheads="1"/>
            </p:cNvSpPr>
            <p:nvPr/>
          </p:nvSpPr>
          <p:spPr bwMode="auto">
            <a:xfrm>
              <a:off x="7625736" y="2964768"/>
              <a:ext cx="168313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6966132" y="2302889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5" name="Oval 28"/>
            <p:cNvSpPr>
              <a:spLocks noChangeArrowheads="1"/>
            </p:cNvSpPr>
            <p:nvPr/>
          </p:nvSpPr>
          <p:spPr bwMode="auto">
            <a:xfrm>
              <a:off x="8292163" y="2302889"/>
              <a:ext cx="166037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6" name="Oval 29"/>
            <p:cNvSpPr>
              <a:spLocks noChangeArrowheads="1"/>
            </p:cNvSpPr>
            <p:nvPr/>
          </p:nvSpPr>
          <p:spPr bwMode="auto">
            <a:xfrm>
              <a:off x="8239850" y="2548535"/>
              <a:ext cx="168313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7" name="Oval 30"/>
            <p:cNvSpPr>
              <a:spLocks noChangeArrowheads="1"/>
            </p:cNvSpPr>
            <p:nvPr/>
          </p:nvSpPr>
          <p:spPr bwMode="auto">
            <a:xfrm>
              <a:off x="8101105" y="2762337"/>
              <a:ext cx="168313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8" name="Oval 31"/>
            <p:cNvSpPr>
              <a:spLocks noChangeArrowheads="1"/>
            </p:cNvSpPr>
            <p:nvPr/>
          </p:nvSpPr>
          <p:spPr bwMode="auto">
            <a:xfrm>
              <a:off x="7896400" y="2903356"/>
              <a:ext cx="166037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9" name="Oval 32"/>
            <p:cNvSpPr>
              <a:spLocks noChangeArrowheads="1"/>
            </p:cNvSpPr>
            <p:nvPr/>
          </p:nvSpPr>
          <p:spPr bwMode="auto">
            <a:xfrm>
              <a:off x="7011622" y="2548535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0" name="Oval 33"/>
            <p:cNvSpPr>
              <a:spLocks noChangeArrowheads="1"/>
            </p:cNvSpPr>
            <p:nvPr/>
          </p:nvSpPr>
          <p:spPr bwMode="auto">
            <a:xfrm>
              <a:off x="7159463" y="2762337"/>
              <a:ext cx="166037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1" name="Oval 34"/>
            <p:cNvSpPr>
              <a:spLocks noChangeArrowheads="1"/>
            </p:cNvSpPr>
            <p:nvPr/>
          </p:nvSpPr>
          <p:spPr bwMode="auto">
            <a:xfrm>
              <a:off x="7355070" y="2903356"/>
              <a:ext cx="166037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2" name="Oval 35"/>
            <p:cNvSpPr>
              <a:spLocks noChangeArrowheads="1"/>
            </p:cNvSpPr>
            <p:nvPr/>
          </p:nvSpPr>
          <p:spPr bwMode="auto">
            <a:xfrm>
              <a:off x="7011622" y="2057243"/>
              <a:ext cx="168313" cy="1683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3" name="Oval 36"/>
            <p:cNvSpPr>
              <a:spLocks noChangeArrowheads="1"/>
            </p:cNvSpPr>
            <p:nvPr/>
          </p:nvSpPr>
          <p:spPr bwMode="auto">
            <a:xfrm>
              <a:off x="7159463" y="1834343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4" name="Oval 37"/>
            <p:cNvSpPr>
              <a:spLocks noChangeArrowheads="1"/>
            </p:cNvSpPr>
            <p:nvPr/>
          </p:nvSpPr>
          <p:spPr bwMode="auto">
            <a:xfrm>
              <a:off x="7355070" y="1695599"/>
              <a:ext cx="166037" cy="16603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5" name="Oval 38"/>
            <p:cNvSpPr>
              <a:spLocks noChangeArrowheads="1"/>
            </p:cNvSpPr>
            <p:nvPr/>
          </p:nvSpPr>
          <p:spPr bwMode="auto">
            <a:xfrm>
              <a:off x="7625736" y="1634187"/>
              <a:ext cx="168313" cy="170588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6" name="Oval 39"/>
            <p:cNvSpPr>
              <a:spLocks noChangeArrowheads="1"/>
            </p:cNvSpPr>
            <p:nvPr/>
          </p:nvSpPr>
          <p:spPr bwMode="auto">
            <a:xfrm>
              <a:off x="7907773" y="1695599"/>
              <a:ext cx="168313" cy="166039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7" name="Oval 40"/>
            <p:cNvSpPr>
              <a:spLocks noChangeArrowheads="1"/>
            </p:cNvSpPr>
            <p:nvPr/>
          </p:nvSpPr>
          <p:spPr bwMode="auto">
            <a:xfrm>
              <a:off x="8098831" y="1834343"/>
              <a:ext cx="168313" cy="166039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8" name="Oval 41"/>
            <p:cNvSpPr>
              <a:spLocks noChangeArrowheads="1"/>
            </p:cNvSpPr>
            <p:nvPr/>
          </p:nvSpPr>
          <p:spPr bwMode="auto">
            <a:xfrm>
              <a:off x="8244399" y="2057243"/>
              <a:ext cx="168313" cy="168313"/>
            </a:xfrm>
            <a:prstGeom prst="ellipse">
              <a:avLst/>
            </a:prstGeom>
            <a:solidFill>
              <a:srgbClr val="F08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59" name="Group 4"/>
          <p:cNvGrpSpPr/>
          <p:nvPr/>
        </p:nvGrpSpPr>
        <p:grpSpPr>
          <a:xfrm>
            <a:off x="3657600" y="1679944"/>
            <a:ext cx="2105616" cy="2107469"/>
            <a:chOff x="2743200" y="1593333"/>
            <a:chExt cx="1579212" cy="1580602"/>
          </a:xfrm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3532806" y="1593333"/>
              <a:ext cx="105652" cy="214083"/>
            </a:xfrm>
            <a:custGeom>
              <a:avLst/>
              <a:gdLst>
                <a:gd name="T0" fmla="*/ 0 w 94"/>
                <a:gd name="T1" fmla="*/ 181 h 190"/>
                <a:gd name="T2" fmla="*/ 0 w 94"/>
                <a:gd name="T3" fmla="*/ 0 h 190"/>
                <a:gd name="T4" fmla="*/ 94 w 94"/>
                <a:gd name="T5" fmla="*/ 0 h 190"/>
                <a:gd name="T6" fmla="*/ 94 w 94"/>
                <a:gd name="T7" fmla="*/ 190 h 190"/>
                <a:gd name="T8" fmla="*/ 0 w 94"/>
                <a:gd name="T9" fmla="*/ 18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0">
                  <a:moveTo>
                    <a:pt x="0" y="18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90"/>
                    <a:pt x="94" y="190"/>
                    <a:pt x="94" y="190"/>
                  </a:cubicBezTo>
                  <a:cubicBezTo>
                    <a:pt x="63" y="184"/>
                    <a:pt x="32" y="181"/>
                    <a:pt x="0" y="181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3289529" y="1598894"/>
              <a:ext cx="166818" cy="227985"/>
            </a:xfrm>
            <a:custGeom>
              <a:avLst/>
              <a:gdLst>
                <a:gd name="T0" fmla="*/ 56 w 148"/>
                <a:gd name="T1" fmla="*/ 202 h 202"/>
                <a:gd name="T2" fmla="*/ 0 w 148"/>
                <a:gd name="T3" fmla="*/ 29 h 202"/>
                <a:gd name="T4" fmla="*/ 90 w 148"/>
                <a:gd name="T5" fmla="*/ 0 h 202"/>
                <a:gd name="T6" fmla="*/ 148 w 148"/>
                <a:gd name="T7" fmla="*/ 181 h 202"/>
                <a:gd name="T8" fmla="*/ 56 w 148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02">
                  <a:moveTo>
                    <a:pt x="56" y="20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8" y="181"/>
                    <a:pt x="148" y="181"/>
                    <a:pt x="148" y="181"/>
                  </a:cubicBezTo>
                  <a:cubicBezTo>
                    <a:pt x="117" y="185"/>
                    <a:pt x="86" y="192"/>
                    <a:pt x="56" y="20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3068495" y="1680912"/>
              <a:ext cx="211303" cy="229375"/>
            </a:xfrm>
            <a:custGeom>
              <a:avLst/>
              <a:gdLst>
                <a:gd name="T0" fmla="*/ 107 w 188"/>
                <a:gd name="T1" fmla="*/ 203 h 203"/>
                <a:gd name="T2" fmla="*/ 0 w 188"/>
                <a:gd name="T3" fmla="*/ 56 h 203"/>
                <a:gd name="T4" fmla="*/ 77 w 188"/>
                <a:gd name="T5" fmla="*/ 0 h 203"/>
                <a:gd name="T6" fmla="*/ 188 w 188"/>
                <a:gd name="T7" fmla="*/ 154 h 203"/>
                <a:gd name="T8" fmla="*/ 107 w 18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3">
                  <a:moveTo>
                    <a:pt x="107" y="203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60" y="168"/>
                    <a:pt x="132" y="184"/>
                    <a:pt x="107" y="2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2894726" y="1832439"/>
              <a:ext cx="234935" cy="207133"/>
            </a:xfrm>
            <a:custGeom>
              <a:avLst/>
              <a:gdLst>
                <a:gd name="T0" fmla="*/ 147 w 209"/>
                <a:gd name="T1" fmla="*/ 183 h 183"/>
                <a:gd name="T2" fmla="*/ 0 w 209"/>
                <a:gd name="T3" fmla="*/ 76 h 183"/>
                <a:gd name="T4" fmla="*/ 55 w 209"/>
                <a:gd name="T5" fmla="*/ 0 h 183"/>
                <a:gd name="T6" fmla="*/ 209 w 209"/>
                <a:gd name="T7" fmla="*/ 112 h 183"/>
                <a:gd name="T8" fmla="*/ 147 w 209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83">
                  <a:moveTo>
                    <a:pt x="147" y="183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09" y="112"/>
                    <a:pt x="209" y="112"/>
                    <a:pt x="209" y="112"/>
                  </a:cubicBezTo>
                  <a:cubicBezTo>
                    <a:pt x="187" y="133"/>
                    <a:pt x="166" y="157"/>
                    <a:pt x="147" y="1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2782123" y="2038182"/>
              <a:ext cx="236326" cy="164038"/>
            </a:xfrm>
            <a:custGeom>
              <a:avLst/>
              <a:gdLst>
                <a:gd name="T0" fmla="*/ 173 w 211"/>
                <a:gd name="T1" fmla="*/ 146 h 146"/>
                <a:gd name="T2" fmla="*/ 0 w 211"/>
                <a:gd name="T3" fmla="*/ 90 h 146"/>
                <a:gd name="T4" fmla="*/ 29 w 211"/>
                <a:gd name="T5" fmla="*/ 0 h 146"/>
                <a:gd name="T6" fmla="*/ 211 w 211"/>
                <a:gd name="T7" fmla="*/ 59 h 146"/>
                <a:gd name="T8" fmla="*/ 173 w 211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46">
                  <a:moveTo>
                    <a:pt x="173" y="14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1" y="59"/>
                    <a:pt x="211" y="59"/>
                    <a:pt x="211" y="59"/>
                  </a:cubicBezTo>
                  <a:cubicBezTo>
                    <a:pt x="196" y="86"/>
                    <a:pt x="183" y="115"/>
                    <a:pt x="173" y="1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2743200" y="2277288"/>
              <a:ext cx="214083" cy="107042"/>
            </a:xfrm>
            <a:custGeom>
              <a:avLst/>
              <a:gdLst>
                <a:gd name="T0" fmla="*/ 182 w 190"/>
                <a:gd name="T1" fmla="*/ 95 h 95"/>
                <a:gd name="T2" fmla="*/ 0 w 190"/>
                <a:gd name="T3" fmla="*/ 95 h 95"/>
                <a:gd name="T4" fmla="*/ 0 w 190"/>
                <a:gd name="T5" fmla="*/ 0 h 95"/>
                <a:gd name="T6" fmla="*/ 190 w 190"/>
                <a:gd name="T7" fmla="*/ 0 h 95"/>
                <a:gd name="T8" fmla="*/ 182 w 19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95">
                  <a:moveTo>
                    <a:pt x="182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5" y="31"/>
                    <a:pt x="182" y="62"/>
                    <a:pt x="182" y="95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2748760" y="2460788"/>
              <a:ext cx="227985" cy="166818"/>
            </a:xfrm>
            <a:custGeom>
              <a:avLst/>
              <a:gdLst>
                <a:gd name="T0" fmla="*/ 202 w 202"/>
                <a:gd name="T1" fmla="*/ 92 h 148"/>
                <a:gd name="T2" fmla="*/ 29 w 202"/>
                <a:gd name="T3" fmla="*/ 148 h 148"/>
                <a:gd name="T4" fmla="*/ 0 w 202"/>
                <a:gd name="T5" fmla="*/ 59 h 148"/>
                <a:gd name="T6" fmla="*/ 181 w 202"/>
                <a:gd name="T7" fmla="*/ 0 h 148"/>
                <a:gd name="T8" fmla="*/ 202 w 202"/>
                <a:gd name="T9" fmla="*/ 9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48">
                  <a:moveTo>
                    <a:pt x="202" y="92"/>
                  </a:moveTo>
                  <a:cubicBezTo>
                    <a:pt x="29" y="148"/>
                    <a:pt x="29" y="148"/>
                    <a:pt x="29" y="14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5" y="32"/>
                    <a:pt x="192" y="62"/>
                    <a:pt x="202" y="9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2832169" y="2635947"/>
              <a:ext cx="227985" cy="212694"/>
            </a:xfrm>
            <a:custGeom>
              <a:avLst/>
              <a:gdLst>
                <a:gd name="T0" fmla="*/ 202 w 202"/>
                <a:gd name="T1" fmla="*/ 81 h 188"/>
                <a:gd name="T2" fmla="*/ 55 w 202"/>
                <a:gd name="T3" fmla="*/ 188 h 188"/>
                <a:gd name="T4" fmla="*/ 0 w 202"/>
                <a:gd name="T5" fmla="*/ 112 h 188"/>
                <a:gd name="T6" fmla="*/ 154 w 202"/>
                <a:gd name="T7" fmla="*/ 0 h 188"/>
                <a:gd name="T8" fmla="*/ 202 w 202"/>
                <a:gd name="T9" fmla="*/ 8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88">
                  <a:moveTo>
                    <a:pt x="202" y="81"/>
                  </a:moveTo>
                  <a:cubicBezTo>
                    <a:pt x="55" y="188"/>
                    <a:pt x="55" y="188"/>
                    <a:pt x="55" y="18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7" y="29"/>
                    <a:pt x="184" y="56"/>
                    <a:pt x="202" y="81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2983696" y="2787473"/>
              <a:ext cx="205743" cy="234936"/>
            </a:xfrm>
            <a:custGeom>
              <a:avLst/>
              <a:gdLst>
                <a:gd name="T0" fmla="*/ 183 w 183"/>
                <a:gd name="T1" fmla="*/ 62 h 209"/>
                <a:gd name="T2" fmla="*/ 76 w 183"/>
                <a:gd name="T3" fmla="*/ 209 h 209"/>
                <a:gd name="T4" fmla="*/ 0 w 183"/>
                <a:gd name="T5" fmla="*/ 154 h 209"/>
                <a:gd name="T6" fmla="*/ 112 w 183"/>
                <a:gd name="T7" fmla="*/ 0 h 209"/>
                <a:gd name="T8" fmla="*/ 183 w 183"/>
                <a:gd name="T9" fmla="*/ 6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09">
                  <a:moveTo>
                    <a:pt x="183" y="62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4" y="23"/>
                    <a:pt x="158" y="44"/>
                    <a:pt x="183" y="6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188048" y="2898685"/>
              <a:ext cx="164038" cy="236326"/>
            </a:xfrm>
            <a:custGeom>
              <a:avLst/>
              <a:gdLst>
                <a:gd name="T0" fmla="*/ 146 w 146"/>
                <a:gd name="T1" fmla="*/ 37 h 210"/>
                <a:gd name="T2" fmla="*/ 90 w 146"/>
                <a:gd name="T3" fmla="*/ 210 h 210"/>
                <a:gd name="T4" fmla="*/ 0 w 146"/>
                <a:gd name="T5" fmla="*/ 181 h 210"/>
                <a:gd name="T6" fmla="*/ 59 w 146"/>
                <a:gd name="T7" fmla="*/ 0 h 210"/>
                <a:gd name="T8" fmla="*/ 146 w 146"/>
                <a:gd name="T9" fmla="*/ 3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0">
                  <a:moveTo>
                    <a:pt x="146" y="37"/>
                  </a:moveTo>
                  <a:cubicBezTo>
                    <a:pt x="90" y="210"/>
                    <a:pt x="90" y="210"/>
                    <a:pt x="90" y="21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7" y="15"/>
                    <a:pt x="116" y="27"/>
                    <a:pt x="146" y="37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3427154" y="2959852"/>
              <a:ext cx="105652" cy="214083"/>
            </a:xfrm>
            <a:custGeom>
              <a:avLst/>
              <a:gdLst>
                <a:gd name="T0" fmla="*/ 94 w 94"/>
                <a:gd name="T1" fmla="*/ 8 h 190"/>
                <a:gd name="T2" fmla="*/ 94 w 94"/>
                <a:gd name="T3" fmla="*/ 190 h 190"/>
                <a:gd name="T4" fmla="*/ 0 w 94"/>
                <a:gd name="T5" fmla="*/ 190 h 190"/>
                <a:gd name="T6" fmla="*/ 0 w 94"/>
                <a:gd name="T7" fmla="*/ 0 h 190"/>
                <a:gd name="T8" fmla="*/ 94 w 94"/>
                <a:gd name="T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0">
                  <a:moveTo>
                    <a:pt x="94" y="8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6"/>
                    <a:pt x="61" y="8"/>
                    <a:pt x="94" y="8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3609264" y="2940390"/>
              <a:ext cx="168208" cy="227985"/>
            </a:xfrm>
            <a:custGeom>
              <a:avLst/>
              <a:gdLst>
                <a:gd name="T0" fmla="*/ 92 w 149"/>
                <a:gd name="T1" fmla="*/ 0 h 202"/>
                <a:gd name="T2" fmla="*/ 149 w 149"/>
                <a:gd name="T3" fmla="*/ 173 h 202"/>
                <a:gd name="T4" fmla="*/ 59 w 149"/>
                <a:gd name="T5" fmla="*/ 202 h 202"/>
                <a:gd name="T6" fmla="*/ 0 w 149"/>
                <a:gd name="T7" fmla="*/ 21 h 202"/>
                <a:gd name="T8" fmla="*/ 92 w 149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2">
                  <a:moveTo>
                    <a:pt x="92" y="0"/>
                  </a:moveTo>
                  <a:cubicBezTo>
                    <a:pt x="149" y="173"/>
                    <a:pt x="149" y="173"/>
                    <a:pt x="149" y="173"/>
                  </a:cubicBezTo>
                  <a:cubicBezTo>
                    <a:pt x="59" y="202"/>
                    <a:pt x="59" y="202"/>
                    <a:pt x="59" y="20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2" y="17"/>
                    <a:pt x="63" y="10"/>
                    <a:pt x="92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785813" y="2856980"/>
              <a:ext cx="211303" cy="229375"/>
            </a:xfrm>
            <a:custGeom>
              <a:avLst/>
              <a:gdLst>
                <a:gd name="T0" fmla="*/ 81 w 188"/>
                <a:gd name="T1" fmla="*/ 0 h 203"/>
                <a:gd name="T2" fmla="*/ 188 w 188"/>
                <a:gd name="T3" fmla="*/ 147 h 203"/>
                <a:gd name="T4" fmla="*/ 112 w 188"/>
                <a:gd name="T5" fmla="*/ 203 h 203"/>
                <a:gd name="T6" fmla="*/ 0 w 188"/>
                <a:gd name="T7" fmla="*/ 49 h 203"/>
                <a:gd name="T8" fmla="*/ 81 w 188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203">
                  <a:moveTo>
                    <a:pt x="81" y="0"/>
                  </a:moveTo>
                  <a:cubicBezTo>
                    <a:pt x="188" y="147"/>
                    <a:pt x="188" y="147"/>
                    <a:pt x="188" y="147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9" y="35"/>
                    <a:pt x="56" y="19"/>
                    <a:pt x="81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35950" y="2727697"/>
              <a:ext cx="236326" cy="205742"/>
            </a:xfrm>
            <a:custGeom>
              <a:avLst/>
              <a:gdLst>
                <a:gd name="T0" fmla="*/ 62 w 210"/>
                <a:gd name="T1" fmla="*/ 0 h 183"/>
                <a:gd name="T2" fmla="*/ 210 w 210"/>
                <a:gd name="T3" fmla="*/ 107 h 183"/>
                <a:gd name="T4" fmla="*/ 154 w 210"/>
                <a:gd name="T5" fmla="*/ 183 h 183"/>
                <a:gd name="T6" fmla="*/ 0 w 210"/>
                <a:gd name="T7" fmla="*/ 71 h 183"/>
                <a:gd name="T8" fmla="*/ 62 w 210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83">
                  <a:moveTo>
                    <a:pt x="62" y="0"/>
                  </a:moveTo>
                  <a:cubicBezTo>
                    <a:pt x="210" y="107"/>
                    <a:pt x="210" y="107"/>
                    <a:pt x="210" y="107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3" y="49"/>
                    <a:pt x="44" y="26"/>
                    <a:pt x="62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4047162" y="2563659"/>
              <a:ext cx="236326" cy="165428"/>
            </a:xfrm>
            <a:custGeom>
              <a:avLst/>
              <a:gdLst>
                <a:gd name="T0" fmla="*/ 37 w 210"/>
                <a:gd name="T1" fmla="*/ 0 h 146"/>
                <a:gd name="T2" fmla="*/ 210 w 210"/>
                <a:gd name="T3" fmla="*/ 56 h 146"/>
                <a:gd name="T4" fmla="*/ 181 w 210"/>
                <a:gd name="T5" fmla="*/ 146 h 146"/>
                <a:gd name="T6" fmla="*/ 0 w 210"/>
                <a:gd name="T7" fmla="*/ 87 h 146"/>
                <a:gd name="T8" fmla="*/ 37 w 210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46">
                  <a:moveTo>
                    <a:pt x="37" y="0"/>
                  </a:moveTo>
                  <a:cubicBezTo>
                    <a:pt x="210" y="56"/>
                    <a:pt x="210" y="56"/>
                    <a:pt x="210" y="56"/>
                  </a:cubicBezTo>
                  <a:cubicBezTo>
                    <a:pt x="181" y="146"/>
                    <a:pt x="181" y="146"/>
                    <a:pt x="181" y="14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5" y="60"/>
                    <a:pt x="27" y="30"/>
                    <a:pt x="37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4108329" y="2384329"/>
              <a:ext cx="214083" cy="105652"/>
            </a:xfrm>
            <a:custGeom>
              <a:avLst/>
              <a:gdLst>
                <a:gd name="T0" fmla="*/ 9 w 190"/>
                <a:gd name="T1" fmla="*/ 0 h 94"/>
                <a:gd name="T2" fmla="*/ 190 w 190"/>
                <a:gd name="T3" fmla="*/ 0 h 94"/>
                <a:gd name="T4" fmla="*/ 190 w 190"/>
                <a:gd name="T5" fmla="*/ 94 h 94"/>
                <a:gd name="T6" fmla="*/ 0 w 190"/>
                <a:gd name="T7" fmla="*/ 94 h 94"/>
                <a:gd name="T8" fmla="*/ 9 w 190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94">
                  <a:moveTo>
                    <a:pt x="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94"/>
                    <a:pt x="190" y="94"/>
                    <a:pt x="19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63"/>
                    <a:pt x="9" y="32"/>
                    <a:pt x="9" y="0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4088866" y="2139662"/>
              <a:ext cx="227985" cy="166818"/>
            </a:xfrm>
            <a:custGeom>
              <a:avLst/>
              <a:gdLst>
                <a:gd name="T0" fmla="*/ 0 w 202"/>
                <a:gd name="T1" fmla="*/ 56 h 148"/>
                <a:gd name="T2" fmla="*/ 173 w 202"/>
                <a:gd name="T3" fmla="*/ 0 h 148"/>
                <a:gd name="T4" fmla="*/ 202 w 202"/>
                <a:gd name="T5" fmla="*/ 89 h 148"/>
                <a:gd name="T6" fmla="*/ 21 w 202"/>
                <a:gd name="T7" fmla="*/ 148 h 148"/>
                <a:gd name="T8" fmla="*/ 0 w 202"/>
                <a:gd name="T9" fmla="*/ 5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48">
                  <a:moveTo>
                    <a:pt x="0" y="56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17" y="116"/>
                    <a:pt x="10" y="85"/>
                    <a:pt x="0" y="56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4005457" y="1918628"/>
              <a:ext cx="229375" cy="211303"/>
            </a:xfrm>
            <a:custGeom>
              <a:avLst/>
              <a:gdLst>
                <a:gd name="T0" fmla="*/ 0 w 203"/>
                <a:gd name="T1" fmla="*/ 107 h 188"/>
                <a:gd name="T2" fmla="*/ 148 w 203"/>
                <a:gd name="T3" fmla="*/ 0 h 188"/>
                <a:gd name="T4" fmla="*/ 203 w 203"/>
                <a:gd name="T5" fmla="*/ 76 h 188"/>
                <a:gd name="T6" fmla="*/ 49 w 203"/>
                <a:gd name="T7" fmla="*/ 188 h 188"/>
                <a:gd name="T8" fmla="*/ 0 w 203"/>
                <a:gd name="T9" fmla="*/ 10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88">
                  <a:moveTo>
                    <a:pt x="0" y="107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35" y="160"/>
                    <a:pt x="19" y="132"/>
                    <a:pt x="0" y="107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3876174" y="1743469"/>
              <a:ext cx="205743" cy="236326"/>
            </a:xfrm>
            <a:custGeom>
              <a:avLst/>
              <a:gdLst>
                <a:gd name="T0" fmla="*/ 0 w 183"/>
                <a:gd name="T1" fmla="*/ 147 h 209"/>
                <a:gd name="T2" fmla="*/ 107 w 183"/>
                <a:gd name="T3" fmla="*/ 0 h 209"/>
                <a:gd name="T4" fmla="*/ 183 w 183"/>
                <a:gd name="T5" fmla="*/ 55 h 209"/>
                <a:gd name="T6" fmla="*/ 72 w 183"/>
                <a:gd name="T7" fmla="*/ 209 h 209"/>
                <a:gd name="T8" fmla="*/ 0 w 183"/>
                <a:gd name="T9" fmla="*/ 14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09">
                  <a:moveTo>
                    <a:pt x="0" y="147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50" y="186"/>
                    <a:pt x="26" y="165"/>
                    <a:pt x="0" y="147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3713525" y="1630867"/>
              <a:ext cx="164038" cy="237716"/>
            </a:xfrm>
            <a:custGeom>
              <a:avLst/>
              <a:gdLst>
                <a:gd name="T0" fmla="*/ 0 w 146"/>
                <a:gd name="T1" fmla="*/ 173 h 210"/>
                <a:gd name="T2" fmla="*/ 57 w 146"/>
                <a:gd name="T3" fmla="*/ 0 h 210"/>
                <a:gd name="T4" fmla="*/ 146 w 146"/>
                <a:gd name="T5" fmla="*/ 29 h 210"/>
                <a:gd name="T6" fmla="*/ 87 w 146"/>
                <a:gd name="T7" fmla="*/ 210 h 210"/>
                <a:gd name="T8" fmla="*/ 0 w 146"/>
                <a:gd name="T9" fmla="*/ 17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0">
                  <a:moveTo>
                    <a:pt x="0" y="173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87" y="210"/>
                    <a:pt x="87" y="210"/>
                    <a:pt x="87" y="210"/>
                  </a:cubicBezTo>
                  <a:cubicBezTo>
                    <a:pt x="60" y="195"/>
                    <a:pt x="31" y="183"/>
                    <a:pt x="0" y="17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80" name="Text Box 10"/>
          <p:cNvSpPr txBox="1">
            <a:spLocks noChangeArrowheads="1"/>
          </p:cNvSpPr>
          <p:nvPr/>
        </p:nvSpPr>
        <p:spPr bwMode="auto">
          <a:xfrm>
            <a:off x="832943" y="4000500"/>
            <a:ext cx="2290872" cy="204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Low System</a:t>
            </a:r>
          </a:p>
          <a:p>
            <a:pPr defTabSz="1450940"/>
            <a:endParaRPr lang="en-US" sz="1200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1" name="Text Box 10"/>
          <p:cNvSpPr txBox="1">
            <a:spLocks noChangeArrowheads="1"/>
          </p:cNvSpPr>
          <p:nvPr/>
        </p:nvSpPr>
        <p:spPr bwMode="auto">
          <a:xfrm>
            <a:off x="3635407" y="4000500"/>
            <a:ext cx="2290872" cy="204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Cost Planning</a:t>
            </a:r>
          </a:p>
          <a:p>
            <a:pPr defTabSz="1450940"/>
            <a:endParaRPr lang="en-US" sz="1200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82" name="Straight Connector 86"/>
          <p:cNvCxnSpPr/>
          <p:nvPr/>
        </p:nvCxnSpPr>
        <p:spPr>
          <a:xfrm>
            <a:off x="6197600" y="1663700"/>
            <a:ext cx="0" cy="4064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5"/>
          <p:cNvSpPr>
            <a:spLocks/>
          </p:cNvSpPr>
          <p:nvPr/>
        </p:nvSpPr>
        <p:spPr bwMode="auto">
          <a:xfrm>
            <a:off x="6705600" y="3898900"/>
            <a:ext cx="1940560" cy="1826141"/>
          </a:xfrm>
          <a:custGeom>
            <a:avLst/>
            <a:gdLst>
              <a:gd name="T0" fmla="*/ 640 w 1130"/>
              <a:gd name="T1" fmla="*/ 163 h 820"/>
              <a:gd name="T2" fmla="*/ 562 w 1130"/>
              <a:gd name="T3" fmla="*/ 0 h 820"/>
              <a:gd name="T4" fmla="*/ 490 w 1130"/>
              <a:gd name="T5" fmla="*/ 163 h 820"/>
              <a:gd name="T6" fmla="*/ 50 w 1130"/>
              <a:gd name="T7" fmla="*/ 163 h 820"/>
              <a:gd name="T8" fmla="*/ 0 w 1130"/>
              <a:gd name="T9" fmla="*/ 213 h 820"/>
              <a:gd name="T10" fmla="*/ 0 w 1130"/>
              <a:gd name="T11" fmla="*/ 770 h 820"/>
              <a:gd name="T12" fmla="*/ 50 w 1130"/>
              <a:gd name="T13" fmla="*/ 820 h 820"/>
              <a:gd name="T14" fmla="*/ 1080 w 1130"/>
              <a:gd name="T15" fmla="*/ 820 h 820"/>
              <a:gd name="T16" fmla="*/ 1130 w 1130"/>
              <a:gd name="T17" fmla="*/ 770 h 820"/>
              <a:gd name="T18" fmla="*/ 1130 w 1130"/>
              <a:gd name="T19" fmla="*/ 213 h 820"/>
              <a:gd name="T20" fmla="*/ 1080 w 1130"/>
              <a:gd name="T21" fmla="*/ 163 h 820"/>
              <a:gd name="T22" fmla="*/ 640 w 1130"/>
              <a:gd name="T23" fmla="*/ 163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0" h="820">
                <a:moveTo>
                  <a:pt x="640" y="163"/>
                </a:moveTo>
                <a:cubicBezTo>
                  <a:pt x="562" y="0"/>
                  <a:pt x="562" y="0"/>
                  <a:pt x="562" y="0"/>
                </a:cubicBezTo>
                <a:cubicBezTo>
                  <a:pt x="490" y="163"/>
                  <a:pt x="490" y="163"/>
                  <a:pt x="490" y="163"/>
                </a:cubicBezTo>
                <a:cubicBezTo>
                  <a:pt x="50" y="163"/>
                  <a:pt x="50" y="163"/>
                  <a:pt x="50" y="163"/>
                </a:cubicBezTo>
                <a:cubicBezTo>
                  <a:pt x="22" y="163"/>
                  <a:pt x="0" y="186"/>
                  <a:pt x="0" y="213"/>
                </a:cubicBezTo>
                <a:cubicBezTo>
                  <a:pt x="0" y="770"/>
                  <a:pt x="0" y="770"/>
                  <a:pt x="0" y="770"/>
                </a:cubicBezTo>
                <a:cubicBezTo>
                  <a:pt x="0" y="798"/>
                  <a:pt x="22" y="820"/>
                  <a:pt x="50" y="820"/>
                </a:cubicBezTo>
                <a:cubicBezTo>
                  <a:pt x="1080" y="820"/>
                  <a:pt x="1080" y="820"/>
                  <a:pt x="1080" y="820"/>
                </a:cubicBezTo>
                <a:cubicBezTo>
                  <a:pt x="1108" y="820"/>
                  <a:pt x="1130" y="798"/>
                  <a:pt x="1130" y="770"/>
                </a:cubicBezTo>
                <a:cubicBezTo>
                  <a:pt x="1130" y="213"/>
                  <a:pt x="1130" y="213"/>
                  <a:pt x="1130" y="213"/>
                </a:cubicBezTo>
                <a:cubicBezTo>
                  <a:pt x="1130" y="186"/>
                  <a:pt x="1108" y="163"/>
                  <a:pt x="1080" y="163"/>
                </a:cubicBezTo>
                <a:lnTo>
                  <a:pt x="640" y="163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84" name="Text Box 10"/>
          <p:cNvSpPr txBox="1">
            <a:spLocks noChangeArrowheads="1"/>
          </p:cNvSpPr>
          <p:nvPr/>
        </p:nvSpPr>
        <p:spPr bwMode="auto">
          <a:xfrm>
            <a:off x="6807206" y="4305305"/>
            <a:ext cx="178671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5" name="Freeform 5"/>
          <p:cNvSpPr>
            <a:spLocks/>
          </p:cNvSpPr>
          <p:nvPr/>
        </p:nvSpPr>
        <p:spPr bwMode="auto">
          <a:xfrm>
            <a:off x="9275004" y="3898900"/>
            <a:ext cx="1940560" cy="1826141"/>
          </a:xfrm>
          <a:custGeom>
            <a:avLst/>
            <a:gdLst>
              <a:gd name="T0" fmla="*/ 640 w 1130"/>
              <a:gd name="T1" fmla="*/ 163 h 820"/>
              <a:gd name="T2" fmla="*/ 562 w 1130"/>
              <a:gd name="T3" fmla="*/ 0 h 820"/>
              <a:gd name="T4" fmla="*/ 490 w 1130"/>
              <a:gd name="T5" fmla="*/ 163 h 820"/>
              <a:gd name="T6" fmla="*/ 50 w 1130"/>
              <a:gd name="T7" fmla="*/ 163 h 820"/>
              <a:gd name="T8" fmla="*/ 0 w 1130"/>
              <a:gd name="T9" fmla="*/ 213 h 820"/>
              <a:gd name="T10" fmla="*/ 0 w 1130"/>
              <a:gd name="T11" fmla="*/ 770 h 820"/>
              <a:gd name="T12" fmla="*/ 50 w 1130"/>
              <a:gd name="T13" fmla="*/ 820 h 820"/>
              <a:gd name="T14" fmla="*/ 1080 w 1130"/>
              <a:gd name="T15" fmla="*/ 820 h 820"/>
              <a:gd name="T16" fmla="*/ 1130 w 1130"/>
              <a:gd name="T17" fmla="*/ 770 h 820"/>
              <a:gd name="T18" fmla="*/ 1130 w 1130"/>
              <a:gd name="T19" fmla="*/ 213 h 820"/>
              <a:gd name="T20" fmla="*/ 1080 w 1130"/>
              <a:gd name="T21" fmla="*/ 163 h 820"/>
              <a:gd name="T22" fmla="*/ 640 w 1130"/>
              <a:gd name="T23" fmla="*/ 163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0" h="820">
                <a:moveTo>
                  <a:pt x="640" y="163"/>
                </a:moveTo>
                <a:cubicBezTo>
                  <a:pt x="562" y="0"/>
                  <a:pt x="562" y="0"/>
                  <a:pt x="562" y="0"/>
                </a:cubicBezTo>
                <a:cubicBezTo>
                  <a:pt x="490" y="163"/>
                  <a:pt x="490" y="163"/>
                  <a:pt x="490" y="163"/>
                </a:cubicBezTo>
                <a:cubicBezTo>
                  <a:pt x="50" y="163"/>
                  <a:pt x="50" y="163"/>
                  <a:pt x="50" y="163"/>
                </a:cubicBezTo>
                <a:cubicBezTo>
                  <a:pt x="22" y="163"/>
                  <a:pt x="0" y="186"/>
                  <a:pt x="0" y="213"/>
                </a:cubicBezTo>
                <a:cubicBezTo>
                  <a:pt x="0" y="770"/>
                  <a:pt x="0" y="770"/>
                  <a:pt x="0" y="770"/>
                </a:cubicBezTo>
                <a:cubicBezTo>
                  <a:pt x="0" y="798"/>
                  <a:pt x="22" y="820"/>
                  <a:pt x="50" y="820"/>
                </a:cubicBezTo>
                <a:cubicBezTo>
                  <a:pt x="1080" y="820"/>
                  <a:pt x="1080" y="820"/>
                  <a:pt x="1080" y="820"/>
                </a:cubicBezTo>
                <a:cubicBezTo>
                  <a:pt x="1108" y="820"/>
                  <a:pt x="1130" y="798"/>
                  <a:pt x="1130" y="770"/>
                </a:cubicBezTo>
                <a:cubicBezTo>
                  <a:pt x="1130" y="213"/>
                  <a:pt x="1130" y="213"/>
                  <a:pt x="1130" y="213"/>
                </a:cubicBezTo>
                <a:cubicBezTo>
                  <a:pt x="1130" y="186"/>
                  <a:pt x="1108" y="163"/>
                  <a:pt x="1080" y="163"/>
                </a:cubicBezTo>
                <a:lnTo>
                  <a:pt x="640" y="163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86" name="Text Box 10"/>
          <p:cNvSpPr txBox="1">
            <a:spLocks noChangeArrowheads="1"/>
          </p:cNvSpPr>
          <p:nvPr/>
        </p:nvSpPr>
        <p:spPr bwMode="auto">
          <a:xfrm>
            <a:off x="9376610" y="4305305"/>
            <a:ext cx="178671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7" name="Text Box 7"/>
          <p:cNvSpPr txBox="1">
            <a:spLocks noChangeArrowheads="1"/>
          </p:cNvSpPr>
          <p:nvPr/>
        </p:nvSpPr>
        <p:spPr bwMode="auto">
          <a:xfrm>
            <a:off x="7267288" y="2475840"/>
            <a:ext cx="84606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940"/>
            <a:r>
              <a:rPr lang="en-CA" sz="3200" spc="-2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30%</a:t>
            </a:r>
          </a:p>
        </p:txBody>
      </p:sp>
      <p:sp>
        <p:nvSpPr>
          <p:cNvPr id="88" name="Text Box 7"/>
          <p:cNvSpPr txBox="1">
            <a:spLocks noChangeArrowheads="1"/>
          </p:cNvSpPr>
          <p:nvPr/>
        </p:nvSpPr>
        <p:spPr bwMode="auto">
          <a:xfrm>
            <a:off x="9859862" y="2452132"/>
            <a:ext cx="84606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940"/>
            <a:r>
              <a:rPr lang="en-CA" sz="3200" spc="-200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60%</a:t>
            </a:r>
          </a:p>
        </p:txBody>
      </p:sp>
      <p:sp>
        <p:nvSpPr>
          <p:cNvPr id="89" name="Text Box 7"/>
          <p:cNvSpPr txBox="1">
            <a:spLocks noChangeArrowheads="1"/>
          </p:cNvSpPr>
          <p:nvPr/>
        </p:nvSpPr>
        <p:spPr bwMode="auto">
          <a:xfrm>
            <a:off x="4221652" y="2460594"/>
            <a:ext cx="977512" cy="63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940"/>
            <a:r>
              <a:rPr lang="en-CA" sz="3733" spc="-200" dirty="0">
                <a:solidFill>
                  <a:schemeClr val="tx2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75%</a:t>
            </a:r>
          </a:p>
        </p:txBody>
      </p:sp>
      <p:sp>
        <p:nvSpPr>
          <p:cNvPr id="90" name="Text Box 7"/>
          <p:cNvSpPr txBox="1">
            <a:spLocks noChangeArrowheads="1"/>
          </p:cNvSpPr>
          <p:nvPr/>
        </p:nvSpPr>
        <p:spPr bwMode="auto">
          <a:xfrm>
            <a:off x="1385200" y="2460594"/>
            <a:ext cx="977512" cy="63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940"/>
            <a:r>
              <a:rPr lang="en-CA" sz="3733" spc="-200">
                <a:solidFill>
                  <a:schemeClr val="tx2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35%</a:t>
            </a:r>
          </a:p>
        </p:txBody>
      </p:sp>
    </p:spTree>
    <p:extLst>
      <p:ext uri="{BB962C8B-B14F-4D97-AF65-F5344CB8AC3E}">
        <p14:creationId xmlns:p14="http://schemas.microsoft.com/office/powerpoint/2010/main" val="306780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3" grpId="0" animBg="1"/>
      <p:bldP spid="84" grpId="0"/>
      <p:bldP spid="85" grpId="0" animBg="1"/>
      <p:bldP spid="86" grpId="0"/>
      <p:bldP spid="87" grpId="0"/>
      <p:bldP spid="88" grpId="0"/>
      <p:bldP spid="89" grpId="0"/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54"/>
          <p:cNvGrpSpPr/>
          <p:nvPr/>
        </p:nvGrpSpPr>
        <p:grpSpPr>
          <a:xfrm>
            <a:off x="809625" y="1328731"/>
            <a:ext cx="675507" cy="4775200"/>
            <a:chOff x="1040030" y="895350"/>
            <a:chExt cx="560170" cy="3006541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040030" y="3543032"/>
              <a:ext cx="560170" cy="358859"/>
            </a:xfrm>
            <a:custGeom>
              <a:avLst/>
              <a:gdLst>
                <a:gd name="T0" fmla="*/ 0 w 128"/>
                <a:gd name="T1" fmla="*/ 82 h 82"/>
                <a:gd name="T2" fmla="*/ 128 w 128"/>
                <a:gd name="T3" fmla="*/ 82 h 82"/>
                <a:gd name="T4" fmla="*/ 128 w 128"/>
                <a:gd name="T5" fmla="*/ 0 h 82"/>
                <a:gd name="T6" fmla="*/ 1 w 128"/>
                <a:gd name="T7" fmla="*/ 33 h 82"/>
                <a:gd name="T8" fmla="*/ 0 w 12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2">
                  <a:moveTo>
                    <a:pt x="0" y="82"/>
                  </a:moveTo>
                  <a:lnTo>
                    <a:pt x="128" y="82"/>
                  </a:lnTo>
                  <a:lnTo>
                    <a:pt x="128" y="0"/>
                  </a:lnTo>
                  <a:lnTo>
                    <a:pt x="1" y="33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040030" y="3407364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040030" y="3284827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040030" y="3407364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1040030" y="3284827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1040030" y="3153536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19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1040030" y="3030999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1040030" y="2908463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1040030" y="2785926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1040030" y="2908463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1040030" y="2785926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040030" y="2654635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040030" y="2532098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1040030" y="2405186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040030" y="2273896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040030" y="2405186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040030" y="2273896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040030" y="2151359"/>
              <a:ext cx="560170" cy="223195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040030" y="2020069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19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1040030" y="1906284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1040030" y="1774995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1040030" y="1906284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1040030" y="1774995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1040030" y="1652456"/>
              <a:ext cx="560170" cy="227569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2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1040030" y="1525543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1040030" y="1394253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1040030" y="1271716"/>
              <a:ext cx="560170" cy="223195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1040030" y="1394253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1040030" y="1271716"/>
              <a:ext cx="560170" cy="223195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1040030" y="1140425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1040030" y="1013513"/>
              <a:ext cx="560170" cy="231947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" name="Freeform 38"/>
            <p:cNvSpPr>
              <a:spLocks/>
            </p:cNvSpPr>
            <p:nvPr/>
          </p:nvSpPr>
          <p:spPr bwMode="auto">
            <a:xfrm>
              <a:off x="1040030" y="895350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1040030" y="895350"/>
              <a:ext cx="560170" cy="231947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7" name="Group 205"/>
          <p:cNvGrpSpPr/>
          <p:nvPr/>
        </p:nvGrpSpPr>
        <p:grpSpPr>
          <a:xfrm>
            <a:off x="3756025" y="1328731"/>
            <a:ext cx="675507" cy="4775200"/>
            <a:chOff x="4495800" y="1039411"/>
            <a:chExt cx="506630" cy="3581400"/>
          </a:xfrm>
        </p:grpSpPr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4495800" y="4193337"/>
              <a:ext cx="506630" cy="427474"/>
            </a:xfrm>
            <a:custGeom>
              <a:avLst/>
              <a:gdLst>
                <a:gd name="T0" fmla="*/ 0 w 128"/>
                <a:gd name="T1" fmla="*/ 82 h 82"/>
                <a:gd name="T2" fmla="*/ 128 w 128"/>
                <a:gd name="T3" fmla="*/ 82 h 82"/>
                <a:gd name="T4" fmla="*/ 128 w 128"/>
                <a:gd name="T5" fmla="*/ 0 h 82"/>
                <a:gd name="T6" fmla="*/ 1 w 128"/>
                <a:gd name="T7" fmla="*/ 33 h 82"/>
                <a:gd name="T8" fmla="*/ 0 w 12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2">
                  <a:moveTo>
                    <a:pt x="0" y="82"/>
                  </a:moveTo>
                  <a:lnTo>
                    <a:pt x="128" y="82"/>
                  </a:lnTo>
                  <a:lnTo>
                    <a:pt x="128" y="0"/>
                  </a:lnTo>
                  <a:lnTo>
                    <a:pt x="1" y="33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4495800" y="403172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4495800" y="3885763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4495800" y="403172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4495800" y="3885763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4495800" y="3729368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19"/>
                    <a:pt x="82" y="1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4495800" y="3583402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495800" y="343743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4495800" y="3291470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4495800" y="343743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4495800" y="3291470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4495800" y="3135076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4495800" y="2989110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4495800" y="2837932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4495800" y="268153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4495800" y="2837932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4495800" y="268153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4495800" y="2535572"/>
              <a:ext cx="506630" cy="26587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4495800" y="237917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19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4495800" y="2243638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auto">
            <a:xfrm>
              <a:off x="4495800" y="208724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4495800" y="2243638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0" name="Freeform 29"/>
            <p:cNvSpPr>
              <a:spLocks/>
            </p:cNvSpPr>
            <p:nvPr/>
          </p:nvSpPr>
          <p:spPr bwMode="auto">
            <a:xfrm>
              <a:off x="4495800" y="208724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4495800" y="1941278"/>
              <a:ext cx="506630" cy="27108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2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4495800" y="179009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4495800" y="1633706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4495800" y="1487739"/>
              <a:ext cx="506630" cy="26587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4495800" y="1633706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6" name="Freeform 35"/>
            <p:cNvSpPr>
              <a:spLocks/>
            </p:cNvSpPr>
            <p:nvPr/>
          </p:nvSpPr>
          <p:spPr bwMode="auto">
            <a:xfrm>
              <a:off x="4495800" y="1487739"/>
              <a:ext cx="506630" cy="26587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7" name="Freeform 36"/>
            <p:cNvSpPr>
              <a:spLocks/>
            </p:cNvSpPr>
            <p:nvPr/>
          </p:nvSpPr>
          <p:spPr bwMode="auto">
            <a:xfrm>
              <a:off x="4495800" y="1331345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8" name="Freeform 37"/>
            <p:cNvSpPr>
              <a:spLocks/>
            </p:cNvSpPr>
            <p:nvPr/>
          </p:nvSpPr>
          <p:spPr bwMode="auto">
            <a:xfrm>
              <a:off x="4495800" y="118016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9" name="Freeform 38"/>
            <p:cNvSpPr>
              <a:spLocks/>
            </p:cNvSpPr>
            <p:nvPr/>
          </p:nvSpPr>
          <p:spPr bwMode="auto">
            <a:xfrm>
              <a:off x="4495800" y="1039411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0" name="Freeform 40"/>
            <p:cNvSpPr>
              <a:spLocks/>
            </p:cNvSpPr>
            <p:nvPr/>
          </p:nvSpPr>
          <p:spPr bwMode="auto">
            <a:xfrm>
              <a:off x="4495800" y="1039411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71" name="Group 206"/>
          <p:cNvGrpSpPr/>
          <p:nvPr/>
        </p:nvGrpSpPr>
        <p:grpSpPr>
          <a:xfrm>
            <a:off x="6702425" y="1328731"/>
            <a:ext cx="675507" cy="4775200"/>
            <a:chOff x="6705600" y="1039411"/>
            <a:chExt cx="506630" cy="3581400"/>
          </a:xfrm>
        </p:grpSpPr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6705600" y="4193337"/>
              <a:ext cx="506630" cy="427474"/>
            </a:xfrm>
            <a:custGeom>
              <a:avLst/>
              <a:gdLst>
                <a:gd name="T0" fmla="*/ 0 w 128"/>
                <a:gd name="T1" fmla="*/ 82 h 82"/>
                <a:gd name="T2" fmla="*/ 128 w 128"/>
                <a:gd name="T3" fmla="*/ 82 h 82"/>
                <a:gd name="T4" fmla="*/ 128 w 128"/>
                <a:gd name="T5" fmla="*/ 0 h 82"/>
                <a:gd name="T6" fmla="*/ 1 w 128"/>
                <a:gd name="T7" fmla="*/ 33 h 82"/>
                <a:gd name="T8" fmla="*/ 0 w 12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2">
                  <a:moveTo>
                    <a:pt x="0" y="82"/>
                  </a:moveTo>
                  <a:lnTo>
                    <a:pt x="128" y="82"/>
                  </a:lnTo>
                  <a:lnTo>
                    <a:pt x="128" y="0"/>
                  </a:lnTo>
                  <a:lnTo>
                    <a:pt x="1" y="33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6705600" y="403172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6705600" y="3885763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6705600" y="403172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6705600" y="3885763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auto">
            <a:xfrm>
              <a:off x="6705600" y="3729368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19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6705600" y="3583402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6705600" y="343743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6705600" y="3291470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6705600" y="343743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6705600" y="3291470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auto">
            <a:xfrm>
              <a:off x="6705600" y="3135076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auto">
            <a:xfrm>
              <a:off x="6705600" y="2989110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6705600" y="2837932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6705600" y="268153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6705600" y="2837932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6705600" y="268153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9" name="Freeform 24"/>
            <p:cNvSpPr>
              <a:spLocks/>
            </p:cNvSpPr>
            <p:nvPr/>
          </p:nvSpPr>
          <p:spPr bwMode="auto">
            <a:xfrm>
              <a:off x="6705600" y="2535572"/>
              <a:ext cx="506630" cy="26587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0" name="Freeform 25"/>
            <p:cNvSpPr>
              <a:spLocks/>
            </p:cNvSpPr>
            <p:nvPr/>
          </p:nvSpPr>
          <p:spPr bwMode="auto">
            <a:xfrm>
              <a:off x="6705600" y="237917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19"/>
                    <a:pt x="82" y="1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1" name="Freeform 26"/>
            <p:cNvSpPr>
              <a:spLocks/>
            </p:cNvSpPr>
            <p:nvPr/>
          </p:nvSpPr>
          <p:spPr bwMode="auto">
            <a:xfrm>
              <a:off x="6705600" y="2243638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2" name="Freeform 27"/>
            <p:cNvSpPr>
              <a:spLocks/>
            </p:cNvSpPr>
            <p:nvPr/>
          </p:nvSpPr>
          <p:spPr bwMode="auto">
            <a:xfrm>
              <a:off x="6705600" y="208724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45C1A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6705600" y="2243638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4" name="Freeform 29"/>
            <p:cNvSpPr>
              <a:spLocks/>
            </p:cNvSpPr>
            <p:nvPr/>
          </p:nvSpPr>
          <p:spPr bwMode="auto">
            <a:xfrm>
              <a:off x="6705600" y="208724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6705600" y="1941278"/>
              <a:ext cx="506630" cy="27108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2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6705600" y="1790099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rgbClr val="AECD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6705600" y="1633706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6705600" y="1487739"/>
              <a:ext cx="506630" cy="26587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9" name="Freeform 34"/>
            <p:cNvSpPr>
              <a:spLocks/>
            </p:cNvSpPr>
            <p:nvPr/>
          </p:nvSpPr>
          <p:spPr bwMode="auto">
            <a:xfrm>
              <a:off x="6705600" y="1633706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0" name="Freeform 35"/>
            <p:cNvSpPr>
              <a:spLocks/>
            </p:cNvSpPr>
            <p:nvPr/>
          </p:nvSpPr>
          <p:spPr bwMode="auto">
            <a:xfrm>
              <a:off x="6705600" y="1487739"/>
              <a:ext cx="506630" cy="265871"/>
            </a:xfrm>
            <a:custGeom>
              <a:avLst/>
              <a:gdLst>
                <a:gd name="T0" fmla="*/ 82 w 82"/>
                <a:gd name="T1" fmla="*/ 12 h 33"/>
                <a:gd name="T2" fmla="*/ 82 w 82"/>
                <a:gd name="T3" fmla="*/ 0 h 33"/>
                <a:gd name="T4" fmla="*/ 1 w 82"/>
                <a:gd name="T5" fmla="*/ 21 h 33"/>
                <a:gd name="T6" fmla="*/ 0 w 82"/>
                <a:gd name="T7" fmla="*/ 33 h 33"/>
                <a:gd name="T8" fmla="*/ 82 w 82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6705600" y="1331345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2" name="Freeform 37"/>
            <p:cNvSpPr>
              <a:spLocks/>
            </p:cNvSpPr>
            <p:nvPr/>
          </p:nvSpPr>
          <p:spPr bwMode="auto">
            <a:xfrm>
              <a:off x="6705600" y="1180167"/>
              <a:ext cx="506630" cy="276296"/>
            </a:xfrm>
            <a:custGeom>
              <a:avLst/>
              <a:gdLst>
                <a:gd name="T0" fmla="*/ 82 w 82"/>
                <a:gd name="T1" fmla="*/ 13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9"/>
                    <a:pt x="55" y="20"/>
                    <a:pt x="82" y="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3" name="Freeform 38"/>
            <p:cNvSpPr>
              <a:spLocks/>
            </p:cNvSpPr>
            <p:nvPr/>
          </p:nvSpPr>
          <p:spPr bwMode="auto">
            <a:xfrm>
              <a:off x="6705600" y="1039411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4" name="Freeform 40"/>
            <p:cNvSpPr>
              <a:spLocks/>
            </p:cNvSpPr>
            <p:nvPr/>
          </p:nvSpPr>
          <p:spPr bwMode="auto">
            <a:xfrm>
              <a:off x="6705600" y="1039411"/>
              <a:ext cx="506630" cy="276296"/>
            </a:xfrm>
            <a:custGeom>
              <a:avLst/>
              <a:gdLst>
                <a:gd name="T0" fmla="*/ 82 w 82"/>
                <a:gd name="T1" fmla="*/ 12 h 34"/>
                <a:gd name="T2" fmla="*/ 82 w 82"/>
                <a:gd name="T3" fmla="*/ 0 h 34"/>
                <a:gd name="T4" fmla="*/ 1 w 82"/>
                <a:gd name="T5" fmla="*/ 22 h 34"/>
                <a:gd name="T6" fmla="*/ 0 w 82"/>
                <a:gd name="T7" fmla="*/ 34 h 34"/>
                <a:gd name="T8" fmla="*/ 82 w 82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4">
                  <a:moveTo>
                    <a:pt x="82" y="12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28"/>
                    <a:pt x="55" y="19"/>
                    <a:pt x="82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05" name="Freeform 5"/>
          <p:cNvSpPr>
            <a:spLocks/>
          </p:cNvSpPr>
          <p:nvPr/>
        </p:nvSpPr>
        <p:spPr bwMode="auto">
          <a:xfrm>
            <a:off x="1586732" y="4173538"/>
            <a:ext cx="1864493" cy="1919737"/>
          </a:xfrm>
          <a:custGeom>
            <a:avLst/>
            <a:gdLst>
              <a:gd name="T0" fmla="*/ 0 w 169"/>
              <a:gd name="T1" fmla="*/ 119 h 243"/>
              <a:gd name="T2" fmla="*/ 16 w 169"/>
              <a:gd name="T3" fmla="*/ 103 h 243"/>
              <a:gd name="T4" fmla="*/ 16 w 169"/>
              <a:gd name="T5" fmla="*/ 5 h 243"/>
              <a:gd name="T6" fmla="*/ 21 w 169"/>
              <a:gd name="T7" fmla="*/ 0 h 243"/>
              <a:gd name="T8" fmla="*/ 164 w 169"/>
              <a:gd name="T9" fmla="*/ 0 h 243"/>
              <a:gd name="T10" fmla="*/ 169 w 169"/>
              <a:gd name="T11" fmla="*/ 5 h 243"/>
              <a:gd name="T12" fmla="*/ 169 w 169"/>
              <a:gd name="T13" fmla="*/ 238 h 243"/>
              <a:gd name="T14" fmla="*/ 164 w 169"/>
              <a:gd name="T15" fmla="*/ 243 h 243"/>
              <a:gd name="T16" fmla="*/ 21 w 169"/>
              <a:gd name="T17" fmla="*/ 243 h 243"/>
              <a:gd name="T18" fmla="*/ 16 w 169"/>
              <a:gd name="T19" fmla="*/ 238 h 243"/>
              <a:gd name="T20" fmla="*/ 16 w 169"/>
              <a:gd name="T21" fmla="*/ 136 h 243"/>
              <a:gd name="T22" fmla="*/ 0 w 169"/>
              <a:gd name="T23" fmla="*/ 11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" h="243">
                <a:moveTo>
                  <a:pt x="0" y="119"/>
                </a:moveTo>
                <a:cubicBezTo>
                  <a:pt x="16" y="103"/>
                  <a:pt x="16" y="103"/>
                  <a:pt x="16" y="103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2"/>
                  <a:pt x="18" y="0"/>
                  <a:pt x="2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69" y="2"/>
                  <a:pt x="169" y="5"/>
                </a:cubicBezTo>
                <a:cubicBezTo>
                  <a:pt x="169" y="238"/>
                  <a:pt x="169" y="238"/>
                  <a:pt x="169" y="238"/>
                </a:cubicBezTo>
                <a:cubicBezTo>
                  <a:pt x="169" y="241"/>
                  <a:pt x="167" y="243"/>
                  <a:pt x="164" y="243"/>
                </a:cubicBezTo>
                <a:cubicBezTo>
                  <a:pt x="21" y="243"/>
                  <a:pt x="21" y="243"/>
                  <a:pt x="21" y="243"/>
                </a:cubicBezTo>
                <a:cubicBezTo>
                  <a:pt x="18" y="243"/>
                  <a:pt x="16" y="241"/>
                  <a:pt x="16" y="238"/>
                </a:cubicBezTo>
                <a:cubicBezTo>
                  <a:pt x="16" y="136"/>
                  <a:pt x="16" y="136"/>
                  <a:pt x="16" y="136"/>
                </a:cubicBezTo>
                <a:lnTo>
                  <a:pt x="0" y="11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06" name="Text Box 10"/>
          <p:cNvSpPr txBox="1">
            <a:spLocks noChangeArrowheads="1"/>
          </p:cNvSpPr>
          <p:nvPr/>
        </p:nvSpPr>
        <p:spPr bwMode="auto">
          <a:xfrm>
            <a:off x="1789932" y="4173537"/>
            <a:ext cx="1625600" cy="189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3733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55%</a:t>
            </a:r>
          </a:p>
          <a:p>
            <a:pPr defTabSz="1450940"/>
            <a:endParaRPr lang="en-US" sz="1200" b="1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en-US"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 eu tempor purus. Nunc a leo magna, sit amet consequat risus.</a:t>
            </a:r>
          </a:p>
        </p:txBody>
      </p:sp>
      <p:sp>
        <p:nvSpPr>
          <p:cNvPr id="107" name="Freeform 5"/>
          <p:cNvSpPr>
            <a:spLocks/>
          </p:cNvSpPr>
          <p:nvPr/>
        </p:nvSpPr>
        <p:spPr bwMode="auto">
          <a:xfrm>
            <a:off x="4533132" y="4195319"/>
            <a:ext cx="1864493" cy="1919737"/>
          </a:xfrm>
          <a:custGeom>
            <a:avLst/>
            <a:gdLst>
              <a:gd name="T0" fmla="*/ 0 w 169"/>
              <a:gd name="T1" fmla="*/ 119 h 243"/>
              <a:gd name="T2" fmla="*/ 16 w 169"/>
              <a:gd name="T3" fmla="*/ 103 h 243"/>
              <a:gd name="T4" fmla="*/ 16 w 169"/>
              <a:gd name="T5" fmla="*/ 5 h 243"/>
              <a:gd name="T6" fmla="*/ 21 w 169"/>
              <a:gd name="T7" fmla="*/ 0 h 243"/>
              <a:gd name="T8" fmla="*/ 164 w 169"/>
              <a:gd name="T9" fmla="*/ 0 h 243"/>
              <a:gd name="T10" fmla="*/ 169 w 169"/>
              <a:gd name="T11" fmla="*/ 5 h 243"/>
              <a:gd name="T12" fmla="*/ 169 w 169"/>
              <a:gd name="T13" fmla="*/ 238 h 243"/>
              <a:gd name="T14" fmla="*/ 164 w 169"/>
              <a:gd name="T15" fmla="*/ 243 h 243"/>
              <a:gd name="T16" fmla="*/ 21 w 169"/>
              <a:gd name="T17" fmla="*/ 243 h 243"/>
              <a:gd name="T18" fmla="*/ 16 w 169"/>
              <a:gd name="T19" fmla="*/ 238 h 243"/>
              <a:gd name="T20" fmla="*/ 16 w 169"/>
              <a:gd name="T21" fmla="*/ 136 h 243"/>
              <a:gd name="T22" fmla="*/ 0 w 169"/>
              <a:gd name="T23" fmla="*/ 11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" h="243">
                <a:moveTo>
                  <a:pt x="0" y="119"/>
                </a:moveTo>
                <a:cubicBezTo>
                  <a:pt x="16" y="103"/>
                  <a:pt x="16" y="103"/>
                  <a:pt x="16" y="103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2"/>
                  <a:pt x="18" y="0"/>
                  <a:pt x="2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69" y="2"/>
                  <a:pt x="169" y="5"/>
                </a:cubicBezTo>
                <a:cubicBezTo>
                  <a:pt x="169" y="238"/>
                  <a:pt x="169" y="238"/>
                  <a:pt x="169" y="238"/>
                </a:cubicBezTo>
                <a:cubicBezTo>
                  <a:pt x="169" y="241"/>
                  <a:pt x="167" y="243"/>
                  <a:pt x="164" y="243"/>
                </a:cubicBezTo>
                <a:cubicBezTo>
                  <a:pt x="21" y="243"/>
                  <a:pt x="21" y="243"/>
                  <a:pt x="21" y="243"/>
                </a:cubicBezTo>
                <a:cubicBezTo>
                  <a:pt x="18" y="243"/>
                  <a:pt x="16" y="241"/>
                  <a:pt x="16" y="238"/>
                </a:cubicBezTo>
                <a:cubicBezTo>
                  <a:pt x="16" y="136"/>
                  <a:pt x="16" y="136"/>
                  <a:pt x="16" y="136"/>
                </a:cubicBezTo>
                <a:lnTo>
                  <a:pt x="0" y="11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08" name="Text Box 10"/>
          <p:cNvSpPr txBox="1">
            <a:spLocks noChangeArrowheads="1"/>
          </p:cNvSpPr>
          <p:nvPr/>
        </p:nvSpPr>
        <p:spPr bwMode="auto">
          <a:xfrm>
            <a:off x="4736332" y="4195318"/>
            <a:ext cx="1625600" cy="189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3733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20%</a:t>
            </a:r>
          </a:p>
          <a:p>
            <a:pPr defTabSz="1450940"/>
            <a:endParaRPr lang="en-US" sz="1200" b="1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en-US"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 eu tempor purus. Nunc a leo magna, sit amet consequat risus.</a:t>
            </a:r>
          </a:p>
        </p:txBody>
      </p:sp>
      <p:sp>
        <p:nvSpPr>
          <p:cNvPr id="109" name="Freeform 5"/>
          <p:cNvSpPr>
            <a:spLocks/>
          </p:cNvSpPr>
          <p:nvPr/>
        </p:nvSpPr>
        <p:spPr bwMode="auto">
          <a:xfrm>
            <a:off x="7479532" y="4184427"/>
            <a:ext cx="1864493" cy="1919737"/>
          </a:xfrm>
          <a:custGeom>
            <a:avLst/>
            <a:gdLst>
              <a:gd name="T0" fmla="*/ 0 w 169"/>
              <a:gd name="T1" fmla="*/ 119 h 243"/>
              <a:gd name="T2" fmla="*/ 16 w 169"/>
              <a:gd name="T3" fmla="*/ 103 h 243"/>
              <a:gd name="T4" fmla="*/ 16 w 169"/>
              <a:gd name="T5" fmla="*/ 5 h 243"/>
              <a:gd name="T6" fmla="*/ 21 w 169"/>
              <a:gd name="T7" fmla="*/ 0 h 243"/>
              <a:gd name="T8" fmla="*/ 164 w 169"/>
              <a:gd name="T9" fmla="*/ 0 h 243"/>
              <a:gd name="T10" fmla="*/ 169 w 169"/>
              <a:gd name="T11" fmla="*/ 5 h 243"/>
              <a:gd name="T12" fmla="*/ 169 w 169"/>
              <a:gd name="T13" fmla="*/ 238 h 243"/>
              <a:gd name="T14" fmla="*/ 164 w 169"/>
              <a:gd name="T15" fmla="*/ 243 h 243"/>
              <a:gd name="T16" fmla="*/ 21 w 169"/>
              <a:gd name="T17" fmla="*/ 243 h 243"/>
              <a:gd name="T18" fmla="*/ 16 w 169"/>
              <a:gd name="T19" fmla="*/ 238 h 243"/>
              <a:gd name="T20" fmla="*/ 16 w 169"/>
              <a:gd name="T21" fmla="*/ 136 h 243"/>
              <a:gd name="T22" fmla="*/ 0 w 169"/>
              <a:gd name="T23" fmla="*/ 11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" h="243">
                <a:moveTo>
                  <a:pt x="0" y="119"/>
                </a:moveTo>
                <a:cubicBezTo>
                  <a:pt x="16" y="103"/>
                  <a:pt x="16" y="103"/>
                  <a:pt x="16" y="103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2"/>
                  <a:pt x="18" y="0"/>
                  <a:pt x="2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69" y="2"/>
                  <a:pt x="169" y="5"/>
                </a:cubicBezTo>
                <a:cubicBezTo>
                  <a:pt x="169" y="238"/>
                  <a:pt x="169" y="238"/>
                  <a:pt x="169" y="238"/>
                </a:cubicBezTo>
                <a:cubicBezTo>
                  <a:pt x="169" y="241"/>
                  <a:pt x="167" y="243"/>
                  <a:pt x="164" y="243"/>
                </a:cubicBezTo>
                <a:cubicBezTo>
                  <a:pt x="21" y="243"/>
                  <a:pt x="21" y="243"/>
                  <a:pt x="21" y="243"/>
                </a:cubicBezTo>
                <a:cubicBezTo>
                  <a:pt x="18" y="243"/>
                  <a:pt x="16" y="241"/>
                  <a:pt x="16" y="238"/>
                </a:cubicBezTo>
                <a:cubicBezTo>
                  <a:pt x="16" y="136"/>
                  <a:pt x="16" y="136"/>
                  <a:pt x="16" y="136"/>
                </a:cubicBezTo>
                <a:lnTo>
                  <a:pt x="0" y="11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10" name="Text Box 10"/>
          <p:cNvSpPr txBox="1">
            <a:spLocks noChangeArrowheads="1"/>
          </p:cNvSpPr>
          <p:nvPr/>
        </p:nvSpPr>
        <p:spPr bwMode="auto">
          <a:xfrm>
            <a:off x="7682732" y="4184426"/>
            <a:ext cx="1625600" cy="189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3733">
                <a:solidFill>
                  <a:schemeClr val="bg1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80%</a:t>
            </a:r>
          </a:p>
          <a:p>
            <a:pPr defTabSz="1450940"/>
            <a:endParaRPr lang="en-US" sz="1200" b="1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en-US" sz="14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Nullam eu tempor purus. Nunc a leo magna, sit amet consequat risus.</a:t>
            </a:r>
          </a:p>
        </p:txBody>
      </p:sp>
    </p:spTree>
    <p:extLst>
      <p:ext uri="{BB962C8B-B14F-4D97-AF65-F5344CB8AC3E}">
        <p14:creationId xmlns:p14="http://schemas.microsoft.com/office/powerpoint/2010/main" val="1004027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5" grpId="0" animBg="1"/>
      <p:bldP spid="106" grpId="0"/>
      <p:bldP spid="107" grpId="0" animBg="1"/>
      <p:bldP spid="108" grpId="0"/>
      <p:bldP spid="109" grpId="0" animBg="1"/>
      <p:bldP spid="1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3348" y="0"/>
            <a:ext cx="6274189" cy="6858000"/>
          </a:xfrm>
          <a:prstGeom prst="rect">
            <a:avLst/>
          </a:prstGeom>
          <a:solidFill>
            <a:srgbClr val="AECDC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60127" y="920293"/>
            <a:ext cx="45016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</a:t>
            </a:r>
          </a:p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024846" y="2693935"/>
            <a:ext cx="5697416" cy="1462584"/>
            <a:chOff x="3024846" y="2693935"/>
            <a:chExt cx="5697416" cy="1462584"/>
          </a:xfrm>
        </p:grpSpPr>
        <p:sp>
          <p:nvSpPr>
            <p:cNvPr id="4" name="双括号 3"/>
            <p:cNvSpPr/>
            <p:nvPr/>
          </p:nvSpPr>
          <p:spPr>
            <a:xfrm>
              <a:off x="3024846" y="2693935"/>
              <a:ext cx="5697416" cy="1293954"/>
            </a:xfrm>
            <a:prstGeom prst="bracketPair">
              <a:avLst/>
            </a:prstGeom>
            <a:noFill/>
            <a:ln w="50800" cap="rnd" cmpd="sng">
              <a:solidFill>
                <a:schemeClr val="bg1">
                  <a:alpha val="90000"/>
                </a:schemeClr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162459" y="2833080"/>
              <a:ext cx="5422189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783348" y="44728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71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 rot="15995462">
            <a:off x="5286380" y="-56300"/>
            <a:ext cx="7224208" cy="6983964"/>
          </a:xfrm>
          <a:custGeom>
            <a:avLst/>
            <a:gdLst>
              <a:gd name="connsiteX0" fmla="*/ 7224208 w 7224208"/>
              <a:gd name="connsiteY0" fmla="*/ 632523 h 6983964"/>
              <a:gd name="connsiteX1" fmla="*/ 6845865 w 7224208"/>
              <a:gd name="connsiteY1" fmla="*/ 6983964 h 6983964"/>
              <a:gd name="connsiteX2" fmla="*/ 0 w 7224208"/>
              <a:gd name="connsiteY2" fmla="*/ 6576170 h 6983964"/>
              <a:gd name="connsiteX3" fmla="*/ 378343 w 7224208"/>
              <a:gd name="connsiteY3" fmla="*/ 224728 h 6983964"/>
              <a:gd name="connsiteX4" fmla="*/ 3514531 w 7224208"/>
              <a:gd name="connsiteY4" fmla="*/ 411545 h 6983964"/>
              <a:gd name="connsiteX5" fmla="*/ 3801277 w 7224208"/>
              <a:gd name="connsiteY5" fmla="*/ 0 h 6983964"/>
              <a:gd name="connsiteX6" fmla="*/ 4112855 w 7224208"/>
              <a:gd name="connsiteY6" fmla="*/ 447186 h 698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4208" h="6983964">
                <a:moveTo>
                  <a:pt x="7224208" y="632523"/>
                </a:moveTo>
                <a:lnTo>
                  <a:pt x="6845865" y="6983964"/>
                </a:lnTo>
                <a:lnTo>
                  <a:pt x="0" y="6576170"/>
                </a:lnTo>
                <a:lnTo>
                  <a:pt x="378343" y="224728"/>
                </a:lnTo>
                <a:lnTo>
                  <a:pt x="3514531" y="411545"/>
                </a:lnTo>
                <a:lnTo>
                  <a:pt x="3801277" y="0"/>
                </a:lnTo>
                <a:lnTo>
                  <a:pt x="4112855" y="447186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2555" y="373489"/>
            <a:ext cx="28521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</a:p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</a:p>
        </p:txBody>
      </p:sp>
      <p:sp>
        <p:nvSpPr>
          <p:cNvPr id="6" name="Oval 4"/>
          <p:cNvSpPr/>
          <p:nvPr/>
        </p:nvSpPr>
        <p:spPr>
          <a:xfrm>
            <a:off x="6965660" y="1291399"/>
            <a:ext cx="1071523" cy="10776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3573591" y="1341481"/>
            <a:ext cx="1071523" cy="10776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965660" y="2267464"/>
            <a:ext cx="3657600" cy="10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Product</a:t>
            </a: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987513" y="2317546"/>
            <a:ext cx="3657600" cy="10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>
              <a:lnSpc>
                <a:spcPct val="200000"/>
              </a:lnSpc>
            </a:pPr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Product</a:t>
            </a:r>
          </a:p>
          <a:p>
            <a:pPr algn="r"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67260" y="3729793"/>
            <a:ext cx="22352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7168860" y="3768351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58%</a:t>
            </a:r>
            <a:endParaRPr lang="en-US" sz="1333" dirty="0">
              <a:solidFill>
                <a:srgbClr val="F08D7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7067260" y="4237793"/>
            <a:ext cx="30480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7168860" y="4276351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72%</a:t>
            </a:r>
            <a:endParaRPr lang="en-US" sz="1333">
              <a:solidFill>
                <a:srgbClr val="F08D7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" name="Rectangle 15"/>
          <p:cNvSpPr/>
          <p:nvPr/>
        </p:nvSpPr>
        <p:spPr>
          <a:xfrm>
            <a:off x="7067266" y="4761838"/>
            <a:ext cx="3019343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168860" y="4800396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70%</a:t>
            </a:r>
            <a:endParaRPr lang="en-US" sz="1333">
              <a:solidFill>
                <a:srgbClr val="F08D7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Rectangle 17"/>
          <p:cNvSpPr/>
          <p:nvPr/>
        </p:nvSpPr>
        <p:spPr>
          <a:xfrm>
            <a:off x="7067260" y="5253793"/>
            <a:ext cx="28448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168860" y="5292351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67%</a:t>
            </a:r>
            <a:endParaRPr lang="en-US" sz="1333">
              <a:solidFill>
                <a:srgbClr val="F08D7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Rectangle 19"/>
          <p:cNvSpPr/>
          <p:nvPr/>
        </p:nvSpPr>
        <p:spPr>
          <a:xfrm>
            <a:off x="7067260" y="5777838"/>
            <a:ext cx="17272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168860" y="5816396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srgbClr val="F08D7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39%</a:t>
            </a:r>
            <a:endParaRPr lang="en-US" sz="1333">
              <a:solidFill>
                <a:srgbClr val="F08D7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Rectangle 21"/>
          <p:cNvSpPr/>
          <p:nvPr/>
        </p:nvSpPr>
        <p:spPr>
          <a:xfrm>
            <a:off x="2315087" y="3781367"/>
            <a:ext cx="22352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547024" y="3821417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 dirty="0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55%</a:t>
            </a:r>
            <a:endParaRPr lang="en-US" sz="1333" dirty="0">
              <a:solidFill>
                <a:srgbClr val="AECDC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2" name="Rectangle 23"/>
          <p:cNvSpPr/>
          <p:nvPr/>
        </p:nvSpPr>
        <p:spPr>
          <a:xfrm>
            <a:off x="1502287" y="4290859"/>
            <a:ext cx="30480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47024" y="4329417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69%</a:t>
            </a:r>
            <a:endParaRPr lang="en-US" sz="1333">
              <a:solidFill>
                <a:srgbClr val="AECDC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994287" y="4814904"/>
            <a:ext cx="35560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547024" y="4853462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83%</a:t>
            </a:r>
            <a:endParaRPr lang="en-US" sz="1333">
              <a:solidFill>
                <a:srgbClr val="AECDC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6" name="Rectangle 27"/>
          <p:cNvSpPr/>
          <p:nvPr/>
        </p:nvSpPr>
        <p:spPr>
          <a:xfrm>
            <a:off x="1705487" y="5306859"/>
            <a:ext cx="28448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3547024" y="5345417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68%</a:t>
            </a:r>
            <a:endParaRPr lang="en-US" sz="1333">
              <a:solidFill>
                <a:srgbClr val="AECDC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Rectangle 29"/>
          <p:cNvSpPr/>
          <p:nvPr/>
        </p:nvSpPr>
        <p:spPr>
          <a:xfrm>
            <a:off x="2315087" y="5830904"/>
            <a:ext cx="2235200" cy="387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547024" y="5869462"/>
            <a:ext cx="91440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rgbClr val="AECDCF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68%</a:t>
            </a:r>
            <a:endParaRPr lang="en-US" sz="1333">
              <a:solidFill>
                <a:srgbClr val="AECDC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3868099" y="1569168"/>
            <a:ext cx="482519" cy="622283"/>
          </a:xfrm>
          <a:custGeom>
            <a:avLst/>
            <a:gdLst>
              <a:gd name="T0" fmla="*/ 104 w 109"/>
              <a:gd name="T1" fmla="*/ 67 h 141"/>
              <a:gd name="T2" fmla="*/ 96 w 109"/>
              <a:gd name="T3" fmla="*/ 67 h 141"/>
              <a:gd name="T4" fmla="*/ 96 w 109"/>
              <a:gd name="T5" fmla="*/ 44 h 141"/>
              <a:gd name="T6" fmla="*/ 84 w 109"/>
              <a:gd name="T7" fmla="*/ 13 h 141"/>
              <a:gd name="T8" fmla="*/ 55 w 109"/>
              <a:gd name="T9" fmla="*/ 0 h 141"/>
              <a:gd name="T10" fmla="*/ 25 w 109"/>
              <a:gd name="T11" fmla="*/ 13 h 141"/>
              <a:gd name="T12" fmla="*/ 13 w 109"/>
              <a:gd name="T13" fmla="*/ 44 h 141"/>
              <a:gd name="T14" fmla="*/ 13 w 109"/>
              <a:gd name="T15" fmla="*/ 67 h 141"/>
              <a:gd name="T16" fmla="*/ 6 w 109"/>
              <a:gd name="T17" fmla="*/ 67 h 141"/>
              <a:gd name="T18" fmla="*/ 0 w 109"/>
              <a:gd name="T19" fmla="*/ 73 h 141"/>
              <a:gd name="T20" fmla="*/ 0 w 109"/>
              <a:gd name="T21" fmla="*/ 136 h 141"/>
              <a:gd name="T22" fmla="*/ 6 w 109"/>
              <a:gd name="T23" fmla="*/ 141 h 141"/>
              <a:gd name="T24" fmla="*/ 104 w 109"/>
              <a:gd name="T25" fmla="*/ 141 h 141"/>
              <a:gd name="T26" fmla="*/ 109 w 109"/>
              <a:gd name="T27" fmla="*/ 136 h 141"/>
              <a:gd name="T28" fmla="*/ 109 w 109"/>
              <a:gd name="T29" fmla="*/ 73 h 141"/>
              <a:gd name="T30" fmla="*/ 104 w 109"/>
              <a:gd name="T31" fmla="*/ 67 h 141"/>
              <a:gd name="T32" fmla="*/ 67 w 109"/>
              <a:gd name="T33" fmla="*/ 124 h 141"/>
              <a:gd name="T34" fmla="*/ 55 w 109"/>
              <a:gd name="T35" fmla="*/ 136 h 141"/>
              <a:gd name="T36" fmla="*/ 43 w 109"/>
              <a:gd name="T37" fmla="*/ 124 h 141"/>
              <a:gd name="T38" fmla="*/ 43 w 109"/>
              <a:gd name="T39" fmla="*/ 102 h 141"/>
              <a:gd name="T40" fmla="*/ 55 w 109"/>
              <a:gd name="T41" fmla="*/ 90 h 141"/>
              <a:gd name="T42" fmla="*/ 67 w 109"/>
              <a:gd name="T43" fmla="*/ 102 h 141"/>
              <a:gd name="T44" fmla="*/ 67 w 109"/>
              <a:gd name="T45" fmla="*/ 124 h 141"/>
              <a:gd name="T46" fmla="*/ 77 w 109"/>
              <a:gd name="T47" fmla="*/ 67 h 141"/>
              <a:gd name="T48" fmla="*/ 33 w 109"/>
              <a:gd name="T49" fmla="*/ 67 h 141"/>
              <a:gd name="T50" fmla="*/ 33 w 109"/>
              <a:gd name="T51" fmla="*/ 44 h 141"/>
              <a:gd name="T52" fmla="*/ 39 w 109"/>
              <a:gd name="T53" fmla="*/ 26 h 141"/>
              <a:gd name="T54" fmla="*/ 55 w 109"/>
              <a:gd name="T55" fmla="*/ 19 h 141"/>
              <a:gd name="T56" fmla="*/ 70 w 109"/>
              <a:gd name="T57" fmla="*/ 26 h 141"/>
              <a:gd name="T58" fmla="*/ 77 w 109"/>
              <a:gd name="T59" fmla="*/ 44 h 141"/>
              <a:gd name="T60" fmla="*/ 77 w 109"/>
              <a:gd name="T61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31" name="Group 32"/>
          <p:cNvGrpSpPr/>
          <p:nvPr/>
        </p:nvGrpSpPr>
        <p:grpSpPr>
          <a:xfrm>
            <a:off x="7185269" y="1519086"/>
            <a:ext cx="632319" cy="622283"/>
            <a:chOff x="1587575" y="2265358"/>
            <a:chExt cx="314468" cy="309477"/>
          </a:xfrm>
          <a:solidFill>
            <a:srgbClr val="F08D7C"/>
          </a:solidFill>
        </p:grpSpPr>
        <p:sp>
          <p:nvSpPr>
            <p:cNvPr id="32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759539" y="3821164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4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Strength</a:t>
            </a:r>
            <a:endParaRPr lang="en-US" sz="12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-110576" y="4330656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Performance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151300" y="5346656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Balance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759539" y="5870702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Accuration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9302460" y="3771082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4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Strength</a:t>
            </a:r>
            <a:endParaRPr lang="en-US" sz="12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0115260" y="4280574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Performance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10115260" y="4804620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Value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9912060" y="5296574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Balance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8794460" y="5820620"/>
            <a:ext cx="1568285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4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Accuration</a:t>
            </a:r>
            <a:endParaRPr lang="en-US" sz="12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5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5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25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25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75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0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250"/>
                            </p:stCondLst>
                            <p:childTnLst>
                              <p:par>
                                <p:cTn id="1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500"/>
                            </p:stCondLst>
                            <p:childTnLst>
                              <p:par>
                                <p:cTn id="1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750"/>
                            </p:stCondLst>
                            <p:childTnLst>
                              <p:par>
                                <p:cTn id="1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000"/>
                            </p:stCondLst>
                            <p:childTnLst>
                              <p:par>
                                <p:cTn id="1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8250"/>
                            </p:stCondLst>
                            <p:childTnLst>
                              <p:par>
                                <p:cTn id="1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500"/>
                            </p:stCondLst>
                            <p:childTnLst>
                              <p:par>
                                <p:cTn id="1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750"/>
                            </p:stCondLst>
                            <p:childTnLst>
                              <p:par>
                                <p:cTn id="1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000"/>
                            </p:stCondLst>
                            <p:childTnLst>
                              <p:par>
                                <p:cTn id="1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9250"/>
                            </p:stCondLst>
                            <p:childTnLst>
                              <p:par>
                                <p:cTn id="1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500"/>
                            </p:stCondLst>
                            <p:childTnLst>
                              <p:par>
                                <p:cTn id="1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10000"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1"/>
          <p:cNvSpPr/>
          <p:nvPr/>
        </p:nvSpPr>
        <p:spPr>
          <a:xfrm>
            <a:off x="0" y="4470400"/>
            <a:ext cx="12192000" cy="1930400"/>
          </a:xfrm>
          <a:prstGeom prst="rect">
            <a:avLst/>
          </a:prstGeom>
          <a:solidFill>
            <a:srgbClr val="AECDC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9144000" y="3657600"/>
            <a:ext cx="2336800" cy="2336800"/>
            <a:chOff x="9144000" y="3657600"/>
            <a:chExt cx="2336800" cy="2336800"/>
          </a:xfrm>
        </p:grpSpPr>
        <p:sp>
          <p:nvSpPr>
            <p:cNvPr id="32" name="Teardrop 2"/>
            <p:cNvSpPr/>
            <p:nvPr/>
          </p:nvSpPr>
          <p:spPr>
            <a:xfrm>
              <a:off x="9144000" y="3657600"/>
              <a:ext cx="2336800" cy="2336800"/>
            </a:xfrm>
            <a:prstGeom prst="teardrop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9679623" y="4108438"/>
              <a:ext cx="1265564" cy="1435135"/>
              <a:chOff x="3724276" y="2906713"/>
              <a:chExt cx="485775" cy="550863"/>
            </a:xfrm>
            <a:solidFill>
              <a:schemeClr val="bg1"/>
            </a:solidFill>
          </p:grpSpPr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3724276" y="2906713"/>
                <a:ext cx="485775" cy="98425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2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3760788" y="3024188"/>
                <a:ext cx="407988" cy="433388"/>
              </a:xfrm>
              <a:custGeom>
                <a:avLst/>
                <a:gdLst>
                  <a:gd name="T0" fmla="*/ 257 w 257"/>
                  <a:gd name="T1" fmla="*/ 171 h 273"/>
                  <a:gd name="T2" fmla="*/ 257 w 257"/>
                  <a:gd name="T3" fmla="*/ 0 h 273"/>
                  <a:gd name="T4" fmla="*/ 0 w 257"/>
                  <a:gd name="T5" fmla="*/ 0 h 273"/>
                  <a:gd name="T6" fmla="*/ 0 w 257"/>
                  <a:gd name="T7" fmla="*/ 171 h 273"/>
                  <a:gd name="T8" fmla="*/ 114 w 257"/>
                  <a:gd name="T9" fmla="*/ 171 h 273"/>
                  <a:gd name="T10" fmla="*/ 114 w 257"/>
                  <a:gd name="T11" fmla="*/ 226 h 273"/>
                  <a:gd name="T12" fmla="*/ 83 w 257"/>
                  <a:gd name="T13" fmla="*/ 226 h 273"/>
                  <a:gd name="T14" fmla="*/ 83 w 257"/>
                  <a:gd name="T15" fmla="*/ 216 h 273"/>
                  <a:gd name="T16" fmla="*/ 69 w 257"/>
                  <a:gd name="T17" fmla="*/ 216 h 273"/>
                  <a:gd name="T18" fmla="*/ 45 w 257"/>
                  <a:gd name="T19" fmla="*/ 273 h 273"/>
                  <a:gd name="T20" fmla="*/ 62 w 257"/>
                  <a:gd name="T21" fmla="*/ 273 h 273"/>
                  <a:gd name="T22" fmla="*/ 72 w 257"/>
                  <a:gd name="T23" fmla="*/ 245 h 273"/>
                  <a:gd name="T24" fmla="*/ 186 w 257"/>
                  <a:gd name="T25" fmla="*/ 245 h 273"/>
                  <a:gd name="T26" fmla="*/ 197 w 257"/>
                  <a:gd name="T27" fmla="*/ 273 h 273"/>
                  <a:gd name="T28" fmla="*/ 212 w 257"/>
                  <a:gd name="T29" fmla="*/ 273 h 273"/>
                  <a:gd name="T30" fmla="*/ 190 w 257"/>
                  <a:gd name="T31" fmla="*/ 216 h 273"/>
                  <a:gd name="T32" fmla="*/ 176 w 257"/>
                  <a:gd name="T33" fmla="*/ 216 h 273"/>
                  <a:gd name="T34" fmla="*/ 176 w 257"/>
                  <a:gd name="T35" fmla="*/ 226 h 273"/>
                  <a:gd name="T36" fmla="*/ 145 w 257"/>
                  <a:gd name="T37" fmla="*/ 226 h 273"/>
                  <a:gd name="T38" fmla="*/ 145 w 257"/>
                  <a:gd name="T39" fmla="*/ 171 h 273"/>
                  <a:gd name="T40" fmla="*/ 257 w 257"/>
                  <a:gd name="T41" fmla="*/ 171 h 273"/>
                  <a:gd name="T42" fmla="*/ 164 w 257"/>
                  <a:gd name="T43" fmla="*/ 52 h 273"/>
                  <a:gd name="T44" fmla="*/ 240 w 257"/>
                  <a:gd name="T45" fmla="*/ 52 h 273"/>
                  <a:gd name="T46" fmla="*/ 240 w 257"/>
                  <a:gd name="T47" fmla="*/ 69 h 273"/>
                  <a:gd name="T48" fmla="*/ 164 w 257"/>
                  <a:gd name="T49" fmla="*/ 69 h 273"/>
                  <a:gd name="T50" fmla="*/ 164 w 257"/>
                  <a:gd name="T51" fmla="*/ 52 h 273"/>
                  <a:gd name="T52" fmla="*/ 164 w 257"/>
                  <a:gd name="T53" fmla="*/ 83 h 273"/>
                  <a:gd name="T54" fmla="*/ 240 w 257"/>
                  <a:gd name="T55" fmla="*/ 83 h 273"/>
                  <a:gd name="T56" fmla="*/ 240 w 257"/>
                  <a:gd name="T57" fmla="*/ 100 h 273"/>
                  <a:gd name="T58" fmla="*/ 164 w 257"/>
                  <a:gd name="T59" fmla="*/ 100 h 273"/>
                  <a:gd name="T60" fmla="*/ 164 w 257"/>
                  <a:gd name="T61" fmla="*/ 83 h 273"/>
                  <a:gd name="T62" fmla="*/ 164 w 257"/>
                  <a:gd name="T63" fmla="*/ 116 h 273"/>
                  <a:gd name="T64" fmla="*/ 240 w 257"/>
                  <a:gd name="T65" fmla="*/ 116 h 273"/>
                  <a:gd name="T66" fmla="*/ 240 w 257"/>
                  <a:gd name="T67" fmla="*/ 133 h 273"/>
                  <a:gd name="T68" fmla="*/ 164 w 257"/>
                  <a:gd name="T69" fmla="*/ 133 h 273"/>
                  <a:gd name="T70" fmla="*/ 164 w 257"/>
                  <a:gd name="T71" fmla="*/ 116 h 273"/>
                  <a:gd name="T72" fmla="*/ 17 w 257"/>
                  <a:gd name="T73" fmla="*/ 138 h 273"/>
                  <a:gd name="T74" fmla="*/ 17 w 257"/>
                  <a:gd name="T75" fmla="*/ 45 h 273"/>
                  <a:gd name="T76" fmla="*/ 150 w 257"/>
                  <a:gd name="T77" fmla="*/ 45 h 273"/>
                  <a:gd name="T78" fmla="*/ 150 w 257"/>
                  <a:gd name="T79" fmla="*/ 138 h 273"/>
                  <a:gd name="T80" fmla="*/ 17 w 257"/>
                  <a:gd name="T81" fmla="*/ 13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73">
                    <a:moveTo>
                      <a:pt x="257" y="171"/>
                    </a:moveTo>
                    <a:lnTo>
                      <a:pt x="257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14" y="171"/>
                    </a:lnTo>
                    <a:lnTo>
                      <a:pt x="114" y="226"/>
                    </a:lnTo>
                    <a:lnTo>
                      <a:pt x="83" y="226"/>
                    </a:lnTo>
                    <a:lnTo>
                      <a:pt x="83" y="216"/>
                    </a:lnTo>
                    <a:lnTo>
                      <a:pt x="69" y="216"/>
                    </a:lnTo>
                    <a:lnTo>
                      <a:pt x="45" y="273"/>
                    </a:lnTo>
                    <a:lnTo>
                      <a:pt x="62" y="273"/>
                    </a:lnTo>
                    <a:lnTo>
                      <a:pt x="72" y="245"/>
                    </a:lnTo>
                    <a:lnTo>
                      <a:pt x="186" y="245"/>
                    </a:lnTo>
                    <a:lnTo>
                      <a:pt x="197" y="273"/>
                    </a:lnTo>
                    <a:lnTo>
                      <a:pt x="212" y="273"/>
                    </a:lnTo>
                    <a:lnTo>
                      <a:pt x="190" y="216"/>
                    </a:lnTo>
                    <a:lnTo>
                      <a:pt x="176" y="216"/>
                    </a:lnTo>
                    <a:lnTo>
                      <a:pt x="176" y="226"/>
                    </a:lnTo>
                    <a:lnTo>
                      <a:pt x="145" y="226"/>
                    </a:lnTo>
                    <a:lnTo>
                      <a:pt x="145" y="171"/>
                    </a:lnTo>
                    <a:lnTo>
                      <a:pt x="257" y="171"/>
                    </a:lnTo>
                    <a:close/>
                    <a:moveTo>
                      <a:pt x="164" y="52"/>
                    </a:moveTo>
                    <a:lnTo>
                      <a:pt x="240" y="52"/>
                    </a:lnTo>
                    <a:lnTo>
                      <a:pt x="240" y="69"/>
                    </a:lnTo>
                    <a:lnTo>
                      <a:pt x="164" y="69"/>
                    </a:lnTo>
                    <a:lnTo>
                      <a:pt x="164" y="52"/>
                    </a:lnTo>
                    <a:close/>
                    <a:moveTo>
                      <a:pt x="164" y="83"/>
                    </a:moveTo>
                    <a:lnTo>
                      <a:pt x="240" y="83"/>
                    </a:lnTo>
                    <a:lnTo>
                      <a:pt x="240" y="100"/>
                    </a:lnTo>
                    <a:lnTo>
                      <a:pt x="164" y="100"/>
                    </a:lnTo>
                    <a:lnTo>
                      <a:pt x="164" y="83"/>
                    </a:lnTo>
                    <a:close/>
                    <a:moveTo>
                      <a:pt x="164" y="116"/>
                    </a:moveTo>
                    <a:lnTo>
                      <a:pt x="240" y="116"/>
                    </a:lnTo>
                    <a:lnTo>
                      <a:pt x="240" y="133"/>
                    </a:lnTo>
                    <a:lnTo>
                      <a:pt x="164" y="133"/>
                    </a:lnTo>
                    <a:lnTo>
                      <a:pt x="164" y="116"/>
                    </a:lnTo>
                    <a:close/>
                    <a:moveTo>
                      <a:pt x="17" y="138"/>
                    </a:moveTo>
                    <a:lnTo>
                      <a:pt x="17" y="45"/>
                    </a:lnTo>
                    <a:lnTo>
                      <a:pt x="150" y="45"/>
                    </a:lnTo>
                    <a:lnTo>
                      <a:pt x="150" y="138"/>
                    </a:lnTo>
                    <a:lnTo>
                      <a:pt x="17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3795713" y="3111500"/>
                <a:ext cx="200025" cy="112713"/>
              </a:xfrm>
              <a:custGeom>
                <a:avLst/>
                <a:gdLst>
                  <a:gd name="T0" fmla="*/ 104 w 126"/>
                  <a:gd name="T1" fmla="*/ 19 h 71"/>
                  <a:gd name="T2" fmla="*/ 95 w 126"/>
                  <a:gd name="T3" fmla="*/ 33 h 71"/>
                  <a:gd name="T4" fmla="*/ 85 w 126"/>
                  <a:gd name="T5" fmla="*/ 28 h 71"/>
                  <a:gd name="T6" fmla="*/ 85 w 126"/>
                  <a:gd name="T7" fmla="*/ 28 h 71"/>
                  <a:gd name="T8" fmla="*/ 61 w 126"/>
                  <a:gd name="T9" fmla="*/ 14 h 71"/>
                  <a:gd name="T10" fmla="*/ 57 w 126"/>
                  <a:gd name="T11" fmla="*/ 21 h 71"/>
                  <a:gd name="T12" fmla="*/ 50 w 126"/>
                  <a:gd name="T13" fmla="*/ 33 h 71"/>
                  <a:gd name="T14" fmla="*/ 26 w 126"/>
                  <a:gd name="T15" fmla="*/ 21 h 71"/>
                  <a:gd name="T16" fmla="*/ 21 w 126"/>
                  <a:gd name="T17" fmla="*/ 31 h 71"/>
                  <a:gd name="T18" fmla="*/ 21 w 126"/>
                  <a:gd name="T19" fmla="*/ 31 h 71"/>
                  <a:gd name="T20" fmla="*/ 0 w 126"/>
                  <a:gd name="T21" fmla="*/ 66 h 71"/>
                  <a:gd name="T22" fmla="*/ 9 w 126"/>
                  <a:gd name="T23" fmla="*/ 71 h 71"/>
                  <a:gd name="T24" fmla="*/ 31 w 126"/>
                  <a:gd name="T25" fmla="*/ 38 h 71"/>
                  <a:gd name="T26" fmla="*/ 42 w 126"/>
                  <a:gd name="T27" fmla="*/ 45 h 71"/>
                  <a:gd name="T28" fmla="*/ 42 w 126"/>
                  <a:gd name="T29" fmla="*/ 45 h 71"/>
                  <a:gd name="T30" fmla="*/ 52 w 126"/>
                  <a:gd name="T31" fmla="*/ 50 h 71"/>
                  <a:gd name="T32" fmla="*/ 66 w 126"/>
                  <a:gd name="T33" fmla="*/ 31 h 71"/>
                  <a:gd name="T34" fmla="*/ 76 w 126"/>
                  <a:gd name="T35" fmla="*/ 35 h 71"/>
                  <a:gd name="T36" fmla="*/ 76 w 126"/>
                  <a:gd name="T37" fmla="*/ 35 h 71"/>
                  <a:gd name="T38" fmla="*/ 99 w 126"/>
                  <a:gd name="T39" fmla="*/ 50 h 71"/>
                  <a:gd name="T40" fmla="*/ 99 w 126"/>
                  <a:gd name="T41" fmla="*/ 50 h 71"/>
                  <a:gd name="T42" fmla="*/ 99 w 126"/>
                  <a:gd name="T43" fmla="*/ 50 h 71"/>
                  <a:gd name="T44" fmla="*/ 111 w 126"/>
                  <a:gd name="T45" fmla="*/ 28 h 71"/>
                  <a:gd name="T46" fmla="*/ 111 w 126"/>
                  <a:gd name="T47" fmla="*/ 28 h 71"/>
                  <a:gd name="T48" fmla="*/ 126 w 126"/>
                  <a:gd name="T49" fmla="*/ 4 h 71"/>
                  <a:gd name="T50" fmla="*/ 116 w 126"/>
                  <a:gd name="T51" fmla="*/ 0 h 71"/>
                  <a:gd name="T52" fmla="*/ 104 w 126"/>
                  <a:gd name="T53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71">
                    <a:moveTo>
                      <a:pt x="104" y="19"/>
                    </a:moveTo>
                    <a:lnTo>
                      <a:pt x="95" y="33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61" y="14"/>
                    </a:lnTo>
                    <a:lnTo>
                      <a:pt x="57" y="21"/>
                    </a:lnTo>
                    <a:lnTo>
                      <a:pt x="50" y="33"/>
                    </a:lnTo>
                    <a:lnTo>
                      <a:pt x="26" y="2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0" y="66"/>
                    </a:lnTo>
                    <a:lnTo>
                      <a:pt x="9" y="71"/>
                    </a:lnTo>
                    <a:lnTo>
                      <a:pt x="31" y="38"/>
                    </a:lnTo>
                    <a:lnTo>
                      <a:pt x="42" y="45"/>
                    </a:lnTo>
                    <a:lnTo>
                      <a:pt x="42" y="45"/>
                    </a:lnTo>
                    <a:lnTo>
                      <a:pt x="52" y="50"/>
                    </a:lnTo>
                    <a:lnTo>
                      <a:pt x="66" y="31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26" y="4"/>
                    </a:lnTo>
                    <a:lnTo>
                      <a:pt x="116" y="0"/>
                    </a:lnTo>
                    <a:lnTo>
                      <a:pt x="10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5689600" y="4775201"/>
            <a:ext cx="27432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altLang="zh-CN" sz="1867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2844800" y="4775201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sz="1867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90500" y="4754747"/>
            <a:ext cx="26797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ONE</a:t>
            </a:r>
            <a:endParaRPr lang="en-US" sz="88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761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2"/>
          <p:cNvSpPr/>
          <p:nvPr/>
        </p:nvSpPr>
        <p:spPr>
          <a:xfrm>
            <a:off x="4738255" y="0"/>
            <a:ext cx="7453745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2" name="组合 1"/>
          <p:cNvGrpSpPr/>
          <p:nvPr/>
        </p:nvGrpSpPr>
        <p:grpSpPr>
          <a:xfrm>
            <a:off x="1223442" y="2158656"/>
            <a:ext cx="3015335" cy="907465"/>
            <a:chOff x="1223442" y="2158656"/>
            <a:chExt cx="3015335" cy="907465"/>
          </a:xfrm>
        </p:grpSpPr>
        <p:sp>
          <p:nvSpPr>
            <p:cNvPr id="5" name="Rectángulo 6"/>
            <p:cNvSpPr/>
            <p:nvPr/>
          </p:nvSpPr>
          <p:spPr>
            <a:xfrm>
              <a:off x="1223442" y="2225980"/>
              <a:ext cx="823131" cy="823131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7" name="CuadroTexto 8"/>
            <p:cNvSpPr txBox="1"/>
            <p:nvPr/>
          </p:nvSpPr>
          <p:spPr>
            <a:xfrm>
              <a:off x="2114726" y="2419790"/>
              <a:ext cx="21240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7E8C8D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</a:t>
              </a:r>
              <a:endParaRPr lang="es-MX" sz="1200" dirty="0">
                <a:solidFill>
                  <a:srgbClr val="7E8C8D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8" name="CuadroTexto 9"/>
            <p:cNvSpPr txBox="1"/>
            <p:nvPr/>
          </p:nvSpPr>
          <p:spPr>
            <a:xfrm>
              <a:off x="2114725" y="2158656"/>
              <a:ext cx="16764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26795" y="3185680"/>
            <a:ext cx="3059010" cy="922944"/>
            <a:chOff x="1226795" y="3185680"/>
            <a:chExt cx="3059010" cy="922944"/>
          </a:xfrm>
        </p:grpSpPr>
        <p:sp>
          <p:nvSpPr>
            <p:cNvPr id="9" name="Rectángulo 10"/>
            <p:cNvSpPr/>
            <p:nvPr/>
          </p:nvSpPr>
          <p:spPr>
            <a:xfrm>
              <a:off x="1226795" y="3239648"/>
              <a:ext cx="823131" cy="823131"/>
            </a:xfrm>
            <a:prstGeom prst="rect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1" name="CuadroTexto 16"/>
            <p:cNvSpPr txBox="1"/>
            <p:nvPr/>
          </p:nvSpPr>
          <p:spPr>
            <a:xfrm>
              <a:off x="2114725" y="3462293"/>
              <a:ext cx="2171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7E8C8D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</a:t>
              </a:r>
              <a:endParaRPr lang="es-MX" sz="1200" dirty="0">
                <a:solidFill>
                  <a:srgbClr val="7E8C8D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12" name="CuadroTexto 17"/>
            <p:cNvSpPr txBox="1"/>
            <p:nvPr/>
          </p:nvSpPr>
          <p:spPr>
            <a:xfrm>
              <a:off x="2112676" y="3185680"/>
              <a:ext cx="16764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67565" y="4812283"/>
            <a:ext cx="3096085" cy="922944"/>
            <a:chOff x="8467565" y="4812283"/>
            <a:chExt cx="3096085" cy="922944"/>
          </a:xfrm>
        </p:grpSpPr>
        <p:sp>
          <p:nvSpPr>
            <p:cNvPr id="15" name="Rectángulo 34"/>
            <p:cNvSpPr/>
            <p:nvPr/>
          </p:nvSpPr>
          <p:spPr>
            <a:xfrm>
              <a:off x="10740519" y="4856676"/>
              <a:ext cx="823131" cy="823131"/>
            </a:xfrm>
            <a:prstGeom prst="rect">
              <a:avLst/>
            </a:prstGeom>
            <a:solidFill>
              <a:srgbClr val="AECD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CuadroTexto 38"/>
            <p:cNvSpPr txBox="1"/>
            <p:nvPr/>
          </p:nvSpPr>
          <p:spPr>
            <a:xfrm>
              <a:off x="8469614" y="5088896"/>
              <a:ext cx="2171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2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Fusce lacinia porta felis quis consectetur Pellentesque dialet mordiscus</a:t>
              </a:r>
            </a:p>
          </p:txBody>
        </p:sp>
        <p:sp>
          <p:nvSpPr>
            <p:cNvPr id="20" name="CuadroTexto 39"/>
            <p:cNvSpPr txBox="1"/>
            <p:nvPr/>
          </p:nvSpPr>
          <p:spPr>
            <a:xfrm>
              <a:off x="8467565" y="4812283"/>
              <a:ext cx="21679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Third objective</a:t>
              </a:r>
            </a:p>
          </p:txBody>
        </p:sp>
      </p:grpSp>
      <p:sp>
        <p:nvSpPr>
          <p:cNvPr id="23" name="Rectángulo 42"/>
          <p:cNvSpPr/>
          <p:nvPr/>
        </p:nvSpPr>
        <p:spPr>
          <a:xfrm>
            <a:off x="0" y="4503819"/>
            <a:ext cx="4738255" cy="1258568"/>
          </a:xfrm>
          <a:prstGeom prst="rect">
            <a:avLst/>
          </a:prstGeom>
          <a:solidFill>
            <a:srgbClr val="F08D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4" name="Rectángulo 43"/>
          <p:cNvSpPr/>
          <p:nvPr/>
        </p:nvSpPr>
        <p:spPr>
          <a:xfrm>
            <a:off x="4732592" y="4503819"/>
            <a:ext cx="3503390" cy="1258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5" name="CuadroTexto 49"/>
          <p:cNvSpPr txBox="1"/>
          <p:nvPr/>
        </p:nvSpPr>
        <p:spPr>
          <a:xfrm>
            <a:off x="933277" y="4625353"/>
            <a:ext cx="2860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Segoe UI Light" panose="020B0502040204020203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s-MX" sz="1200" dirty="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90705" y="4602589"/>
            <a:ext cx="28521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AECD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</a:t>
            </a:r>
          </a:p>
          <a:p>
            <a:r>
              <a:rPr lang="en-US" altLang="zh-CN" sz="3200" b="1" dirty="0">
                <a:solidFill>
                  <a:srgbClr val="F08D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266347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-22924" y="491073"/>
            <a:ext cx="6129514" cy="5982941"/>
          </a:xfrm>
          <a:custGeom>
            <a:avLst/>
            <a:gdLst>
              <a:gd name="T0" fmla="*/ 0 w 2882"/>
              <a:gd name="T1" fmla="*/ 1414 h 1414"/>
              <a:gd name="T2" fmla="*/ 2882 w 2882"/>
              <a:gd name="T3" fmla="*/ 1402 h 1414"/>
              <a:gd name="T4" fmla="*/ 0 w 2882"/>
              <a:gd name="T5" fmla="*/ 0 h 1414"/>
              <a:gd name="T6" fmla="*/ 0 w 2882"/>
              <a:gd name="T7" fmla="*/ 1414 h 1414"/>
              <a:gd name="connsiteX0" fmla="*/ 0 w 10048"/>
              <a:gd name="connsiteY0" fmla="*/ 19990 h 19990"/>
              <a:gd name="connsiteX1" fmla="*/ 10048 w 10048"/>
              <a:gd name="connsiteY1" fmla="*/ 9915 h 19990"/>
              <a:gd name="connsiteX2" fmla="*/ 48 w 10048"/>
              <a:gd name="connsiteY2" fmla="*/ 0 h 19990"/>
              <a:gd name="connsiteX3" fmla="*/ 0 w 10048"/>
              <a:gd name="connsiteY3" fmla="*/ 19990 h 1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48" h="19990">
                <a:moveTo>
                  <a:pt x="0" y="19990"/>
                </a:moveTo>
                <a:lnTo>
                  <a:pt x="10048" y="9915"/>
                </a:lnTo>
                <a:lnTo>
                  <a:pt x="48" y="0"/>
                </a:lnTo>
                <a:cubicBezTo>
                  <a:pt x="32" y="6663"/>
                  <a:pt x="16" y="13327"/>
                  <a:pt x="0" y="19990"/>
                </a:cubicBezTo>
                <a:close/>
              </a:path>
            </a:pathLst>
          </a:custGeom>
          <a:solidFill>
            <a:srgbClr val="AECDCF">
              <a:alpha val="71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-1199734" y="-68945"/>
            <a:ext cx="7306318" cy="3527583"/>
          </a:xfrm>
          <a:custGeom>
            <a:avLst/>
            <a:gdLst>
              <a:gd name="T0" fmla="*/ 1090 w 1093"/>
              <a:gd name="T1" fmla="*/ 0 h 1646"/>
              <a:gd name="T2" fmla="*/ 1093 w 1093"/>
              <a:gd name="T3" fmla="*/ 1646 h 1646"/>
              <a:gd name="T4" fmla="*/ 0 w 1093"/>
              <a:gd name="T5" fmla="*/ 0 h 1646"/>
              <a:gd name="T6" fmla="*/ 1090 w 1093"/>
              <a:gd name="T7" fmla="*/ 0 h 1646"/>
              <a:gd name="connsiteX0" fmla="*/ 31554 w 31581"/>
              <a:gd name="connsiteY0" fmla="*/ 125 h 10125"/>
              <a:gd name="connsiteX1" fmla="*/ 31581 w 31581"/>
              <a:gd name="connsiteY1" fmla="*/ 10125 h 10125"/>
              <a:gd name="connsiteX2" fmla="*/ 0 w 31581"/>
              <a:gd name="connsiteY2" fmla="*/ 0 h 10125"/>
              <a:gd name="connsiteX3" fmla="*/ 31554 w 31581"/>
              <a:gd name="connsiteY3" fmla="*/ 125 h 1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81" h="10125">
                <a:moveTo>
                  <a:pt x="31554" y="125"/>
                </a:moveTo>
                <a:cubicBezTo>
                  <a:pt x="31563" y="3458"/>
                  <a:pt x="31572" y="6792"/>
                  <a:pt x="31581" y="10125"/>
                </a:cubicBezTo>
                <a:lnTo>
                  <a:pt x="0" y="0"/>
                </a:lnTo>
                <a:lnTo>
                  <a:pt x="31554" y="125"/>
                </a:lnTo>
                <a:close/>
              </a:path>
            </a:pathLst>
          </a:custGeom>
          <a:solidFill>
            <a:srgbClr val="F08D7C">
              <a:alpha val="71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091155" y="-54312"/>
            <a:ext cx="6107195" cy="3512950"/>
          </a:xfrm>
          <a:custGeom>
            <a:avLst/>
            <a:gdLst>
              <a:gd name="T0" fmla="*/ 1097 w 2885"/>
              <a:gd name="T1" fmla="*/ 0 h 1646"/>
              <a:gd name="T2" fmla="*/ 2885 w 2885"/>
              <a:gd name="T3" fmla="*/ 0 h 1646"/>
              <a:gd name="T4" fmla="*/ 2885 w 2885"/>
              <a:gd name="T5" fmla="*/ 244 h 1646"/>
              <a:gd name="T6" fmla="*/ 0 w 2885"/>
              <a:gd name="T7" fmla="*/ 1646 h 1646"/>
              <a:gd name="T8" fmla="*/ 1097 w 2885"/>
              <a:gd name="T9" fmla="*/ 0 h 1646"/>
              <a:gd name="connsiteX0" fmla="*/ 0 w 10001"/>
              <a:gd name="connsiteY0" fmla="*/ 0 h 10083"/>
              <a:gd name="connsiteX1" fmla="*/ 10001 w 10001"/>
              <a:gd name="connsiteY1" fmla="*/ 83 h 10083"/>
              <a:gd name="connsiteX2" fmla="*/ 10001 w 10001"/>
              <a:gd name="connsiteY2" fmla="*/ 1565 h 10083"/>
              <a:gd name="connsiteX3" fmla="*/ 1 w 10001"/>
              <a:gd name="connsiteY3" fmla="*/ 10083 h 10083"/>
              <a:gd name="connsiteX4" fmla="*/ 0 w 10001"/>
              <a:gd name="connsiteY4" fmla="*/ 0 h 1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83">
                <a:moveTo>
                  <a:pt x="0" y="0"/>
                </a:moveTo>
                <a:lnTo>
                  <a:pt x="10001" y="83"/>
                </a:lnTo>
                <a:lnTo>
                  <a:pt x="10001" y="1565"/>
                </a:lnTo>
                <a:lnTo>
                  <a:pt x="1" y="10083"/>
                </a:lnTo>
                <a:cubicBezTo>
                  <a:pt x="1" y="6722"/>
                  <a:pt x="0" y="3361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6357" y="3454407"/>
            <a:ext cx="6100233" cy="3512950"/>
          </a:xfrm>
          <a:custGeom>
            <a:avLst/>
            <a:gdLst>
              <a:gd name="T0" fmla="*/ 1789 w 2882"/>
              <a:gd name="T1" fmla="*/ 1646 h 1646"/>
              <a:gd name="T2" fmla="*/ 0 w 2882"/>
              <a:gd name="T3" fmla="*/ 1646 h 1646"/>
              <a:gd name="T4" fmla="*/ 0 w 2882"/>
              <a:gd name="T5" fmla="*/ 1402 h 1646"/>
              <a:gd name="T6" fmla="*/ 2882 w 2882"/>
              <a:gd name="T7" fmla="*/ 0 h 1646"/>
              <a:gd name="T8" fmla="*/ 1789 w 2882"/>
              <a:gd name="T9" fmla="*/ 1646 h 1646"/>
              <a:gd name="connsiteX0" fmla="*/ 9966 w 10000"/>
              <a:gd name="connsiteY0" fmla="*/ 10083 h 10083"/>
              <a:gd name="connsiteX1" fmla="*/ 0 w 10000"/>
              <a:gd name="connsiteY1" fmla="*/ 10000 h 10083"/>
              <a:gd name="connsiteX2" fmla="*/ 0 w 10000"/>
              <a:gd name="connsiteY2" fmla="*/ 8518 h 10083"/>
              <a:gd name="connsiteX3" fmla="*/ 10000 w 10000"/>
              <a:gd name="connsiteY3" fmla="*/ 0 h 10083"/>
              <a:gd name="connsiteX4" fmla="*/ 9966 w 10000"/>
              <a:gd name="connsiteY4" fmla="*/ 10083 h 1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83">
                <a:moveTo>
                  <a:pt x="9966" y="10083"/>
                </a:moveTo>
                <a:lnTo>
                  <a:pt x="0" y="10000"/>
                </a:lnTo>
                <a:lnTo>
                  <a:pt x="0" y="8518"/>
                </a:lnTo>
                <a:lnTo>
                  <a:pt x="10000" y="0"/>
                </a:lnTo>
                <a:cubicBezTo>
                  <a:pt x="9989" y="3361"/>
                  <a:pt x="9977" y="6722"/>
                  <a:pt x="9966" y="100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6091767" y="468064"/>
            <a:ext cx="6135896" cy="5953909"/>
          </a:xfrm>
          <a:custGeom>
            <a:avLst/>
            <a:gdLst>
              <a:gd name="T0" fmla="*/ 2885 w 2885"/>
              <a:gd name="T1" fmla="*/ 0 h 1414"/>
              <a:gd name="T2" fmla="*/ 0 w 2885"/>
              <a:gd name="T3" fmla="*/ 12 h 1414"/>
              <a:gd name="T4" fmla="*/ 2885 w 2885"/>
              <a:gd name="T5" fmla="*/ 1414 h 1414"/>
              <a:gd name="T6" fmla="*/ 2885 w 2885"/>
              <a:gd name="T7" fmla="*/ 0 h 1414"/>
              <a:gd name="connsiteX0" fmla="*/ 10048 w 10048"/>
              <a:gd name="connsiteY0" fmla="*/ 0 h 19893"/>
              <a:gd name="connsiteX1" fmla="*/ 0 w 10048"/>
              <a:gd name="connsiteY1" fmla="*/ 9978 h 19893"/>
              <a:gd name="connsiteX2" fmla="*/ 10000 w 10048"/>
              <a:gd name="connsiteY2" fmla="*/ 19893 h 19893"/>
              <a:gd name="connsiteX3" fmla="*/ 10048 w 10048"/>
              <a:gd name="connsiteY3" fmla="*/ 0 h 1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48" h="19893">
                <a:moveTo>
                  <a:pt x="10048" y="0"/>
                </a:moveTo>
                <a:lnTo>
                  <a:pt x="0" y="9978"/>
                </a:lnTo>
                <a:lnTo>
                  <a:pt x="10000" y="19893"/>
                </a:lnTo>
                <a:lnTo>
                  <a:pt x="10048" y="0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6091767" y="3454406"/>
            <a:ext cx="7184218" cy="3484033"/>
          </a:xfrm>
          <a:custGeom>
            <a:avLst/>
            <a:gdLst>
              <a:gd name="T0" fmla="*/ 4 w 1097"/>
              <a:gd name="T1" fmla="*/ 1646 h 1646"/>
              <a:gd name="T2" fmla="*/ 0 w 1097"/>
              <a:gd name="T3" fmla="*/ 0 h 1646"/>
              <a:gd name="T4" fmla="*/ 1097 w 1097"/>
              <a:gd name="T5" fmla="*/ 1646 h 1646"/>
              <a:gd name="T6" fmla="*/ 4 w 1097"/>
              <a:gd name="T7" fmla="*/ 1646 h 1646"/>
              <a:gd name="connsiteX0" fmla="*/ 36 w 30940"/>
              <a:gd name="connsiteY0" fmla="*/ 10000 h 10000"/>
              <a:gd name="connsiteX1" fmla="*/ 0 w 30940"/>
              <a:gd name="connsiteY1" fmla="*/ 0 h 10000"/>
              <a:gd name="connsiteX2" fmla="*/ 30940 w 30940"/>
              <a:gd name="connsiteY2" fmla="*/ 10000 h 10000"/>
              <a:gd name="connsiteX3" fmla="*/ 36 w 30940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40" h="10000">
                <a:moveTo>
                  <a:pt x="36" y="10000"/>
                </a:moveTo>
                <a:cubicBezTo>
                  <a:pt x="24" y="6667"/>
                  <a:pt x="12" y="3333"/>
                  <a:pt x="0" y="0"/>
                </a:cubicBezTo>
                <a:lnTo>
                  <a:pt x="30940" y="10000"/>
                </a:lnTo>
                <a:lnTo>
                  <a:pt x="36" y="10000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560099" y="1873746"/>
            <a:ext cx="3092980" cy="3140637"/>
          </a:xfrm>
          <a:prstGeom prst="ellipse">
            <a:avLst/>
          </a:pr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7" name="Freeform 35"/>
          <p:cNvSpPr>
            <a:spLocks noEditPoints="1"/>
          </p:cNvSpPr>
          <p:nvPr/>
        </p:nvSpPr>
        <p:spPr bwMode="auto">
          <a:xfrm>
            <a:off x="6926446" y="1534289"/>
            <a:ext cx="712577" cy="480733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8" name="Group 21"/>
          <p:cNvGrpSpPr/>
          <p:nvPr/>
        </p:nvGrpSpPr>
        <p:grpSpPr>
          <a:xfrm>
            <a:off x="8012570" y="3099660"/>
            <a:ext cx="601812" cy="613689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19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2" name="Group 25"/>
          <p:cNvGrpSpPr/>
          <p:nvPr/>
        </p:nvGrpSpPr>
        <p:grpSpPr>
          <a:xfrm>
            <a:off x="4666478" y="1547554"/>
            <a:ext cx="677333" cy="619861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23" name="Oval 52"/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" name="Oval 53"/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Freeform 54"/>
            <p:cNvSpPr>
              <a:spLocks/>
            </p:cNvSpPr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0" name="Freeform 63"/>
          <p:cNvSpPr>
            <a:spLocks noEditPoints="1"/>
          </p:cNvSpPr>
          <p:nvPr/>
        </p:nvSpPr>
        <p:spPr bwMode="auto">
          <a:xfrm>
            <a:off x="4471924" y="4809405"/>
            <a:ext cx="516168" cy="698345"/>
          </a:xfrm>
          <a:custGeom>
            <a:avLst/>
            <a:gdLst>
              <a:gd name="T0" fmla="*/ 92 w 102"/>
              <a:gd name="T1" fmla="*/ 0 h 138"/>
              <a:gd name="T2" fmla="*/ 10 w 102"/>
              <a:gd name="T3" fmla="*/ 0 h 138"/>
              <a:gd name="T4" fmla="*/ 0 w 102"/>
              <a:gd name="T5" fmla="*/ 10 h 138"/>
              <a:gd name="T6" fmla="*/ 0 w 102"/>
              <a:gd name="T7" fmla="*/ 129 h 138"/>
              <a:gd name="T8" fmla="*/ 10 w 102"/>
              <a:gd name="T9" fmla="*/ 138 h 138"/>
              <a:gd name="T10" fmla="*/ 92 w 102"/>
              <a:gd name="T11" fmla="*/ 138 h 138"/>
              <a:gd name="T12" fmla="*/ 102 w 102"/>
              <a:gd name="T13" fmla="*/ 129 h 138"/>
              <a:gd name="T14" fmla="*/ 102 w 102"/>
              <a:gd name="T15" fmla="*/ 10 h 138"/>
              <a:gd name="T16" fmla="*/ 92 w 102"/>
              <a:gd name="T17" fmla="*/ 0 h 138"/>
              <a:gd name="T18" fmla="*/ 51 w 102"/>
              <a:gd name="T19" fmla="*/ 135 h 138"/>
              <a:gd name="T20" fmla="*/ 45 w 102"/>
              <a:gd name="T21" fmla="*/ 129 h 138"/>
              <a:gd name="T22" fmla="*/ 51 w 102"/>
              <a:gd name="T23" fmla="*/ 124 h 138"/>
              <a:gd name="T24" fmla="*/ 57 w 102"/>
              <a:gd name="T25" fmla="*/ 129 h 138"/>
              <a:gd name="T26" fmla="*/ 51 w 102"/>
              <a:gd name="T27" fmla="*/ 135 h 138"/>
              <a:gd name="T28" fmla="*/ 92 w 102"/>
              <a:gd name="T29" fmla="*/ 119 h 138"/>
              <a:gd name="T30" fmla="*/ 10 w 102"/>
              <a:gd name="T31" fmla="*/ 119 h 138"/>
              <a:gd name="T32" fmla="*/ 10 w 102"/>
              <a:gd name="T33" fmla="*/ 11 h 138"/>
              <a:gd name="T34" fmla="*/ 92 w 102"/>
              <a:gd name="T35" fmla="*/ 11 h 138"/>
              <a:gd name="T36" fmla="*/ 92 w 102"/>
              <a:gd name="T37" fmla="*/ 11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31" name="Group 34"/>
          <p:cNvGrpSpPr/>
          <p:nvPr/>
        </p:nvGrpSpPr>
        <p:grpSpPr>
          <a:xfrm>
            <a:off x="5682933" y="2397683"/>
            <a:ext cx="880340" cy="840551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32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4" name="Group 37"/>
          <p:cNvGrpSpPr/>
          <p:nvPr/>
        </p:nvGrpSpPr>
        <p:grpSpPr>
          <a:xfrm>
            <a:off x="3431707" y="3052068"/>
            <a:ext cx="631267" cy="718340"/>
            <a:chOff x="2927811" y="2108124"/>
            <a:chExt cx="361887" cy="411804"/>
          </a:xfrm>
          <a:solidFill>
            <a:schemeClr val="bg1"/>
          </a:solidFill>
        </p:grpSpPr>
        <p:sp>
          <p:nvSpPr>
            <p:cNvPr id="35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6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7" name="Freeform 70"/>
            <p:cNvSpPr>
              <a:spLocks/>
            </p:cNvSpPr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8" name="Freeform 71"/>
            <p:cNvSpPr>
              <a:spLocks/>
            </p:cNvSpPr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51" name="Group 54"/>
          <p:cNvGrpSpPr/>
          <p:nvPr/>
        </p:nvGrpSpPr>
        <p:grpSpPr>
          <a:xfrm>
            <a:off x="7235549" y="4902819"/>
            <a:ext cx="667783" cy="493251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9131223" y="2624070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Research</a:t>
            </a: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5" name="Text Box 10"/>
          <p:cNvSpPr txBox="1">
            <a:spLocks noChangeArrowheads="1"/>
          </p:cNvSpPr>
          <p:nvPr/>
        </p:nvSpPr>
        <p:spPr bwMode="auto">
          <a:xfrm>
            <a:off x="7637640" y="287822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Cloud</a:t>
            </a: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7039190" y="5512424"/>
            <a:ext cx="1788617" cy="161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Goodwill</a:t>
            </a: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446133" y="3127249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Network</a:t>
            </a:r>
          </a:p>
          <a:p>
            <a:pPr algn="r"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2" name="Text Box 10"/>
          <p:cNvSpPr txBox="1">
            <a:spLocks noChangeArrowheads="1"/>
          </p:cNvSpPr>
          <p:nvPr/>
        </p:nvSpPr>
        <p:spPr bwMode="auto">
          <a:xfrm>
            <a:off x="2574229" y="5579930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Gadget</a:t>
            </a:r>
          </a:p>
          <a:p>
            <a:pPr algn="r"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3" name="Text Box 10"/>
          <p:cNvSpPr txBox="1">
            <a:spLocks noChangeArrowheads="1"/>
          </p:cNvSpPr>
          <p:nvPr/>
        </p:nvSpPr>
        <p:spPr bwMode="auto">
          <a:xfrm>
            <a:off x="2092611" y="215021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Marketing </a:t>
            </a:r>
          </a:p>
          <a:p>
            <a:pPr algn="r"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5018256" y="3248475"/>
            <a:ext cx="2120202" cy="1395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System </a:t>
            </a:r>
          </a:p>
          <a:p>
            <a:pPr algn="ctr"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ctr"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59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25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5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30" grpId="0" animBg="1"/>
      <p:bldP spid="64" grpId="0"/>
      <p:bldP spid="65" grpId="0"/>
      <p:bldP spid="67" grpId="0"/>
      <p:bldP spid="71" grpId="0"/>
      <p:bldP spid="72" grpId="0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/>
          </p:cNvSpPr>
          <p:nvPr/>
        </p:nvSpPr>
        <p:spPr bwMode="auto">
          <a:xfrm>
            <a:off x="609608" y="2683158"/>
            <a:ext cx="1990369" cy="789657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959597" y="2087121"/>
            <a:ext cx="1990369" cy="138568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501053" y="1671740"/>
            <a:ext cx="1990369" cy="1801069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057150" y="2190967"/>
            <a:ext cx="1990369" cy="128184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556829" y="1397006"/>
            <a:ext cx="1990369" cy="2075809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067234" y="1775585"/>
            <a:ext cx="1990369" cy="1697224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F08D7C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388838" y="2434905"/>
            <a:ext cx="1990369" cy="1037904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rgbClr val="AECDC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1176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2011</a:t>
            </a:r>
            <a:endParaRPr lang="en-US" sz="933" i="1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228564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4384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5C1A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2012</a:t>
            </a:r>
            <a:endParaRPr lang="en-US" sz="933" i="1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0640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2013</a:t>
            </a:r>
            <a:endParaRPr lang="en-US" sz="933" i="1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5880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5C1A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  <a:endParaRPr lang="en-US" sz="933" i="1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99568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2017</a:t>
            </a:r>
            <a:endParaRPr lang="en-US" sz="933" i="1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70104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  <a:endParaRPr lang="en-US" sz="933" i="1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636000" y="3501698"/>
            <a:ext cx="914400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en-US" sz="1333" b="1">
                <a:solidFill>
                  <a:srgbClr val="45C1A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2016</a:t>
            </a:r>
            <a:endParaRPr lang="en-US" sz="933" i="1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2545080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170680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68%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694680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38%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117080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75%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8742680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65%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0063480" y="3033625"/>
            <a:ext cx="70104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30%</a:t>
            </a:r>
            <a:endParaRPr lang="en-US" sz="140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6096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1336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5C1A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6576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52832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5C1A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68072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83312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5C1A4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9855200" y="3733801"/>
            <a:ext cx="1524000" cy="15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>
              <a:lnSpc>
                <a:spcPct val="200000"/>
              </a:lnSpc>
            </a:pPr>
            <a:r>
              <a:rPr lang="en-US" sz="1600" b="1" dirty="0">
                <a:solidFill>
                  <a:srgbClr val="4BACC6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Data</a:t>
            </a:r>
            <a:endParaRPr lang="en-US" sz="1467" b="1" dirty="0">
              <a:solidFill>
                <a:srgbClr val="4BACC6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333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333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1" name="Rectangle 60"/>
          <p:cNvSpPr/>
          <p:nvPr/>
        </p:nvSpPr>
        <p:spPr>
          <a:xfrm>
            <a:off x="609600" y="5461000"/>
            <a:ext cx="10668000" cy="871379"/>
          </a:xfrm>
          <a:prstGeom prst="rect">
            <a:avLst/>
          </a:prstGeom>
          <a:solidFill>
            <a:srgbClr val="AEC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738429" y="5681245"/>
            <a:ext cx="1042845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ctr" defTabSz="1450940"/>
            <a:r>
              <a:rPr lang="zh-CN" altLang="en-US" sz="1200" dirty="0">
                <a:solidFill>
                  <a:schemeClr val="bg1"/>
                </a:solidFill>
                <a:latin typeface="Open Sans Semibold" pitchFamily="34" charset="0"/>
                <a:ea typeface="Open Sans Semibold" pitchFamily="34" charset="0"/>
                <a:cs typeface="Open Sans Semibold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200" dirty="0">
              <a:solidFill>
                <a:schemeClr val="bg1"/>
              </a:solidFill>
              <a:latin typeface="Open Sans Semibold" pitchFamily="34" charset="0"/>
              <a:ea typeface="Open Sans Semibold" pitchFamily="34" charset="0"/>
              <a:cs typeface="Open Sans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49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25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750"/>
                            </p:stCondLst>
                            <p:childTnLst>
                              <p:par>
                                <p:cTn id="1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250"/>
                            </p:stCondLst>
                            <p:childTnLst>
                              <p:par>
                                <p:cTn id="1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58827"/>
            <a:ext cx="12192000" cy="45085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093091" y="5197995"/>
            <a:ext cx="1928592" cy="1221507"/>
            <a:chOff x="2093091" y="5197995"/>
            <a:chExt cx="1928592" cy="1221507"/>
          </a:xfrm>
        </p:grpSpPr>
        <p:sp>
          <p:nvSpPr>
            <p:cNvPr id="29" name="TextBox 13"/>
            <p:cNvSpPr txBox="1"/>
            <p:nvPr/>
          </p:nvSpPr>
          <p:spPr>
            <a:xfrm>
              <a:off x="2157140" y="5197995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exa Bold" charset="0"/>
                </a:rPr>
                <a:t>请输入你的题目</a:t>
              </a:r>
              <a:endPara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exa Bold" charset="0"/>
              </a:endParaRPr>
            </a:p>
          </p:txBody>
        </p:sp>
        <p:sp>
          <p:nvSpPr>
            <p:cNvPr id="30" name="Rectangle 14"/>
            <p:cNvSpPr/>
            <p:nvPr/>
          </p:nvSpPr>
          <p:spPr>
            <a:xfrm>
              <a:off x="2093091" y="5588505"/>
              <a:ext cx="19285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4965" y="5197995"/>
            <a:ext cx="1926987" cy="1221507"/>
            <a:chOff x="4854965" y="5197995"/>
            <a:chExt cx="1926987" cy="1221507"/>
          </a:xfrm>
        </p:grpSpPr>
        <p:sp>
          <p:nvSpPr>
            <p:cNvPr id="31" name="TextBox 15"/>
            <p:cNvSpPr txBox="1"/>
            <p:nvPr/>
          </p:nvSpPr>
          <p:spPr>
            <a:xfrm>
              <a:off x="4981458" y="5197995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exa Bold" charset="0"/>
                </a:rPr>
                <a:t>请输入你的题目</a:t>
              </a:r>
              <a:endPara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exa Bold" charset="0"/>
              </a:endParaRPr>
            </a:p>
          </p:txBody>
        </p:sp>
        <p:sp>
          <p:nvSpPr>
            <p:cNvPr id="32" name="Rectangle 16"/>
            <p:cNvSpPr/>
            <p:nvPr/>
          </p:nvSpPr>
          <p:spPr>
            <a:xfrm>
              <a:off x="4854965" y="5588505"/>
              <a:ext cx="192698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38517" y="5197995"/>
            <a:ext cx="1928591" cy="1221506"/>
            <a:chOff x="7738517" y="5197995"/>
            <a:chExt cx="1928591" cy="1221506"/>
          </a:xfrm>
        </p:grpSpPr>
        <p:sp>
          <p:nvSpPr>
            <p:cNvPr id="33" name="TextBox 19"/>
            <p:cNvSpPr txBox="1"/>
            <p:nvPr/>
          </p:nvSpPr>
          <p:spPr>
            <a:xfrm>
              <a:off x="7802567" y="5197995"/>
              <a:ext cx="1800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Nexa Bold" charset="0"/>
                </a:rPr>
                <a:t>请输入你的题目</a:t>
              </a:r>
              <a:endPara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Nexa Bold" charset="0"/>
              </a:endParaRPr>
            </a:p>
          </p:txBody>
        </p:sp>
        <p:sp>
          <p:nvSpPr>
            <p:cNvPr id="34" name="Rectangle 20"/>
            <p:cNvSpPr/>
            <p:nvPr/>
          </p:nvSpPr>
          <p:spPr>
            <a:xfrm>
              <a:off x="7738517" y="5588504"/>
              <a:ext cx="192859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请在此处添加详细描述文本，尽量与标题文本语言风格相符合，语言描述尽量简洁生动。</a:t>
              </a:r>
              <a:endParaRPr lang="en-US" sz="12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91673" y="3811861"/>
            <a:ext cx="1222280" cy="1222280"/>
            <a:chOff x="8091673" y="3811861"/>
            <a:chExt cx="1222280" cy="1222280"/>
          </a:xfrm>
        </p:grpSpPr>
        <p:sp>
          <p:nvSpPr>
            <p:cNvPr id="28" name="Oval 11"/>
            <p:cNvSpPr/>
            <p:nvPr/>
          </p:nvSpPr>
          <p:spPr>
            <a:xfrm>
              <a:off x="8091673" y="3811861"/>
              <a:ext cx="1222280" cy="1222280"/>
            </a:xfrm>
            <a:prstGeom prst="ellipse">
              <a:avLst/>
            </a:prstGeom>
            <a:solidFill>
              <a:srgbClr val="AECDCF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160"/>
            <p:cNvSpPr>
              <a:spLocks noChangeArrowheads="1"/>
            </p:cNvSpPr>
            <p:nvPr/>
          </p:nvSpPr>
          <p:spPr bwMode="auto">
            <a:xfrm>
              <a:off x="8415421" y="4149613"/>
              <a:ext cx="574784" cy="489174"/>
            </a:xfrm>
            <a:custGeom>
              <a:avLst/>
              <a:gdLst>
                <a:gd name="T0" fmla="*/ 0 w 209"/>
                <a:gd name="T1" fmla="*/ 175 h 176"/>
                <a:gd name="T2" fmla="*/ 39 w 209"/>
                <a:gd name="T3" fmla="*/ 175 h 176"/>
                <a:gd name="T4" fmla="*/ 39 w 209"/>
                <a:gd name="T5" fmla="*/ 103 h 176"/>
                <a:gd name="T6" fmla="*/ 0 w 209"/>
                <a:gd name="T7" fmla="*/ 103 h 176"/>
                <a:gd name="T8" fmla="*/ 0 w 209"/>
                <a:gd name="T9" fmla="*/ 175 h 176"/>
                <a:gd name="T10" fmla="*/ 9 w 209"/>
                <a:gd name="T11" fmla="*/ 112 h 176"/>
                <a:gd name="T12" fmla="*/ 31 w 209"/>
                <a:gd name="T13" fmla="*/ 112 h 176"/>
                <a:gd name="T14" fmla="*/ 31 w 209"/>
                <a:gd name="T15" fmla="*/ 166 h 176"/>
                <a:gd name="T16" fmla="*/ 9 w 209"/>
                <a:gd name="T17" fmla="*/ 166 h 176"/>
                <a:gd name="T18" fmla="*/ 9 w 209"/>
                <a:gd name="T19" fmla="*/ 112 h 176"/>
                <a:gd name="T20" fmla="*/ 57 w 209"/>
                <a:gd name="T21" fmla="*/ 175 h 176"/>
                <a:gd name="T22" fmla="*/ 96 w 209"/>
                <a:gd name="T23" fmla="*/ 175 h 176"/>
                <a:gd name="T24" fmla="*/ 96 w 209"/>
                <a:gd name="T25" fmla="*/ 38 h 176"/>
                <a:gd name="T26" fmla="*/ 57 w 209"/>
                <a:gd name="T27" fmla="*/ 38 h 176"/>
                <a:gd name="T28" fmla="*/ 57 w 209"/>
                <a:gd name="T29" fmla="*/ 175 h 176"/>
                <a:gd name="T30" fmla="*/ 65 w 209"/>
                <a:gd name="T31" fmla="*/ 47 h 176"/>
                <a:gd name="T32" fmla="*/ 87 w 209"/>
                <a:gd name="T33" fmla="*/ 47 h 176"/>
                <a:gd name="T34" fmla="*/ 87 w 209"/>
                <a:gd name="T35" fmla="*/ 166 h 176"/>
                <a:gd name="T36" fmla="*/ 65 w 209"/>
                <a:gd name="T37" fmla="*/ 166 h 176"/>
                <a:gd name="T38" fmla="*/ 65 w 209"/>
                <a:gd name="T39" fmla="*/ 47 h 176"/>
                <a:gd name="T40" fmla="*/ 169 w 209"/>
                <a:gd name="T41" fmla="*/ 69 h 176"/>
                <a:gd name="T42" fmla="*/ 169 w 209"/>
                <a:gd name="T43" fmla="*/ 175 h 176"/>
                <a:gd name="T44" fmla="*/ 208 w 209"/>
                <a:gd name="T45" fmla="*/ 175 h 176"/>
                <a:gd name="T46" fmla="*/ 208 w 209"/>
                <a:gd name="T47" fmla="*/ 69 h 176"/>
                <a:gd name="T48" fmla="*/ 169 w 209"/>
                <a:gd name="T49" fmla="*/ 69 h 176"/>
                <a:gd name="T50" fmla="*/ 200 w 209"/>
                <a:gd name="T51" fmla="*/ 166 h 176"/>
                <a:gd name="T52" fmla="*/ 177 w 209"/>
                <a:gd name="T53" fmla="*/ 166 h 176"/>
                <a:gd name="T54" fmla="*/ 177 w 209"/>
                <a:gd name="T55" fmla="*/ 77 h 176"/>
                <a:gd name="T56" fmla="*/ 200 w 209"/>
                <a:gd name="T57" fmla="*/ 77 h 176"/>
                <a:gd name="T58" fmla="*/ 200 w 209"/>
                <a:gd name="T59" fmla="*/ 166 h 176"/>
                <a:gd name="T60" fmla="*/ 113 w 209"/>
                <a:gd name="T61" fmla="*/ 175 h 176"/>
                <a:gd name="T62" fmla="*/ 152 w 209"/>
                <a:gd name="T63" fmla="*/ 175 h 176"/>
                <a:gd name="T64" fmla="*/ 152 w 209"/>
                <a:gd name="T65" fmla="*/ 0 h 176"/>
                <a:gd name="T66" fmla="*/ 113 w 209"/>
                <a:gd name="T67" fmla="*/ 0 h 176"/>
                <a:gd name="T68" fmla="*/ 113 w 209"/>
                <a:gd name="T69" fmla="*/ 175 h 176"/>
                <a:gd name="T70" fmla="*/ 121 w 209"/>
                <a:gd name="T71" fmla="*/ 8 h 176"/>
                <a:gd name="T72" fmla="*/ 144 w 209"/>
                <a:gd name="T73" fmla="*/ 8 h 176"/>
                <a:gd name="T74" fmla="*/ 144 w 209"/>
                <a:gd name="T75" fmla="*/ 166 h 176"/>
                <a:gd name="T76" fmla="*/ 121 w 209"/>
                <a:gd name="T77" fmla="*/ 166 h 176"/>
                <a:gd name="T78" fmla="*/ 121 w 209"/>
                <a:gd name="T79" fmla="*/ 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9" h="176">
                  <a:moveTo>
                    <a:pt x="0" y="175"/>
                  </a:moveTo>
                  <a:lnTo>
                    <a:pt x="39" y="175"/>
                  </a:lnTo>
                  <a:lnTo>
                    <a:pt x="39" y="103"/>
                  </a:lnTo>
                  <a:lnTo>
                    <a:pt x="0" y="103"/>
                  </a:lnTo>
                  <a:lnTo>
                    <a:pt x="0" y="175"/>
                  </a:lnTo>
                  <a:close/>
                  <a:moveTo>
                    <a:pt x="9" y="112"/>
                  </a:moveTo>
                  <a:lnTo>
                    <a:pt x="31" y="112"/>
                  </a:lnTo>
                  <a:lnTo>
                    <a:pt x="31" y="166"/>
                  </a:lnTo>
                  <a:lnTo>
                    <a:pt x="9" y="166"/>
                  </a:lnTo>
                  <a:lnTo>
                    <a:pt x="9" y="112"/>
                  </a:lnTo>
                  <a:close/>
                  <a:moveTo>
                    <a:pt x="57" y="175"/>
                  </a:moveTo>
                  <a:lnTo>
                    <a:pt x="96" y="175"/>
                  </a:lnTo>
                  <a:lnTo>
                    <a:pt x="96" y="38"/>
                  </a:lnTo>
                  <a:lnTo>
                    <a:pt x="57" y="38"/>
                  </a:lnTo>
                  <a:lnTo>
                    <a:pt x="57" y="175"/>
                  </a:lnTo>
                  <a:close/>
                  <a:moveTo>
                    <a:pt x="65" y="47"/>
                  </a:moveTo>
                  <a:lnTo>
                    <a:pt x="87" y="47"/>
                  </a:lnTo>
                  <a:lnTo>
                    <a:pt x="87" y="166"/>
                  </a:lnTo>
                  <a:lnTo>
                    <a:pt x="65" y="166"/>
                  </a:lnTo>
                  <a:lnTo>
                    <a:pt x="65" y="47"/>
                  </a:lnTo>
                  <a:close/>
                  <a:moveTo>
                    <a:pt x="169" y="69"/>
                  </a:moveTo>
                  <a:lnTo>
                    <a:pt x="169" y="175"/>
                  </a:lnTo>
                  <a:lnTo>
                    <a:pt x="208" y="175"/>
                  </a:lnTo>
                  <a:lnTo>
                    <a:pt x="208" y="69"/>
                  </a:lnTo>
                  <a:lnTo>
                    <a:pt x="169" y="69"/>
                  </a:lnTo>
                  <a:close/>
                  <a:moveTo>
                    <a:pt x="200" y="166"/>
                  </a:moveTo>
                  <a:lnTo>
                    <a:pt x="177" y="166"/>
                  </a:lnTo>
                  <a:lnTo>
                    <a:pt x="177" y="77"/>
                  </a:lnTo>
                  <a:lnTo>
                    <a:pt x="200" y="77"/>
                  </a:lnTo>
                  <a:lnTo>
                    <a:pt x="200" y="166"/>
                  </a:lnTo>
                  <a:close/>
                  <a:moveTo>
                    <a:pt x="113" y="175"/>
                  </a:moveTo>
                  <a:lnTo>
                    <a:pt x="152" y="175"/>
                  </a:lnTo>
                  <a:lnTo>
                    <a:pt x="152" y="0"/>
                  </a:lnTo>
                  <a:lnTo>
                    <a:pt x="113" y="0"/>
                  </a:lnTo>
                  <a:lnTo>
                    <a:pt x="113" y="175"/>
                  </a:lnTo>
                  <a:close/>
                  <a:moveTo>
                    <a:pt x="121" y="8"/>
                  </a:moveTo>
                  <a:lnTo>
                    <a:pt x="144" y="8"/>
                  </a:lnTo>
                  <a:lnTo>
                    <a:pt x="144" y="166"/>
                  </a:lnTo>
                  <a:lnTo>
                    <a:pt x="121" y="166"/>
                  </a:lnTo>
                  <a:lnTo>
                    <a:pt x="1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46247" y="3783060"/>
            <a:ext cx="1222280" cy="1222280"/>
            <a:chOff x="2446247" y="3783060"/>
            <a:chExt cx="1222280" cy="1222280"/>
          </a:xfrm>
        </p:grpSpPr>
        <p:sp>
          <p:nvSpPr>
            <p:cNvPr id="26" name="Oval 9"/>
            <p:cNvSpPr/>
            <p:nvPr/>
          </p:nvSpPr>
          <p:spPr>
            <a:xfrm>
              <a:off x="2446247" y="3783060"/>
              <a:ext cx="1222280" cy="1222280"/>
            </a:xfrm>
            <a:prstGeom prst="ellipse">
              <a:avLst/>
            </a:prstGeom>
            <a:solidFill>
              <a:srgbClr val="F08D7C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22"/>
            <p:cNvSpPr>
              <a:spLocks noChangeArrowheads="1"/>
            </p:cNvSpPr>
            <p:nvPr/>
          </p:nvSpPr>
          <p:spPr bwMode="auto">
            <a:xfrm>
              <a:off x="2769995" y="4160381"/>
              <a:ext cx="574784" cy="563049"/>
            </a:xfrm>
            <a:custGeom>
              <a:avLst/>
              <a:gdLst>
                <a:gd name="T0" fmla="*/ 186 w 216"/>
                <a:gd name="T1" fmla="*/ 0 h 210"/>
                <a:gd name="T2" fmla="*/ 29 w 216"/>
                <a:gd name="T3" fmla="*/ 0 h 210"/>
                <a:gd name="T4" fmla="*/ 29 w 216"/>
                <a:gd name="T5" fmla="*/ 0 h 210"/>
                <a:gd name="T6" fmla="*/ 0 w 216"/>
                <a:gd name="T7" fmla="*/ 29 h 210"/>
                <a:gd name="T8" fmla="*/ 0 w 216"/>
                <a:gd name="T9" fmla="*/ 136 h 210"/>
                <a:gd name="T10" fmla="*/ 0 w 216"/>
                <a:gd name="T11" fmla="*/ 136 h 210"/>
                <a:gd name="T12" fmla="*/ 29 w 216"/>
                <a:gd name="T13" fmla="*/ 165 h 210"/>
                <a:gd name="T14" fmla="*/ 32 w 216"/>
                <a:gd name="T15" fmla="*/ 165 h 210"/>
                <a:gd name="T16" fmla="*/ 32 w 216"/>
                <a:gd name="T17" fmla="*/ 209 h 210"/>
                <a:gd name="T18" fmla="*/ 96 w 216"/>
                <a:gd name="T19" fmla="*/ 165 h 210"/>
                <a:gd name="T20" fmla="*/ 186 w 216"/>
                <a:gd name="T21" fmla="*/ 165 h 210"/>
                <a:gd name="T22" fmla="*/ 186 w 216"/>
                <a:gd name="T23" fmla="*/ 165 h 210"/>
                <a:gd name="T24" fmla="*/ 215 w 216"/>
                <a:gd name="T25" fmla="*/ 136 h 210"/>
                <a:gd name="T26" fmla="*/ 215 w 216"/>
                <a:gd name="T27" fmla="*/ 29 h 210"/>
                <a:gd name="T28" fmla="*/ 215 w 216"/>
                <a:gd name="T29" fmla="*/ 29 h 210"/>
                <a:gd name="T30" fmla="*/ 186 w 216"/>
                <a:gd name="T31" fmla="*/ 0 h 210"/>
                <a:gd name="T32" fmla="*/ 207 w 216"/>
                <a:gd name="T33" fmla="*/ 136 h 210"/>
                <a:gd name="T34" fmla="*/ 207 w 216"/>
                <a:gd name="T35" fmla="*/ 136 h 210"/>
                <a:gd name="T36" fmla="*/ 186 w 216"/>
                <a:gd name="T37" fmla="*/ 157 h 210"/>
                <a:gd name="T38" fmla="*/ 93 w 216"/>
                <a:gd name="T39" fmla="*/ 157 h 210"/>
                <a:gd name="T40" fmla="*/ 40 w 216"/>
                <a:gd name="T41" fmla="*/ 193 h 210"/>
                <a:gd name="T42" fmla="*/ 41 w 216"/>
                <a:gd name="T43" fmla="*/ 157 h 210"/>
                <a:gd name="T44" fmla="*/ 29 w 216"/>
                <a:gd name="T45" fmla="*/ 157 h 210"/>
                <a:gd name="T46" fmla="*/ 29 w 216"/>
                <a:gd name="T47" fmla="*/ 157 h 210"/>
                <a:gd name="T48" fmla="*/ 8 w 216"/>
                <a:gd name="T49" fmla="*/ 136 h 210"/>
                <a:gd name="T50" fmla="*/ 8 w 216"/>
                <a:gd name="T51" fmla="*/ 29 h 210"/>
                <a:gd name="T52" fmla="*/ 8 w 216"/>
                <a:gd name="T53" fmla="*/ 29 h 210"/>
                <a:gd name="T54" fmla="*/ 29 w 216"/>
                <a:gd name="T55" fmla="*/ 8 h 210"/>
                <a:gd name="T56" fmla="*/ 186 w 216"/>
                <a:gd name="T57" fmla="*/ 8 h 210"/>
                <a:gd name="T58" fmla="*/ 186 w 216"/>
                <a:gd name="T59" fmla="*/ 8 h 210"/>
                <a:gd name="T60" fmla="*/ 207 w 216"/>
                <a:gd name="T61" fmla="*/ 29 h 210"/>
                <a:gd name="T62" fmla="*/ 207 w 216"/>
                <a:gd name="T63" fmla="*/ 136 h 210"/>
                <a:gd name="T64" fmla="*/ 78 w 216"/>
                <a:gd name="T65" fmla="*/ 80 h 210"/>
                <a:gd name="T66" fmla="*/ 78 w 216"/>
                <a:gd name="T67" fmla="*/ 80 h 210"/>
                <a:gd name="T68" fmla="*/ 57 w 216"/>
                <a:gd name="T69" fmla="*/ 88 h 210"/>
                <a:gd name="T70" fmla="*/ 57 w 216"/>
                <a:gd name="T71" fmla="*/ 88 h 210"/>
                <a:gd name="T72" fmla="*/ 65 w 216"/>
                <a:gd name="T73" fmla="*/ 67 h 210"/>
                <a:gd name="T74" fmla="*/ 65 w 216"/>
                <a:gd name="T75" fmla="*/ 67 h 210"/>
                <a:gd name="T76" fmla="*/ 78 w 216"/>
                <a:gd name="T77" fmla="*/ 80 h 210"/>
                <a:gd name="T78" fmla="*/ 120 w 216"/>
                <a:gd name="T79" fmla="*/ 80 h 210"/>
                <a:gd name="T80" fmla="*/ 120 w 216"/>
                <a:gd name="T81" fmla="*/ 80 h 210"/>
                <a:gd name="T82" fmla="*/ 99 w 216"/>
                <a:gd name="T83" fmla="*/ 88 h 210"/>
                <a:gd name="T84" fmla="*/ 99 w 216"/>
                <a:gd name="T85" fmla="*/ 88 h 210"/>
                <a:gd name="T86" fmla="*/ 108 w 216"/>
                <a:gd name="T87" fmla="*/ 67 h 210"/>
                <a:gd name="T88" fmla="*/ 108 w 216"/>
                <a:gd name="T89" fmla="*/ 67 h 210"/>
                <a:gd name="T90" fmla="*/ 120 w 216"/>
                <a:gd name="T91" fmla="*/ 80 h 210"/>
                <a:gd name="T92" fmla="*/ 162 w 216"/>
                <a:gd name="T93" fmla="*/ 81 h 210"/>
                <a:gd name="T94" fmla="*/ 162 w 216"/>
                <a:gd name="T95" fmla="*/ 81 h 210"/>
                <a:gd name="T96" fmla="*/ 141 w 216"/>
                <a:gd name="T97" fmla="*/ 90 h 210"/>
                <a:gd name="T98" fmla="*/ 141 w 216"/>
                <a:gd name="T99" fmla="*/ 90 h 210"/>
                <a:gd name="T100" fmla="*/ 150 w 216"/>
                <a:gd name="T101" fmla="*/ 69 h 210"/>
                <a:gd name="T102" fmla="*/ 150 w 216"/>
                <a:gd name="T103" fmla="*/ 69 h 210"/>
                <a:gd name="T104" fmla="*/ 162 w 216"/>
                <a:gd name="T105" fmla="*/ 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6" h="210">
                  <a:moveTo>
                    <a:pt x="186" y="0"/>
                  </a:moveTo>
                  <a:lnTo>
                    <a:pt x="29" y="0"/>
                  </a:lnTo>
                  <a:lnTo>
                    <a:pt x="29" y="0"/>
                  </a:lnTo>
                  <a:cubicBezTo>
                    <a:pt x="13" y="0"/>
                    <a:pt x="0" y="13"/>
                    <a:pt x="0" y="29"/>
                  </a:cubicBezTo>
                  <a:lnTo>
                    <a:pt x="0" y="136"/>
                  </a:lnTo>
                  <a:lnTo>
                    <a:pt x="0" y="136"/>
                  </a:lnTo>
                  <a:cubicBezTo>
                    <a:pt x="0" y="152"/>
                    <a:pt x="13" y="165"/>
                    <a:pt x="29" y="165"/>
                  </a:cubicBezTo>
                  <a:lnTo>
                    <a:pt x="32" y="165"/>
                  </a:lnTo>
                  <a:lnTo>
                    <a:pt x="32" y="209"/>
                  </a:lnTo>
                  <a:lnTo>
                    <a:pt x="96" y="165"/>
                  </a:lnTo>
                  <a:lnTo>
                    <a:pt x="186" y="165"/>
                  </a:lnTo>
                  <a:lnTo>
                    <a:pt x="186" y="165"/>
                  </a:lnTo>
                  <a:cubicBezTo>
                    <a:pt x="202" y="165"/>
                    <a:pt x="215" y="152"/>
                    <a:pt x="215" y="136"/>
                  </a:cubicBezTo>
                  <a:lnTo>
                    <a:pt x="215" y="29"/>
                  </a:lnTo>
                  <a:lnTo>
                    <a:pt x="215" y="29"/>
                  </a:lnTo>
                  <a:cubicBezTo>
                    <a:pt x="215" y="13"/>
                    <a:pt x="202" y="0"/>
                    <a:pt x="186" y="0"/>
                  </a:cubicBezTo>
                  <a:close/>
                  <a:moveTo>
                    <a:pt x="207" y="136"/>
                  </a:moveTo>
                  <a:lnTo>
                    <a:pt x="207" y="136"/>
                  </a:lnTo>
                  <a:cubicBezTo>
                    <a:pt x="207" y="147"/>
                    <a:pt x="198" y="157"/>
                    <a:pt x="186" y="157"/>
                  </a:cubicBezTo>
                  <a:lnTo>
                    <a:pt x="93" y="157"/>
                  </a:lnTo>
                  <a:lnTo>
                    <a:pt x="40" y="193"/>
                  </a:lnTo>
                  <a:lnTo>
                    <a:pt x="41" y="157"/>
                  </a:lnTo>
                  <a:lnTo>
                    <a:pt x="29" y="157"/>
                  </a:lnTo>
                  <a:lnTo>
                    <a:pt x="29" y="157"/>
                  </a:lnTo>
                  <a:cubicBezTo>
                    <a:pt x="17" y="157"/>
                    <a:pt x="8" y="147"/>
                    <a:pt x="8" y="136"/>
                  </a:cubicBezTo>
                  <a:lnTo>
                    <a:pt x="8" y="29"/>
                  </a:lnTo>
                  <a:lnTo>
                    <a:pt x="8" y="29"/>
                  </a:lnTo>
                  <a:cubicBezTo>
                    <a:pt x="8" y="17"/>
                    <a:pt x="17" y="8"/>
                    <a:pt x="29" y="8"/>
                  </a:cubicBezTo>
                  <a:lnTo>
                    <a:pt x="186" y="8"/>
                  </a:lnTo>
                  <a:lnTo>
                    <a:pt x="186" y="8"/>
                  </a:lnTo>
                  <a:cubicBezTo>
                    <a:pt x="198" y="8"/>
                    <a:pt x="207" y="17"/>
                    <a:pt x="207" y="29"/>
                  </a:cubicBezTo>
                  <a:lnTo>
                    <a:pt x="207" y="136"/>
                  </a:lnTo>
                  <a:close/>
                  <a:moveTo>
                    <a:pt x="78" y="80"/>
                  </a:moveTo>
                  <a:lnTo>
                    <a:pt x="78" y="80"/>
                  </a:lnTo>
                  <a:cubicBezTo>
                    <a:pt x="78" y="91"/>
                    <a:pt x="65" y="97"/>
                    <a:pt x="57" y="88"/>
                  </a:cubicBezTo>
                  <a:lnTo>
                    <a:pt x="57" y="88"/>
                  </a:lnTo>
                  <a:cubicBezTo>
                    <a:pt x="49" y="81"/>
                    <a:pt x="54" y="67"/>
                    <a:pt x="65" y="67"/>
                  </a:cubicBezTo>
                  <a:lnTo>
                    <a:pt x="65" y="67"/>
                  </a:lnTo>
                  <a:cubicBezTo>
                    <a:pt x="72" y="67"/>
                    <a:pt x="78" y="73"/>
                    <a:pt x="78" y="80"/>
                  </a:cubicBezTo>
                  <a:close/>
                  <a:moveTo>
                    <a:pt x="120" y="80"/>
                  </a:moveTo>
                  <a:lnTo>
                    <a:pt x="120" y="80"/>
                  </a:lnTo>
                  <a:cubicBezTo>
                    <a:pt x="120" y="91"/>
                    <a:pt x="107" y="97"/>
                    <a:pt x="99" y="88"/>
                  </a:cubicBezTo>
                  <a:lnTo>
                    <a:pt x="99" y="88"/>
                  </a:lnTo>
                  <a:cubicBezTo>
                    <a:pt x="91" y="81"/>
                    <a:pt x="97" y="67"/>
                    <a:pt x="108" y="67"/>
                  </a:cubicBezTo>
                  <a:lnTo>
                    <a:pt x="108" y="67"/>
                  </a:lnTo>
                  <a:cubicBezTo>
                    <a:pt x="114" y="67"/>
                    <a:pt x="120" y="73"/>
                    <a:pt x="120" y="80"/>
                  </a:cubicBezTo>
                  <a:close/>
                  <a:moveTo>
                    <a:pt x="162" y="81"/>
                  </a:moveTo>
                  <a:lnTo>
                    <a:pt x="162" y="81"/>
                  </a:lnTo>
                  <a:cubicBezTo>
                    <a:pt x="162" y="93"/>
                    <a:pt x="149" y="98"/>
                    <a:pt x="141" y="90"/>
                  </a:cubicBezTo>
                  <a:lnTo>
                    <a:pt x="141" y="90"/>
                  </a:lnTo>
                  <a:cubicBezTo>
                    <a:pt x="133" y="82"/>
                    <a:pt x="138" y="69"/>
                    <a:pt x="150" y="69"/>
                  </a:cubicBezTo>
                  <a:lnTo>
                    <a:pt x="150" y="69"/>
                  </a:lnTo>
                  <a:cubicBezTo>
                    <a:pt x="156" y="69"/>
                    <a:pt x="162" y="74"/>
                    <a:pt x="162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68960" y="3783060"/>
            <a:ext cx="1222280" cy="1222280"/>
            <a:chOff x="5268960" y="3783060"/>
            <a:chExt cx="1222280" cy="1222280"/>
          </a:xfrm>
        </p:grpSpPr>
        <p:sp>
          <p:nvSpPr>
            <p:cNvPr id="27" name="Oval 10"/>
            <p:cNvSpPr/>
            <p:nvPr/>
          </p:nvSpPr>
          <p:spPr>
            <a:xfrm>
              <a:off x="5268960" y="3783060"/>
              <a:ext cx="1222280" cy="122228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06"/>
            <p:cNvSpPr>
              <a:spLocks noChangeArrowheads="1"/>
            </p:cNvSpPr>
            <p:nvPr/>
          </p:nvSpPr>
          <p:spPr bwMode="auto">
            <a:xfrm>
              <a:off x="5575115" y="4097558"/>
              <a:ext cx="609970" cy="609970"/>
            </a:xfrm>
            <a:custGeom>
              <a:avLst/>
              <a:gdLst>
                <a:gd name="T0" fmla="*/ 218 w 229"/>
                <a:gd name="T1" fmla="*/ 181 h 229"/>
                <a:gd name="T2" fmla="*/ 176 w 229"/>
                <a:gd name="T3" fmla="*/ 139 h 229"/>
                <a:gd name="T4" fmla="*/ 176 w 229"/>
                <a:gd name="T5" fmla="*/ 139 h 229"/>
                <a:gd name="T6" fmla="*/ 151 w 229"/>
                <a:gd name="T7" fmla="*/ 26 h 229"/>
                <a:gd name="T8" fmla="*/ 151 w 229"/>
                <a:gd name="T9" fmla="*/ 26 h 229"/>
                <a:gd name="T10" fmla="*/ 35 w 229"/>
                <a:gd name="T11" fmla="*/ 34 h 229"/>
                <a:gd name="T12" fmla="*/ 35 w 229"/>
                <a:gd name="T13" fmla="*/ 34 h 229"/>
                <a:gd name="T14" fmla="*/ 26 w 229"/>
                <a:gd name="T15" fmla="*/ 150 h 229"/>
                <a:gd name="T16" fmla="*/ 26 w 229"/>
                <a:gd name="T17" fmla="*/ 150 h 229"/>
                <a:gd name="T18" fmla="*/ 139 w 229"/>
                <a:gd name="T19" fmla="*/ 176 h 229"/>
                <a:gd name="T20" fmla="*/ 181 w 229"/>
                <a:gd name="T21" fmla="*/ 218 h 229"/>
                <a:gd name="T22" fmla="*/ 181 w 229"/>
                <a:gd name="T23" fmla="*/ 218 h 229"/>
                <a:gd name="T24" fmla="*/ 216 w 229"/>
                <a:gd name="T25" fmla="*/ 218 h 229"/>
                <a:gd name="T26" fmla="*/ 218 w 229"/>
                <a:gd name="T27" fmla="*/ 217 h 229"/>
                <a:gd name="T28" fmla="*/ 218 w 229"/>
                <a:gd name="T29" fmla="*/ 217 h 229"/>
                <a:gd name="T30" fmla="*/ 218 w 229"/>
                <a:gd name="T31" fmla="*/ 181 h 229"/>
                <a:gd name="T32" fmla="*/ 18 w 229"/>
                <a:gd name="T33" fmla="*/ 98 h 229"/>
                <a:gd name="T34" fmla="*/ 18 w 229"/>
                <a:gd name="T35" fmla="*/ 98 h 229"/>
                <a:gd name="T36" fmla="*/ 118 w 229"/>
                <a:gd name="T37" fmla="*/ 20 h 229"/>
                <a:gd name="T38" fmla="*/ 118 w 229"/>
                <a:gd name="T39" fmla="*/ 20 h 229"/>
                <a:gd name="T40" fmla="*/ 169 w 229"/>
                <a:gd name="T41" fmla="*/ 136 h 229"/>
                <a:gd name="T42" fmla="*/ 168 w 229"/>
                <a:gd name="T43" fmla="*/ 136 h 229"/>
                <a:gd name="T44" fmla="*/ 168 w 229"/>
                <a:gd name="T45" fmla="*/ 136 h 229"/>
                <a:gd name="T46" fmla="*/ 166 w 229"/>
                <a:gd name="T47" fmla="*/ 140 h 229"/>
                <a:gd name="T48" fmla="*/ 166 w 229"/>
                <a:gd name="T49" fmla="*/ 140 h 229"/>
                <a:gd name="T50" fmla="*/ 163 w 229"/>
                <a:gd name="T51" fmla="*/ 145 h 229"/>
                <a:gd name="T52" fmla="*/ 163 w 229"/>
                <a:gd name="T53" fmla="*/ 145 h 229"/>
                <a:gd name="T54" fmla="*/ 161 w 229"/>
                <a:gd name="T55" fmla="*/ 147 h 229"/>
                <a:gd name="T56" fmla="*/ 161 w 229"/>
                <a:gd name="T57" fmla="*/ 147 h 229"/>
                <a:gd name="T58" fmla="*/ 159 w 229"/>
                <a:gd name="T59" fmla="*/ 150 h 229"/>
                <a:gd name="T60" fmla="*/ 159 w 229"/>
                <a:gd name="T61" fmla="*/ 150 h 229"/>
                <a:gd name="T62" fmla="*/ 156 w 229"/>
                <a:gd name="T63" fmla="*/ 153 h 229"/>
                <a:gd name="T64" fmla="*/ 156 w 229"/>
                <a:gd name="T65" fmla="*/ 153 h 229"/>
                <a:gd name="T66" fmla="*/ 154 w 229"/>
                <a:gd name="T67" fmla="*/ 155 h 229"/>
                <a:gd name="T68" fmla="*/ 154 w 229"/>
                <a:gd name="T69" fmla="*/ 155 h 229"/>
                <a:gd name="T70" fmla="*/ 150 w 229"/>
                <a:gd name="T71" fmla="*/ 159 h 229"/>
                <a:gd name="T72" fmla="*/ 150 w 229"/>
                <a:gd name="T73" fmla="*/ 159 h 229"/>
                <a:gd name="T74" fmla="*/ 148 w 229"/>
                <a:gd name="T75" fmla="*/ 160 h 229"/>
                <a:gd name="T76" fmla="*/ 148 w 229"/>
                <a:gd name="T77" fmla="*/ 160 h 229"/>
                <a:gd name="T78" fmla="*/ 144 w 229"/>
                <a:gd name="T79" fmla="*/ 163 h 229"/>
                <a:gd name="T80" fmla="*/ 144 w 229"/>
                <a:gd name="T81" fmla="*/ 163 h 229"/>
                <a:gd name="T82" fmla="*/ 142 w 229"/>
                <a:gd name="T83" fmla="*/ 164 h 229"/>
                <a:gd name="T84" fmla="*/ 142 w 229"/>
                <a:gd name="T85" fmla="*/ 164 h 229"/>
                <a:gd name="T86" fmla="*/ 18 w 229"/>
                <a:gd name="T87" fmla="*/ 98 h 229"/>
                <a:gd name="T88" fmla="*/ 212 w 229"/>
                <a:gd name="T89" fmla="*/ 211 h 229"/>
                <a:gd name="T90" fmla="*/ 211 w 229"/>
                <a:gd name="T91" fmla="*/ 213 h 229"/>
                <a:gd name="T92" fmla="*/ 211 w 229"/>
                <a:gd name="T93" fmla="*/ 213 h 229"/>
                <a:gd name="T94" fmla="*/ 187 w 229"/>
                <a:gd name="T95" fmla="*/ 213 h 229"/>
                <a:gd name="T96" fmla="*/ 146 w 229"/>
                <a:gd name="T97" fmla="*/ 172 h 229"/>
                <a:gd name="T98" fmla="*/ 146 w 229"/>
                <a:gd name="T99" fmla="*/ 172 h 229"/>
                <a:gd name="T100" fmla="*/ 147 w 229"/>
                <a:gd name="T101" fmla="*/ 172 h 229"/>
                <a:gd name="T102" fmla="*/ 147 w 229"/>
                <a:gd name="T103" fmla="*/ 172 h 229"/>
                <a:gd name="T104" fmla="*/ 152 w 229"/>
                <a:gd name="T105" fmla="*/ 167 h 229"/>
                <a:gd name="T106" fmla="*/ 152 w 229"/>
                <a:gd name="T107" fmla="*/ 167 h 229"/>
                <a:gd name="T108" fmla="*/ 154 w 229"/>
                <a:gd name="T109" fmla="*/ 166 h 229"/>
                <a:gd name="T110" fmla="*/ 154 w 229"/>
                <a:gd name="T111" fmla="*/ 166 h 229"/>
                <a:gd name="T112" fmla="*/ 172 w 229"/>
                <a:gd name="T113" fmla="*/ 146 h 229"/>
                <a:gd name="T114" fmla="*/ 212 w 229"/>
                <a:gd name="T115" fmla="*/ 187 h 229"/>
                <a:gd name="T116" fmla="*/ 212 w 229"/>
                <a:gd name="T117" fmla="*/ 187 h 229"/>
                <a:gd name="T118" fmla="*/ 212 w 229"/>
                <a:gd name="T119" fmla="*/ 21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9" h="229">
                  <a:moveTo>
                    <a:pt x="218" y="181"/>
                  </a:moveTo>
                  <a:lnTo>
                    <a:pt x="176" y="139"/>
                  </a:lnTo>
                  <a:lnTo>
                    <a:pt x="176" y="139"/>
                  </a:lnTo>
                  <a:cubicBezTo>
                    <a:pt x="197" y="100"/>
                    <a:pt x="186" y="52"/>
                    <a:pt x="151" y="26"/>
                  </a:cubicBezTo>
                  <a:lnTo>
                    <a:pt x="151" y="26"/>
                  </a:lnTo>
                  <a:cubicBezTo>
                    <a:pt x="116" y="0"/>
                    <a:pt x="66" y="3"/>
                    <a:pt x="35" y="34"/>
                  </a:cubicBezTo>
                  <a:lnTo>
                    <a:pt x="35" y="34"/>
                  </a:lnTo>
                  <a:cubicBezTo>
                    <a:pt x="4" y="65"/>
                    <a:pt x="0" y="114"/>
                    <a:pt x="26" y="150"/>
                  </a:cubicBezTo>
                  <a:lnTo>
                    <a:pt x="26" y="150"/>
                  </a:lnTo>
                  <a:cubicBezTo>
                    <a:pt x="52" y="185"/>
                    <a:pt x="99" y="196"/>
                    <a:pt x="139" y="176"/>
                  </a:cubicBezTo>
                  <a:lnTo>
                    <a:pt x="181" y="218"/>
                  </a:lnTo>
                  <a:lnTo>
                    <a:pt x="181" y="218"/>
                  </a:lnTo>
                  <a:cubicBezTo>
                    <a:pt x="191" y="228"/>
                    <a:pt x="207" y="228"/>
                    <a:pt x="216" y="218"/>
                  </a:cubicBezTo>
                  <a:lnTo>
                    <a:pt x="218" y="217"/>
                  </a:lnTo>
                  <a:lnTo>
                    <a:pt x="218" y="217"/>
                  </a:lnTo>
                  <a:cubicBezTo>
                    <a:pt x="228" y="207"/>
                    <a:pt x="228" y="191"/>
                    <a:pt x="218" y="181"/>
                  </a:cubicBezTo>
                  <a:close/>
                  <a:moveTo>
                    <a:pt x="18" y="98"/>
                  </a:moveTo>
                  <a:lnTo>
                    <a:pt x="18" y="98"/>
                  </a:lnTo>
                  <a:cubicBezTo>
                    <a:pt x="18" y="45"/>
                    <a:pt x="67" y="7"/>
                    <a:pt x="118" y="20"/>
                  </a:cubicBezTo>
                  <a:lnTo>
                    <a:pt x="118" y="20"/>
                  </a:lnTo>
                  <a:cubicBezTo>
                    <a:pt x="168" y="32"/>
                    <a:pt x="193" y="90"/>
                    <a:pt x="169" y="136"/>
                  </a:cubicBezTo>
                  <a:lnTo>
                    <a:pt x="168" y="136"/>
                  </a:lnTo>
                  <a:lnTo>
                    <a:pt x="168" y="136"/>
                  </a:lnTo>
                  <a:cubicBezTo>
                    <a:pt x="167" y="138"/>
                    <a:pt x="167" y="139"/>
                    <a:pt x="166" y="140"/>
                  </a:cubicBezTo>
                  <a:lnTo>
                    <a:pt x="166" y="140"/>
                  </a:lnTo>
                  <a:cubicBezTo>
                    <a:pt x="165" y="142"/>
                    <a:pt x="164" y="143"/>
                    <a:pt x="163" y="145"/>
                  </a:cubicBezTo>
                  <a:lnTo>
                    <a:pt x="163" y="145"/>
                  </a:lnTo>
                  <a:cubicBezTo>
                    <a:pt x="162" y="145"/>
                    <a:pt x="162" y="146"/>
                    <a:pt x="161" y="147"/>
                  </a:cubicBezTo>
                  <a:lnTo>
                    <a:pt x="161" y="147"/>
                  </a:lnTo>
                  <a:cubicBezTo>
                    <a:pt x="160" y="148"/>
                    <a:pt x="159" y="149"/>
                    <a:pt x="159" y="150"/>
                  </a:cubicBezTo>
                  <a:lnTo>
                    <a:pt x="159" y="150"/>
                  </a:lnTo>
                  <a:cubicBezTo>
                    <a:pt x="158" y="151"/>
                    <a:pt x="157" y="152"/>
                    <a:pt x="156" y="153"/>
                  </a:cubicBezTo>
                  <a:lnTo>
                    <a:pt x="156" y="153"/>
                  </a:lnTo>
                  <a:cubicBezTo>
                    <a:pt x="155" y="154"/>
                    <a:pt x="154" y="154"/>
                    <a:pt x="154" y="155"/>
                  </a:cubicBezTo>
                  <a:lnTo>
                    <a:pt x="154" y="155"/>
                  </a:lnTo>
                  <a:cubicBezTo>
                    <a:pt x="152" y="156"/>
                    <a:pt x="151" y="158"/>
                    <a:pt x="150" y="159"/>
                  </a:cubicBezTo>
                  <a:lnTo>
                    <a:pt x="150" y="159"/>
                  </a:lnTo>
                  <a:cubicBezTo>
                    <a:pt x="149" y="159"/>
                    <a:pt x="148" y="160"/>
                    <a:pt x="148" y="160"/>
                  </a:cubicBezTo>
                  <a:lnTo>
                    <a:pt x="148" y="160"/>
                  </a:lnTo>
                  <a:cubicBezTo>
                    <a:pt x="147" y="161"/>
                    <a:pt x="145" y="162"/>
                    <a:pt x="144" y="163"/>
                  </a:cubicBezTo>
                  <a:lnTo>
                    <a:pt x="144" y="163"/>
                  </a:lnTo>
                  <a:cubicBezTo>
                    <a:pt x="144" y="163"/>
                    <a:pt x="143" y="164"/>
                    <a:pt x="142" y="164"/>
                  </a:cubicBezTo>
                  <a:lnTo>
                    <a:pt x="142" y="164"/>
                  </a:lnTo>
                  <a:cubicBezTo>
                    <a:pt x="89" y="200"/>
                    <a:pt x="18" y="162"/>
                    <a:pt x="18" y="98"/>
                  </a:cubicBezTo>
                  <a:close/>
                  <a:moveTo>
                    <a:pt x="212" y="211"/>
                  </a:moveTo>
                  <a:lnTo>
                    <a:pt x="211" y="213"/>
                  </a:lnTo>
                  <a:lnTo>
                    <a:pt x="211" y="213"/>
                  </a:lnTo>
                  <a:cubicBezTo>
                    <a:pt x="204" y="219"/>
                    <a:pt x="193" y="219"/>
                    <a:pt x="187" y="213"/>
                  </a:cubicBezTo>
                  <a:lnTo>
                    <a:pt x="146" y="172"/>
                  </a:lnTo>
                  <a:lnTo>
                    <a:pt x="146" y="172"/>
                  </a:lnTo>
                  <a:cubicBezTo>
                    <a:pt x="146" y="172"/>
                    <a:pt x="146" y="172"/>
                    <a:pt x="147" y="172"/>
                  </a:cubicBezTo>
                  <a:lnTo>
                    <a:pt x="147" y="172"/>
                  </a:lnTo>
                  <a:cubicBezTo>
                    <a:pt x="149" y="170"/>
                    <a:pt x="151" y="169"/>
                    <a:pt x="152" y="167"/>
                  </a:cubicBezTo>
                  <a:lnTo>
                    <a:pt x="152" y="167"/>
                  </a:lnTo>
                  <a:cubicBezTo>
                    <a:pt x="153" y="167"/>
                    <a:pt x="153" y="167"/>
                    <a:pt x="154" y="166"/>
                  </a:cubicBezTo>
                  <a:lnTo>
                    <a:pt x="154" y="166"/>
                  </a:lnTo>
                  <a:cubicBezTo>
                    <a:pt x="161" y="161"/>
                    <a:pt x="167" y="154"/>
                    <a:pt x="172" y="146"/>
                  </a:cubicBezTo>
                  <a:lnTo>
                    <a:pt x="212" y="187"/>
                  </a:lnTo>
                  <a:lnTo>
                    <a:pt x="212" y="187"/>
                  </a:lnTo>
                  <a:cubicBezTo>
                    <a:pt x="219" y="193"/>
                    <a:pt x="219" y="204"/>
                    <a:pt x="212" y="211"/>
                  </a:cubicBezTo>
                  <a:close/>
                </a:path>
              </a:pathLst>
            </a:custGeom>
            <a:solidFill>
              <a:srgbClr val="F08D7C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424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10"/>
          <p:cNvSpPr/>
          <p:nvPr/>
        </p:nvSpPr>
        <p:spPr>
          <a:xfrm>
            <a:off x="1226790" y="1757148"/>
            <a:ext cx="3855822" cy="3737114"/>
          </a:xfrm>
          <a:prstGeom prst="rect">
            <a:avLst/>
          </a:prstGeom>
          <a:solidFill>
            <a:srgbClr val="AEC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10"/>
          <p:cNvSpPr/>
          <p:nvPr/>
        </p:nvSpPr>
        <p:spPr>
          <a:xfrm>
            <a:off x="5082608" y="1757148"/>
            <a:ext cx="5890191" cy="3737114"/>
          </a:xfrm>
          <a:prstGeom prst="rect">
            <a:avLst/>
          </a:prstGeom>
          <a:blipFill>
            <a:blip r:embed="rId2"/>
            <a:stretch>
              <a:fillRect t="-20000" b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2" name="组合 1"/>
          <p:cNvGrpSpPr/>
          <p:nvPr/>
        </p:nvGrpSpPr>
        <p:grpSpPr>
          <a:xfrm>
            <a:off x="2015284" y="2430714"/>
            <a:ext cx="2315934" cy="2197373"/>
            <a:chOff x="2015284" y="2430714"/>
            <a:chExt cx="2315934" cy="2197373"/>
          </a:xfrm>
        </p:grpSpPr>
        <p:sp>
          <p:nvSpPr>
            <p:cNvPr id="4" name="CuadroTexto 11"/>
            <p:cNvSpPr txBox="1"/>
            <p:nvPr/>
          </p:nvSpPr>
          <p:spPr>
            <a:xfrm>
              <a:off x="2015284" y="3181537"/>
              <a:ext cx="231593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s-MX" sz="1100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6" name="Elipse 14"/>
            <p:cNvSpPr/>
            <p:nvPr/>
          </p:nvSpPr>
          <p:spPr>
            <a:xfrm>
              <a:off x="2851798" y="2430714"/>
              <a:ext cx="605803" cy="605803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8" name="Freeform 35"/>
            <p:cNvSpPr>
              <a:spLocks noEditPoints="1"/>
            </p:cNvSpPr>
            <p:nvPr/>
          </p:nvSpPr>
          <p:spPr bwMode="auto">
            <a:xfrm>
              <a:off x="2958777" y="2575734"/>
              <a:ext cx="428949" cy="289386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15247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12700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1"/>
          <p:cNvSpPr/>
          <p:nvPr/>
        </p:nvSpPr>
        <p:spPr>
          <a:xfrm>
            <a:off x="0" y="4470400"/>
            <a:ext cx="12192000" cy="1930400"/>
          </a:xfrm>
          <a:prstGeom prst="rect">
            <a:avLst/>
          </a:prstGeom>
          <a:solidFill>
            <a:srgbClr val="F08D7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9144000" y="3660099"/>
            <a:ext cx="2336800" cy="2336800"/>
            <a:chOff x="9144000" y="3657600"/>
            <a:chExt cx="2336800" cy="2336800"/>
          </a:xfrm>
        </p:grpSpPr>
        <p:sp>
          <p:nvSpPr>
            <p:cNvPr id="32" name="Teardrop 2"/>
            <p:cNvSpPr/>
            <p:nvPr/>
          </p:nvSpPr>
          <p:spPr>
            <a:xfrm>
              <a:off x="9144000" y="3657600"/>
              <a:ext cx="2336800" cy="2336800"/>
            </a:xfrm>
            <a:prstGeom prst="teardrop">
              <a:avLst/>
            </a:prstGeom>
            <a:solidFill>
              <a:srgbClr val="F08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3" name="Group 3"/>
            <p:cNvGrpSpPr/>
            <p:nvPr/>
          </p:nvGrpSpPr>
          <p:grpSpPr>
            <a:xfrm>
              <a:off x="9679623" y="4108438"/>
              <a:ext cx="1265564" cy="1435135"/>
              <a:chOff x="3724276" y="2906713"/>
              <a:chExt cx="485775" cy="550863"/>
            </a:xfrm>
            <a:solidFill>
              <a:schemeClr val="bg1"/>
            </a:solidFill>
          </p:grpSpPr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3724276" y="2906713"/>
                <a:ext cx="485775" cy="98425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2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Freeform 19"/>
              <p:cNvSpPr>
                <a:spLocks noEditPoints="1"/>
              </p:cNvSpPr>
              <p:nvPr/>
            </p:nvSpPr>
            <p:spPr bwMode="auto">
              <a:xfrm>
                <a:off x="3760788" y="3024188"/>
                <a:ext cx="407988" cy="433388"/>
              </a:xfrm>
              <a:custGeom>
                <a:avLst/>
                <a:gdLst>
                  <a:gd name="T0" fmla="*/ 257 w 257"/>
                  <a:gd name="T1" fmla="*/ 171 h 273"/>
                  <a:gd name="T2" fmla="*/ 257 w 257"/>
                  <a:gd name="T3" fmla="*/ 0 h 273"/>
                  <a:gd name="T4" fmla="*/ 0 w 257"/>
                  <a:gd name="T5" fmla="*/ 0 h 273"/>
                  <a:gd name="T6" fmla="*/ 0 w 257"/>
                  <a:gd name="T7" fmla="*/ 171 h 273"/>
                  <a:gd name="T8" fmla="*/ 114 w 257"/>
                  <a:gd name="T9" fmla="*/ 171 h 273"/>
                  <a:gd name="T10" fmla="*/ 114 w 257"/>
                  <a:gd name="T11" fmla="*/ 226 h 273"/>
                  <a:gd name="T12" fmla="*/ 83 w 257"/>
                  <a:gd name="T13" fmla="*/ 226 h 273"/>
                  <a:gd name="T14" fmla="*/ 83 w 257"/>
                  <a:gd name="T15" fmla="*/ 216 h 273"/>
                  <a:gd name="T16" fmla="*/ 69 w 257"/>
                  <a:gd name="T17" fmla="*/ 216 h 273"/>
                  <a:gd name="T18" fmla="*/ 45 w 257"/>
                  <a:gd name="T19" fmla="*/ 273 h 273"/>
                  <a:gd name="T20" fmla="*/ 62 w 257"/>
                  <a:gd name="T21" fmla="*/ 273 h 273"/>
                  <a:gd name="T22" fmla="*/ 72 w 257"/>
                  <a:gd name="T23" fmla="*/ 245 h 273"/>
                  <a:gd name="T24" fmla="*/ 186 w 257"/>
                  <a:gd name="T25" fmla="*/ 245 h 273"/>
                  <a:gd name="T26" fmla="*/ 197 w 257"/>
                  <a:gd name="T27" fmla="*/ 273 h 273"/>
                  <a:gd name="T28" fmla="*/ 212 w 257"/>
                  <a:gd name="T29" fmla="*/ 273 h 273"/>
                  <a:gd name="T30" fmla="*/ 190 w 257"/>
                  <a:gd name="T31" fmla="*/ 216 h 273"/>
                  <a:gd name="T32" fmla="*/ 176 w 257"/>
                  <a:gd name="T33" fmla="*/ 216 h 273"/>
                  <a:gd name="T34" fmla="*/ 176 w 257"/>
                  <a:gd name="T35" fmla="*/ 226 h 273"/>
                  <a:gd name="T36" fmla="*/ 145 w 257"/>
                  <a:gd name="T37" fmla="*/ 226 h 273"/>
                  <a:gd name="T38" fmla="*/ 145 w 257"/>
                  <a:gd name="T39" fmla="*/ 171 h 273"/>
                  <a:gd name="T40" fmla="*/ 257 w 257"/>
                  <a:gd name="T41" fmla="*/ 171 h 273"/>
                  <a:gd name="T42" fmla="*/ 164 w 257"/>
                  <a:gd name="T43" fmla="*/ 52 h 273"/>
                  <a:gd name="T44" fmla="*/ 240 w 257"/>
                  <a:gd name="T45" fmla="*/ 52 h 273"/>
                  <a:gd name="T46" fmla="*/ 240 w 257"/>
                  <a:gd name="T47" fmla="*/ 69 h 273"/>
                  <a:gd name="T48" fmla="*/ 164 w 257"/>
                  <a:gd name="T49" fmla="*/ 69 h 273"/>
                  <a:gd name="T50" fmla="*/ 164 w 257"/>
                  <a:gd name="T51" fmla="*/ 52 h 273"/>
                  <a:gd name="T52" fmla="*/ 164 w 257"/>
                  <a:gd name="T53" fmla="*/ 83 h 273"/>
                  <a:gd name="T54" fmla="*/ 240 w 257"/>
                  <a:gd name="T55" fmla="*/ 83 h 273"/>
                  <a:gd name="T56" fmla="*/ 240 w 257"/>
                  <a:gd name="T57" fmla="*/ 100 h 273"/>
                  <a:gd name="T58" fmla="*/ 164 w 257"/>
                  <a:gd name="T59" fmla="*/ 100 h 273"/>
                  <a:gd name="T60" fmla="*/ 164 w 257"/>
                  <a:gd name="T61" fmla="*/ 83 h 273"/>
                  <a:gd name="T62" fmla="*/ 164 w 257"/>
                  <a:gd name="T63" fmla="*/ 116 h 273"/>
                  <a:gd name="T64" fmla="*/ 240 w 257"/>
                  <a:gd name="T65" fmla="*/ 116 h 273"/>
                  <a:gd name="T66" fmla="*/ 240 w 257"/>
                  <a:gd name="T67" fmla="*/ 133 h 273"/>
                  <a:gd name="T68" fmla="*/ 164 w 257"/>
                  <a:gd name="T69" fmla="*/ 133 h 273"/>
                  <a:gd name="T70" fmla="*/ 164 w 257"/>
                  <a:gd name="T71" fmla="*/ 116 h 273"/>
                  <a:gd name="T72" fmla="*/ 17 w 257"/>
                  <a:gd name="T73" fmla="*/ 138 h 273"/>
                  <a:gd name="T74" fmla="*/ 17 w 257"/>
                  <a:gd name="T75" fmla="*/ 45 h 273"/>
                  <a:gd name="T76" fmla="*/ 150 w 257"/>
                  <a:gd name="T77" fmla="*/ 45 h 273"/>
                  <a:gd name="T78" fmla="*/ 150 w 257"/>
                  <a:gd name="T79" fmla="*/ 138 h 273"/>
                  <a:gd name="T80" fmla="*/ 17 w 257"/>
                  <a:gd name="T81" fmla="*/ 13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73">
                    <a:moveTo>
                      <a:pt x="257" y="171"/>
                    </a:moveTo>
                    <a:lnTo>
                      <a:pt x="257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14" y="171"/>
                    </a:lnTo>
                    <a:lnTo>
                      <a:pt x="114" y="226"/>
                    </a:lnTo>
                    <a:lnTo>
                      <a:pt x="83" y="226"/>
                    </a:lnTo>
                    <a:lnTo>
                      <a:pt x="83" y="216"/>
                    </a:lnTo>
                    <a:lnTo>
                      <a:pt x="69" y="216"/>
                    </a:lnTo>
                    <a:lnTo>
                      <a:pt x="45" y="273"/>
                    </a:lnTo>
                    <a:lnTo>
                      <a:pt x="62" y="273"/>
                    </a:lnTo>
                    <a:lnTo>
                      <a:pt x="72" y="245"/>
                    </a:lnTo>
                    <a:lnTo>
                      <a:pt x="186" y="245"/>
                    </a:lnTo>
                    <a:lnTo>
                      <a:pt x="197" y="273"/>
                    </a:lnTo>
                    <a:lnTo>
                      <a:pt x="212" y="273"/>
                    </a:lnTo>
                    <a:lnTo>
                      <a:pt x="190" y="216"/>
                    </a:lnTo>
                    <a:lnTo>
                      <a:pt x="176" y="216"/>
                    </a:lnTo>
                    <a:lnTo>
                      <a:pt x="176" y="226"/>
                    </a:lnTo>
                    <a:lnTo>
                      <a:pt x="145" y="226"/>
                    </a:lnTo>
                    <a:lnTo>
                      <a:pt x="145" y="171"/>
                    </a:lnTo>
                    <a:lnTo>
                      <a:pt x="257" y="171"/>
                    </a:lnTo>
                    <a:close/>
                    <a:moveTo>
                      <a:pt x="164" y="52"/>
                    </a:moveTo>
                    <a:lnTo>
                      <a:pt x="240" y="52"/>
                    </a:lnTo>
                    <a:lnTo>
                      <a:pt x="240" y="69"/>
                    </a:lnTo>
                    <a:lnTo>
                      <a:pt x="164" y="69"/>
                    </a:lnTo>
                    <a:lnTo>
                      <a:pt x="164" y="52"/>
                    </a:lnTo>
                    <a:close/>
                    <a:moveTo>
                      <a:pt x="164" y="83"/>
                    </a:moveTo>
                    <a:lnTo>
                      <a:pt x="240" y="83"/>
                    </a:lnTo>
                    <a:lnTo>
                      <a:pt x="240" y="100"/>
                    </a:lnTo>
                    <a:lnTo>
                      <a:pt x="164" y="100"/>
                    </a:lnTo>
                    <a:lnTo>
                      <a:pt x="164" y="83"/>
                    </a:lnTo>
                    <a:close/>
                    <a:moveTo>
                      <a:pt x="164" y="116"/>
                    </a:moveTo>
                    <a:lnTo>
                      <a:pt x="240" y="116"/>
                    </a:lnTo>
                    <a:lnTo>
                      <a:pt x="240" y="133"/>
                    </a:lnTo>
                    <a:lnTo>
                      <a:pt x="164" y="133"/>
                    </a:lnTo>
                    <a:lnTo>
                      <a:pt x="164" y="116"/>
                    </a:lnTo>
                    <a:close/>
                    <a:moveTo>
                      <a:pt x="17" y="138"/>
                    </a:moveTo>
                    <a:lnTo>
                      <a:pt x="17" y="45"/>
                    </a:lnTo>
                    <a:lnTo>
                      <a:pt x="150" y="45"/>
                    </a:lnTo>
                    <a:lnTo>
                      <a:pt x="150" y="138"/>
                    </a:lnTo>
                    <a:lnTo>
                      <a:pt x="17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3795713" y="3111500"/>
                <a:ext cx="200025" cy="112713"/>
              </a:xfrm>
              <a:custGeom>
                <a:avLst/>
                <a:gdLst>
                  <a:gd name="T0" fmla="*/ 104 w 126"/>
                  <a:gd name="T1" fmla="*/ 19 h 71"/>
                  <a:gd name="T2" fmla="*/ 95 w 126"/>
                  <a:gd name="T3" fmla="*/ 33 h 71"/>
                  <a:gd name="T4" fmla="*/ 85 w 126"/>
                  <a:gd name="T5" fmla="*/ 28 h 71"/>
                  <a:gd name="T6" fmla="*/ 85 w 126"/>
                  <a:gd name="T7" fmla="*/ 28 h 71"/>
                  <a:gd name="T8" fmla="*/ 61 w 126"/>
                  <a:gd name="T9" fmla="*/ 14 h 71"/>
                  <a:gd name="T10" fmla="*/ 57 w 126"/>
                  <a:gd name="T11" fmla="*/ 21 h 71"/>
                  <a:gd name="T12" fmla="*/ 50 w 126"/>
                  <a:gd name="T13" fmla="*/ 33 h 71"/>
                  <a:gd name="T14" fmla="*/ 26 w 126"/>
                  <a:gd name="T15" fmla="*/ 21 h 71"/>
                  <a:gd name="T16" fmla="*/ 21 w 126"/>
                  <a:gd name="T17" fmla="*/ 31 h 71"/>
                  <a:gd name="T18" fmla="*/ 21 w 126"/>
                  <a:gd name="T19" fmla="*/ 31 h 71"/>
                  <a:gd name="T20" fmla="*/ 0 w 126"/>
                  <a:gd name="T21" fmla="*/ 66 h 71"/>
                  <a:gd name="T22" fmla="*/ 9 w 126"/>
                  <a:gd name="T23" fmla="*/ 71 h 71"/>
                  <a:gd name="T24" fmla="*/ 31 w 126"/>
                  <a:gd name="T25" fmla="*/ 38 h 71"/>
                  <a:gd name="T26" fmla="*/ 42 w 126"/>
                  <a:gd name="T27" fmla="*/ 45 h 71"/>
                  <a:gd name="T28" fmla="*/ 42 w 126"/>
                  <a:gd name="T29" fmla="*/ 45 h 71"/>
                  <a:gd name="T30" fmla="*/ 52 w 126"/>
                  <a:gd name="T31" fmla="*/ 50 h 71"/>
                  <a:gd name="T32" fmla="*/ 66 w 126"/>
                  <a:gd name="T33" fmla="*/ 31 h 71"/>
                  <a:gd name="T34" fmla="*/ 76 w 126"/>
                  <a:gd name="T35" fmla="*/ 35 h 71"/>
                  <a:gd name="T36" fmla="*/ 76 w 126"/>
                  <a:gd name="T37" fmla="*/ 35 h 71"/>
                  <a:gd name="T38" fmla="*/ 99 w 126"/>
                  <a:gd name="T39" fmla="*/ 50 h 71"/>
                  <a:gd name="T40" fmla="*/ 99 w 126"/>
                  <a:gd name="T41" fmla="*/ 50 h 71"/>
                  <a:gd name="T42" fmla="*/ 99 w 126"/>
                  <a:gd name="T43" fmla="*/ 50 h 71"/>
                  <a:gd name="T44" fmla="*/ 111 w 126"/>
                  <a:gd name="T45" fmla="*/ 28 h 71"/>
                  <a:gd name="T46" fmla="*/ 111 w 126"/>
                  <a:gd name="T47" fmla="*/ 28 h 71"/>
                  <a:gd name="T48" fmla="*/ 126 w 126"/>
                  <a:gd name="T49" fmla="*/ 4 h 71"/>
                  <a:gd name="T50" fmla="*/ 116 w 126"/>
                  <a:gd name="T51" fmla="*/ 0 h 71"/>
                  <a:gd name="T52" fmla="*/ 104 w 126"/>
                  <a:gd name="T53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71">
                    <a:moveTo>
                      <a:pt x="104" y="19"/>
                    </a:moveTo>
                    <a:lnTo>
                      <a:pt x="95" y="33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61" y="14"/>
                    </a:lnTo>
                    <a:lnTo>
                      <a:pt x="57" y="21"/>
                    </a:lnTo>
                    <a:lnTo>
                      <a:pt x="50" y="33"/>
                    </a:lnTo>
                    <a:lnTo>
                      <a:pt x="26" y="2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0" y="66"/>
                    </a:lnTo>
                    <a:lnTo>
                      <a:pt x="9" y="71"/>
                    </a:lnTo>
                    <a:lnTo>
                      <a:pt x="31" y="38"/>
                    </a:lnTo>
                    <a:lnTo>
                      <a:pt x="42" y="45"/>
                    </a:lnTo>
                    <a:lnTo>
                      <a:pt x="42" y="45"/>
                    </a:lnTo>
                    <a:lnTo>
                      <a:pt x="52" y="50"/>
                    </a:lnTo>
                    <a:lnTo>
                      <a:pt x="66" y="31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26" y="4"/>
                    </a:lnTo>
                    <a:lnTo>
                      <a:pt x="116" y="0"/>
                    </a:lnTo>
                    <a:lnTo>
                      <a:pt x="10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5689600" y="4775201"/>
            <a:ext cx="27432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altLang="zh-CN" sz="1867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2844800" y="4775201"/>
            <a:ext cx="2540000" cy="11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zh-CN" altLang="en-US" sz="1867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请输入你的题目</a:t>
            </a:r>
            <a:endParaRPr lang="en-US" sz="1867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endParaRPr lang="en-US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450940"/>
            <a:r>
              <a:rPr lang="zh-CN" alt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请在此处添加详细描述文本，尽量与标题文本语言风格相符合，语言描述尽量简洁生动。</a:t>
            </a:r>
            <a:endParaRPr lang="en-US" sz="140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109087" y="4727714"/>
            <a:ext cx="2965938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TWO</a:t>
            </a:r>
            <a:endParaRPr lang="en-US" sz="88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420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2791</Words>
  <Application>Microsoft Office PowerPoint</Application>
  <PresentationFormat>宽屏</PresentationFormat>
  <Paragraphs>249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Nexa Bold</vt:lpstr>
      <vt:lpstr>Roboto Medium</vt:lpstr>
      <vt:lpstr>等线</vt:lpstr>
      <vt:lpstr>等线 Light</vt:lpstr>
      <vt:lpstr>时尚中黑简体</vt:lpstr>
      <vt:lpstr>微软雅黑</vt:lpstr>
      <vt:lpstr>微软雅黑 Light</vt:lpstr>
      <vt:lpstr>Arial</vt:lpstr>
      <vt:lpstr>Open Sans</vt:lpstr>
      <vt:lpstr>Open Sans Light</vt:lpstr>
      <vt:lpstr>Open Sans Semibold</vt:lpstr>
      <vt:lpstr>Roboto Thin</vt:lpstr>
      <vt:lpstr>Segoe UI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22</cp:revision>
  <dcterms:created xsi:type="dcterms:W3CDTF">2017-05-20T02:17:58Z</dcterms:created>
  <dcterms:modified xsi:type="dcterms:W3CDTF">2017-05-20T12:47:21Z</dcterms:modified>
</cp:coreProperties>
</file>