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6"/>
  </p:notesMasterIdLst>
  <p:sldIdLst>
    <p:sldId id="337" r:id="rId2"/>
    <p:sldId id="375" r:id="rId3"/>
    <p:sldId id="366" r:id="rId4"/>
    <p:sldId id="368" r:id="rId5"/>
    <p:sldId id="376" r:id="rId6"/>
    <p:sldId id="377" r:id="rId7"/>
    <p:sldId id="378" r:id="rId8"/>
    <p:sldId id="379" r:id="rId9"/>
    <p:sldId id="380" r:id="rId10"/>
    <p:sldId id="381" r:id="rId11"/>
    <p:sldId id="382" r:id="rId12"/>
    <p:sldId id="369" r:id="rId13"/>
    <p:sldId id="383" r:id="rId14"/>
    <p:sldId id="384" r:id="rId15"/>
    <p:sldId id="385" r:id="rId16"/>
    <p:sldId id="386" r:id="rId17"/>
    <p:sldId id="387" r:id="rId18"/>
    <p:sldId id="388" r:id="rId19"/>
    <p:sldId id="389" r:id="rId20"/>
    <p:sldId id="370" r:id="rId21"/>
    <p:sldId id="390" r:id="rId22"/>
    <p:sldId id="391" r:id="rId23"/>
    <p:sldId id="392" r:id="rId24"/>
    <p:sldId id="393" r:id="rId25"/>
    <p:sldId id="394" r:id="rId26"/>
    <p:sldId id="395" r:id="rId27"/>
    <p:sldId id="396" r:id="rId28"/>
    <p:sldId id="371" r:id="rId29"/>
    <p:sldId id="397" r:id="rId30"/>
    <p:sldId id="398" r:id="rId31"/>
    <p:sldId id="399" r:id="rId32"/>
    <p:sldId id="400" r:id="rId33"/>
    <p:sldId id="401" r:id="rId34"/>
    <p:sldId id="402" r:id="rId35"/>
    <p:sldId id="403" r:id="rId36"/>
    <p:sldId id="372" r:id="rId37"/>
    <p:sldId id="404" r:id="rId38"/>
    <p:sldId id="405" r:id="rId39"/>
    <p:sldId id="406" r:id="rId40"/>
    <p:sldId id="407" r:id="rId41"/>
    <p:sldId id="408" r:id="rId42"/>
    <p:sldId id="409" r:id="rId43"/>
    <p:sldId id="410" r:id="rId44"/>
    <p:sldId id="331" r:id="rId45"/>
  </p:sldIdLst>
  <p:sldSz cx="9144000" cy="5143500" type="screen16x9"/>
  <p:notesSz cx="6858000" cy="9144000"/>
  <p:custDataLst>
    <p:tags r:id="rId47"/>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AC0000"/>
    <a:srgbClr val="FF0000"/>
    <a:srgbClr val="DE0000"/>
    <a:srgbClr val="FF6600"/>
    <a:srgbClr val="133FCB"/>
    <a:srgbClr val="0F319D"/>
    <a:srgbClr val="067C0C"/>
    <a:srgbClr val="08A81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varScale="1">
        <p:scale>
          <a:sx n="115" d="100"/>
          <a:sy n="115" d="100"/>
        </p:scale>
        <p:origin x="558" y="12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4002979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2285680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309441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2215446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577318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70317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596851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59054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43786-260A-4652-8D18-6DF54F07A6C2}" type="slidenum">
              <a:rPr lang="zh-CN" altLang="en-US" smtClean="0"/>
              <a:pPr/>
              <a:t>2</a:t>
            </a:fld>
            <a:endParaRPr lang="zh-CN" altLang="en-US"/>
          </a:p>
        </p:txBody>
      </p:sp>
    </p:spTree>
    <p:extLst>
      <p:ext uri="{BB962C8B-B14F-4D97-AF65-F5344CB8AC3E}">
        <p14:creationId xmlns:p14="http://schemas.microsoft.com/office/powerpoint/2010/main" val="69590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val="1832006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3383868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117471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920861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dirty="0"/>
          </a:p>
        </p:txBody>
      </p:sp>
    </p:spTree>
    <p:extLst>
      <p:ext uri="{BB962C8B-B14F-4D97-AF65-F5344CB8AC3E}">
        <p14:creationId xmlns:p14="http://schemas.microsoft.com/office/powerpoint/2010/main" val="3795050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32047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557532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6139265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1583429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10614616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15095981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3924531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dirty="0"/>
          </a:p>
        </p:txBody>
      </p:sp>
    </p:spTree>
    <p:extLst>
      <p:ext uri="{BB962C8B-B14F-4D97-AF65-F5344CB8AC3E}">
        <p14:creationId xmlns:p14="http://schemas.microsoft.com/office/powerpoint/2010/main" val="2264174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1627629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850655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val="6115313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extLst>
      <p:ext uri="{BB962C8B-B14F-4D97-AF65-F5344CB8AC3E}">
        <p14:creationId xmlns:p14="http://schemas.microsoft.com/office/powerpoint/2010/main" val="42520926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extLst>
      <p:ext uri="{BB962C8B-B14F-4D97-AF65-F5344CB8AC3E}">
        <p14:creationId xmlns:p14="http://schemas.microsoft.com/office/powerpoint/2010/main" val="14345369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43</a:t>
            </a:fld>
            <a:endParaRPr lang="en-US" altLang="zh-CN"/>
          </a:p>
        </p:txBody>
      </p:sp>
    </p:spTree>
    <p:extLst>
      <p:ext uri="{BB962C8B-B14F-4D97-AF65-F5344CB8AC3E}">
        <p14:creationId xmlns:p14="http://schemas.microsoft.com/office/powerpoint/2010/main" val="22557031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44</a:t>
            </a:fld>
            <a:endParaRPr lang="en-US" altLang="zh-CN"/>
          </a:p>
        </p:txBody>
      </p:sp>
    </p:spTree>
    <p:extLst>
      <p:ext uri="{BB962C8B-B14F-4D97-AF65-F5344CB8AC3E}">
        <p14:creationId xmlns:p14="http://schemas.microsoft.com/office/powerpoint/2010/main" val="147845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1709640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313541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a:lvl1pPr>
          </a:lstStyle>
          <a:p>
            <a:pPr>
              <a:defRPr/>
            </a:pPr>
            <a:fld id="{0FA59DB0-1DD9-4097-83B0-51B0BCFE5A5D}" type="datetimeFigureOut">
              <a:rPr lang="zh-CN" altLang="en-US"/>
              <a:pPr>
                <a:defRPr/>
              </a:pPr>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a:lvl1pPr>
          </a:lstStyle>
          <a:p>
            <a:fld id="{DB9479F6-FA64-44DF-B1EA-7E0AE9E1ED2A}" type="slidenum">
              <a:rPr lang="zh-CN" altLang="en-US"/>
              <a:pPr/>
              <a:t>‹#›</a:t>
            </a:fld>
            <a:endParaRPr lang="zh-CN" altLang="en-US"/>
          </a:p>
        </p:txBody>
      </p:sp>
    </p:spTree>
    <p:extLst>
      <p:ext uri="{BB962C8B-B14F-4D97-AF65-F5344CB8AC3E}">
        <p14:creationId xmlns:p14="http://schemas.microsoft.com/office/powerpoint/2010/main" val="793151494"/>
      </p:ext>
    </p:extLst>
  </p:cSld>
  <p:clrMapOvr>
    <a:masterClrMapping/>
  </p:clrMapOvr>
  <p:transition spd="slow"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V="1">
            <a:off x="0" y="-92546"/>
            <a:ext cx="9144000" cy="5236046"/>
          </a:xfrm>
          <a:prstGeom prst="rect">
            <a:avLst/>
          </a:prstGeom>
        </p:spPr>
      </p:pic>
      <p:sp>
        <p:nvSpPr>
          <p:cNvPr id="11" name="矩形 10"/>
          <p:cNvSpPr/>
          <p:nvPr/>
        </p:nvSpPr>
        <p:spPr>
          <a:xfrm>
            <a:off x="0" y="679029"/>
            <a:ext cx="9144000" cy="4493861"/>
          </a:xfrm>
          <a:prstGeom prst="rect">
            <a:avLst/>
          </a:prstGeom>
          <a:solidFill>
            <a:srgbClr val="FFFFFF">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矩形 15"/>
          <p:cNvSpPr/>
          <p:nvPr/>
        </p:nvSpPr>
        <p:spPr>
          <a:xfrm>
            <a:off x="0" y="641040"/>
            <a:ext cx="9144000" cy="8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7" name="椭圆 16"/>
          <p:cNvSpPr/>
          <p:nvPr/>
        </p:nvSpPr>
        <p:spPr>
          <a:xfrm>
            <a:off x="258775" y="650490"/>
            <a:ext cx="64766" cy="648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8" name="椭圆 14"/>
          <p:cNvSpPr>
            <a:spLocks noChangeAspect="1"/>
          </p:cNvSpPr>
          <p:nvPr/>
        </p:nvSpPr>
        <p:spPr bwMode="auto">
          <a:xfrm>
            <a:off x="80080" y="141540"/>
            <a:ext cx="422156" cy="54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00">
              <a:solidFill>
                <a:prstClr val="white"/>
              </a:solidFill>
            </a:endParaRPr>
          </a:p>
        </p:txBody>
      </p:sp>
      <p:sp>
        <p:nvSpPr>
          <p:cNvPr id="19" name="矩形 18"/>
          <p:cNvSpPr/>
          <p:nvPr/>
        </p:nvSpPr>
        <p:spPr>
          <a:xfrm>
            <a:off x="-36512" y="209774"/>
            <a:ext cx="593756" cy="276999"/>
          </a:xfrm>
          <a:prstGeom prst="rect">
            <a:avLst/>
          </a:prstGeom>
        </p:spPr>
        <p:txBody>
          <a:bodyPr lIns="68580" tIns="34290" rIns="68580" bIns="34290"/>
          <a:lstStyle/>
          <a:p>
            <a:pPr algn="ctr">
              <a:defRPr/>
            </a:pPr>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fld id="{2EEF1883-7A0E-4F66-9932-E581691AD397}" type="slidenum">
              <a:rPr lang="zh-CN" altLang="en-US" sz="1400">
                <a:solidFill>
                  <a:prstClr val="white"/>
                </a:solidFill>
                <a:latin typeface="Arial Unicode MS" pitchFamily="34" charset="-122"/>
                <a:ea typeface="Arial Unicode MS" pitchFamily="34" charset="-122"/>
                <a:cs typeface="Arial Unicode MS" pitchFamily="34" charset="-122"/>
              </a:rPr>
              <a:pPr algn="ctr">
                <a:defRPr/>
              </a:pPr>
              <a:t>‹#›</a:t>
            </a:fld>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6.jpeg"/><Relationship Id="rId7" Type="http://schemas.openxmlformats.org/officeDocument/2006/relationships/hyperlink" Target="http://www.eyefulpresentations.co.uk/"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hyperlink" Target="mailto:info@eyefulpresentations.co.uk" TargetMode="External"/><Relationship Id="rId5" Type="http://schemas.openxmlformats.org/officeDocument/2006/relationships/image" Target="../media/image28.jpeg"/><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1" name="组合 10"/>
          <p:cNvGrpSpPr/>
          <p:nvPr/>
        </p:nvGrpSpPr>
        <p:grpSpPr>
          <a:xfrm>
            <a:off x="210774" y="182303"/>
            <a:ext cx="8748031" cy="4785148"/>
            <a:chOff x="281032" y="243070"/>
            <a:chExt cx="11664041" cy="6380197"/>
          </a:xfrm>
        </p:grpSpPr>
        <p:sp>
          <p:nvSpPr>
            <p:cNvPr id="12" name="任意多边形 11"/>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p:nvSpPr>
        <p:spPr>
          <a:xfrm>
            <a:off x="0" y="2350037"/>
            <a:ext cx="2795286" cy="279528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直角三角形 14"/>
          <p:cNvSpPr/>
          <p:nvPr/>
        </p:nvSpPr>
        <p:spPr>
          <a:xfrm rot="18914386">
            <a:off x="7206413" y="-486051"/>
            <a:ext cx="972100" cy="972100"/>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任意多边形 15"/>
          <p:cNvSpPr/>
          <p:nvPr/>
        </p:nvSpPr>
        <p:spPr>
          <a:xfrm rot="18914386">
            <a:off x="7403964" y="112385"/>
            <a:ext cx="576997" cy="576997"/>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任意多边形 16"/>
          <p:cNvSpPr/>
          <p:nvPr/>
        </p:nvSpPr>
        <p:spPr>
          <a:xfrm>
            <a:off x="210774" y="2304723"/>
            <a:ext cx="2654046" cy="2654046"/>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76" name="手机铃声 - 别错过这类型带有强劲沉稳节奏的来电彩铃.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9068" y="-50489"/>
            <a:ext cx="465584" cy="465584"/>
          </a:xfrm>
          <a:prstGeom prst="rect">
            <a:avLst/>
          </a:prstGeom>
        </p:spPr>
      </p:pic>
      <p:sp>
        <p:nvSpPr>
          <p:cNvPr id="75" name="Rectangle 4"/>
          <p:cNvSpPr txBox="1">
            <a:spLocks noChangeArrowheads="1"/>
          </p:cNvSpPr>
          <p:nvPr/>
        </p:nvSpPr>
        <p:spPr bwMode="auto">
          <a:xfrm>
            <a:off x="3437413" y="4134986"/>
            <a:ext cx="3654867"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a:solidFill>
                  <a:schemeClr val="tx1"/>
                </a:solidFill>
                <a:latin typeface="方正黑体简体" panose="02010601030101010101" pitchFamily="2" charset="-122"/>
                <a:ea typeface="方正黑体简体" panose="02010601030101010101" pitchFamily="2" charset="-122"/>
              </a:rPr>
              <a:t>汇报人</a:t>
            </a:r>
            <a:r>
              <a:rPr lang="en-US" altLang="zh-CN" sz="1600" b="0" dirty="0">
                <a:solidFill>
                  <a:schemeClr val="tx1"/>
                </a:solidFill>
                <a:latin typeface="方正黑体简体" panose="02010601030101010101" pitchFamily="2" charset="-122"/>
                <a:ea typeface="方正黑体简体" panose="02010601030101010101" pitchFamily="2" charset="-122"/>
              </a:rPr>
              <a:t>: </a:t>
            </a:r>
            <a:r>
              <a:rPr lang="zh-CN" altLang="en-US" sz="1600" b="0" dirty="0">
                <a:solidFill>
                  <a:schemeClr val="tx1"/>
                </a:solidFill>
                <a:latin typeface="方正黑体简体" panose="02010601030101010101" pitchFamily="2" charset="-122"/>
                <a:ea typeface="方正黑体简体" panose="02010601030101010101" pitchFamily="2" charset="-122"/>
              </a:rPr>
              <a:t>策划人                部门：财务部</a:t>
            </a:r>
          </a:p>
        </p:txBody>
      </p:sp>
      <p:sp>
        <p:nvSpPr>
          <p:cNvPr id="79" name="TextBox 38"/>
          <p:cNvSpPr>
            <a:spLocks noChangeArrowheads="1"/>
          </p:cNvSpPr>
          <p:nvPr/>
        </p:nvSpPr>
        <p:spPr bwMode="auto">
          <a:xfrm>
            <a:off x="3602806" y="2935560"/>
            <a:ext cx="3340894" cy="23693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a:buNone/>
              <a:defRPr/>
            </a:pP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年终总结</a:t>
            </a:r>
            <a:r>
              <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工作汇报</a:t>
            </a:r>
            <a:r>
              <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新年计划</a:t>
            </a:r>
            <a:r>
              <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演示</a:t>
            </a:r>
            <a:endPar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TextBox 37"/>
          <p:cNvSpPr>
            <a:spLocks noChangeArrowheads="1"/>
          </p:cNvSpPr>
          <p:nvPr/>
        </p:nvSpPr>
        <p:spPr bwMode="auto">
          <a:xfrm>
            <a:off x="2599704" y="2355726"/>
            <a:ext cx="5500688" cy="55959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a:spcBef>
                <a:spcPct val="0"/>
              </a:spcBef>
              <a:buNone/>
              <a:defRPr/>
            </a:pPr>
            <a:r>
              <a:rPr lang="zh-CN" altLang="en-US" sz="3300" b="1" dirty="0">
                <a:solidFill>
                  <a:srgbClr val="0070C0"/>
                </a:solidFill>
                <a:latin typeface="Arial" panose="020B0604020202020204" pitchFamily="34" charset="0"/>
                <a:ea typeface="微软雅黑" panose="020B0503020204020204" pitchFamily="34" charset="-122"/>
                <a:cs typeface="Arial" panose="020B0604020202020204" pitchFamily="34" charset="0"/>
              </a:rPr>
              <a:t>年终</a:t>
            </a:r>
            <a:r>
              <a:rPr lang="zh-CN" altLang="en-US" sz="33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总结</a:t>
            </a:r>
            <a:r>
              <a:rPr lang="en-US" altLang="zh-CN" sz="3300" b="1" dirty="0">
                <a:solidFill>
                  <a:srgbClr val="00B0F0"/>
                </a:solidFill>
                <a:latin typeface="Arial" panose="020B0604020202020204" pitchFamily="34" charset="0"/>
                <a:ea typeface="微软雅黑" panose="020B0503020204020204" pitchFamily="34" charset="-122"/>
                <a:cs typeface="Arial" panose="020B0604020202020204" pitchFamily="34" charset="0"/>
              </a:rPr>
              <a:t>·</a:t>
            </a:r>
            <a:r>
              <a:rPr lang="zh-CN" altLang="en-US" sz="3300" b="1" dirty="0">
                <a:solidFill>
                  <a:srgbClr val="00B0F0"/>
                </a:solidFill>
                <a:latin typeface="Arial" panose="020B0604020202020204" pitchFamily="34" charset="0"/>
                <a:ea typeface="微软雅黑" panose="020B0503020204020204" pitchFamily="34" charset="-122"/>
                <a:cs typeface="Arial" panose="020B0604020202020204" pitchFamily="34" charset="0"/>
              </a:rPr>
              <a:t>新年</a:t>
            </a:r>
            <a:r>
              <a:rPr lang="zh-CN" altLang="en-US" sz="33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计划</a:t>
            </a:r>
            <a:r>
              <a:rPr lang="en-US" altLang="zh-CN" sz="33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PPT</a:t>
            </a:r>
            <a:r>
              <a:rPr lang="zh-CN" altLang="en-US" sz="33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模板</a:t>
            </a:r>
          </a:p>
        </p:txBody>
      </p:sp>
      <p:sp>
        <p:nvSpPr>
          <p:cNvPr id="81" name="文本框 3"/>
          <p:cNvSpPr txBox="1">
            <a:spLocks noChangeArrowheads="1"/>
          </p:cNvSpPr>
          <p:nvPr/>
        </p:nvSpPr>
        <p:spPr bwMode="auto">
          <a:xfrm>
            <a:off x="4075031" y="987574"/>
            <a:ext cx="2478885" cy="1423467"/>
          </a:xfrm>
          <a:prstGeom prst="rect">
            <a:avLst/>
          </a:prstGeom>
          <a:noFill/>
          <a:ln w="9525">
            <a:noFill/>
            <a:miter lim="800000"/>
            <a:headEnd/>
            <a:tailEnd/>
          </a:ln>
        </p:spPr>
        <p:txBody>
          <a:bodyPr wrap="none" lIns="68580" tIns="34290" rIns="68580" bIns="34290">
            <a:spAutoFit/>
          </a:bodyPr>
          <a:lstStyle/>
          <a:p>
            <a:pPr algn="ctr"/>
            <a:r>
              <a:rPr lang="en-US" altLang="zh-CN" sz="8800" b="0" dirty="0">
                <a:solidFill>
                  <a:srgbClr val="0070C0"/>
                </a:solidFill>
                <a:latin typeface="Impact" pitchFamily="34" charset="0"/>
              </a:rPr>
              <a:t>2020</a:t>
            </a:r>
            <a:endParaRPr lang="zh-CN" altLang="en-US" sz="8800" b="0" dirty="0">
              <a:solidFill>
                <a:srgbClr val="0070C0"/>
              </a:solidFill>
              <a:latin typeface="Impact" pitchFamily="34" charset="0"/>
            </a:endParaRPr>
          </a:p>
        </p:txBody>
      </p:sp>
      <p:sp>
        <p:nvSpPr>
          <p:cNvPr id="82" name="椭圆 81"/>
          <p:cNvSpPr/>
          <p:nvPr/>
        </p:nvSpPr>
        <p:spPr>
          <a:xfrm>
            <a:off x="4211960" y="3435891"/>
            <a:ext cx="2174081" cy="34528"/>
          </a:xfrm>
          <a:prstGeom prst="ellipse">
            <a:avLst/>
          </a:prstGeom>
          <a:gradFill flip="none" rotWithShape="1">
            <a:gsLst>
              <a:gs pos="0">
                <a:schemeClr val="tx1">
                  <a:lumMod val="95000"/>
                  <a:lumOff val="5000"/>
                  <a:alpha val="86000"/>
                </a:schemeClr>
              </a:gs>
              <a:gs pos="54000">
                <a:schemeClr val="tx1">
                  <a:lumMod val="75000"/>
                  <a:lumOff val="25000"/>
                  <a:alpha val="55000"/>
                </a:schemeClr>
              </a:gs>
              <a:gs pos="91000">
                <a:schemeClr val="tx1">
                  <a:lumMod val="75000"/>
                  <a:lumOff val="2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a:defRPr/>
            </a:pPr>
            <a:endParaRPr lang="zh-CN" altLang="en-US"/>
          </a:p>
        </p:txBody>
      </p:sp>
      <p:sp>
        <p:nvSpPr>
          <p:cNvPr id="83" name="任意多边形 82"/>
          <p:cNvSpPr/>
          <p:nvPr/>
        </p:nvSpPr>
        <p:spPr>
          <a:xfrm>
            <a:off x="4709641" y="3441843"/>
            <a:ext cx="1178719" cy="420291"/>
          </a:xfrm>
          <a:custGeom>
            <a:avLst/>
            <a:gdLst>
              <a:gd name="connsiteX0" fmla="*/ 0 w 1837968"/>
              <a:gd name="connsiteY0" fmla="*/ 0 h 656823"/>
              <a:gd name="connsiteX1" fmla="*/ 1837968 w 1837968"/>
              <a:gd name="connsiteY1" fmla="*/ 0 h 656823"/>
              <a:gd name="connsiteX2" fmla="*/ 1814927 w 1837968"/>
              <a:gd name="connsiteY2" fmla="*/ 62953 h 656823"/>
              <a:gd name="connsiteX3" fmla="*/ 918984 w 1837968"/>
              <a:gd name="connsiteY3" fmla="*/ 656823 h 656823"/>
              <a:gd name="connsiteX4" fmla="*/ 23041 w 1837968"/>
              <a:gd name="connsiteY4" fmla="*/ 62953 h 656823"/>
              <a:gd name="connsiteX5" fmla="*/ 0 w 1837968"/>
              <a:gd name="connsiteY5" fmla="*/ 0 h 65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968" h="656823">
                <a:moveTo>
                  <a:pt x="0" y="0"/>
                </a:moveTo>
                <a:lnTo>
                  <a:pt x="1837968" y="0"/>
                </a:lnTo>
                <a:lnTo>
                  <a:pt x="1814927" y="62953"/>
                </a:lnTo>
                <a:cubicBezTo>
                  <a:pt x="1667315" y="411946"/>
                  <a:pt x="1321747" y="656823"/>
                  <a:pt x="918984" y="656823"/>
                </a:cubicBezTo>
                <a:cubicBezTo>
                  <a:pt x="516221" y="656823"/>
                  <a:pt x="170653" y="411946"/>
                  <a:pt x="23041" y="62953"/>
                </a:cubicBezTo>
                <a:lnTo>
                  <a:pt x="0" y="0"/>
                </a:lnTo>
                <a:close/>
              </a:path>
            </a:pathLst>
          </a:custGeom>
          <a:solidFill>
            <a:schemeClr val="tx1">
              <a:lumMod val="75000"/>
              <a:lumOff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a:defRPr/>
            </a:pPr>
            <a:endParaRPr lang="zh-CN" altLang="en-US" b="1" dirty="0"/>
          </a:p>
        </p:txBody>
      </p:sp>
      <p:sp>
        <p:nvSpPr>
          <p:cNvPr id="84" name="文本框 8"/>
          <p:cNvSpPr txBox="1"/>
          <p:nvPr/>
        </p:nvSpPr>
        <p:spPr>
          <a:xfrm>
            <a:off x="4876477" y="3478753"/>
            <a:ext cx="873829" cy="346249"/>
          </a:xfrm>
          <a:prstGeom prst="rect">
            <a:avLst/>
          </a:prstGeom>
          <a:noFill/>
        </p:spPr>
        <p:txBody>
          <a:bodyPr wrap="none" lIns="68580" tIns="34290" rIns="68580" bIns="34290">
            <a:spAutoFit/>
          </a:bodyPr>
          <a:lstStyle/>
          <a:p>
            <a:pPr defTabSz="685749">
              <a:defRPr/>
            </a:pPr>
            <a:r>
              <a:rPr lang="en-US" altLang="zh-CN" dirty="0">
                <a:solidFill>
                  <a:schemeClr val="bg1">
                    <a:lumMod val="95000"/>
                  </a:schemeClr>
                </a:solidFill>
                <a:latin typeface="+mn-lt"/>
                <a:ea typeface="+mn-ea"/>
              </a:rPr>
              <a:t>START</a:t>
            </a:r>
            <a:endParaRPr lang="zh-CN" altLang="en-US" dirty="0">
              <a:solidFill>
                <a:schemeClr val="bg1">
                  <a:lumMod val="95000"/>
                </a:schemeClr>
              </a:solidFill>
              <a:latin typeface="+mn-lt"/>
              <a:ea typeface="+mn-ea"/>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4000">
        <p14:vortex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up)">
                                      <p:cBhvr>
                                        <p:cTn id="14" dur="500"/>
                                        <p:tgtEl>
                                          <p:spTgt spid="17"/>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1500" fill="hold"/>
                                        <p:tgtEl>
                                          <p:spTgt spid="81"/>
                                        </p:tgtEl>
                                        <p:attrNameLst>
                                          <p:attrName>ppt_w</p:attrName>
                                        </p:attrNameLst>
                                      </p:cBhvr>
                                      <p:tavLst>
                                        <p:tav tm="0" fmla="#ppt_w*sin(2.5*pi*$)">
                                          <p:val>
                                            <p:fltVal val="0"/>
                                          </p:val>
                                        </p:tav>
                                        <p:tav tm="100000">
                                          <p:val>
                                            <p:fltVal val="1"/>
                                          </p:val>
                                        </p:tav>
                                      </p:tavLst>
                                    </p:anim>
                                    <p:anim calcmode="lin" valueType="num">
                                      <p:cBhvr>
                                        <p:cTn id="31" dur="1500" fill="hold"/>
                                        <p:tgtEl>
                                          <p:spTgt spid="81"/>
                                        </p:tgtEl>
                                        <p:attrNameLst>
                                          <p:attrName>ppt_h</p:attrName>
                                        </p:attrNameLst>
                                      </p:cBhvr>
                                      <p:tavLst>
                                        <p:tav tm="0">
                                          <p:val>
                                            <p:strVal val="#ppt_h"/>
                                          </p:val>
                                        </p:tav>
                                        <p:tav tm="100000">
                                          <p:val>
                                            <p:strVal val="#ppt_h"/>
                                          </p:val>
                                        </p:tav>
                                      </p:tavLst>
                                    </p:anim>
                                  </p:childTnLst>
                                </p:cTn>
                              </p:par>
                            </p:childTnLst>
                          </p:cTn>
                        </p:par>
                        <p:par>
                          <p:cTn id="32" fill="hold">
                            <p:stCondLst>
                              <p:cond delay="3000"/>
                            </p:stCondLst>
                            <p:childTnLst>
                              <p:par>
                                <p:cTn id="33" presetID="53" presetClass="entr" presetSubtype="528" fill="hold" grpId="0" nodeType="afterEffect">
                                  <p:stCondLst>
                                    <p:cond delay="0"/>
                                  </p:stCondLst>
                                  <p:iterate type="lt">
                                    <p:tmPct val="10000"/>
                                  </p:iterate>
                                  <p:childTnLst>
                                    <p:set>
                                      <p:cBhvr>
                                        <p:cTn id="34" dur="1" fill="hold">
                                          <p:stCondLst>
                                            <p:cond delay="0"/>
                                          </p:stCondLst>
                                        </p:cTn>
                                        <p:tgtEl>
                                          <p:spTgt spid="80"/>
                                        </p:tgtEl>
                                        <p:attrNameLst>
                                          <p:attrName>style.visibility</p:attrName>
                                        </p:attrNameLst>
                                      </p:cBhvr>
                                      <p:to>
                                        <p:strVal val="visible"/>
                                      </p:to>
                                    </p:set>
                                    <p:anim calcmode="lin" valueType="num">
                                      <p:cBhvr>
                                        <p:cTn id="35" dur="750" fill="hold"/>
                                        <p:tgtEl>
                                          <p:spTgt spid="80"/>
                                        </p:tgtEl>
                                        <p:attrNameLst>
                                          <p:attrName>ppt_w</p:attrName>
                                        </p:attrNameLst>
                                      </p:cBhvr>
                                      <p:tavLst>
                                        <p:tav tm="0">
                                          <p:val>
                                            <p:fltVal val="0"/>
                                          </p:val>
                                        </p:tav>
                                        <p:tav tm="100000">
                                          <p:val>
                                            <p:strVal val="#ppt_w"/>
                                          </p:val>
                                        </p:tav>
                                      </p:tavLst>
                                    </p:anim>
                                    <p:anim calcmode="lin" valueType="num">
                                      <p:cBhvr>
                                        <p:cTn id="36" dur="750" fill="hold"/>
                                        <p:tgtEl>
                                          <p:spTgt spid="80"/>
                                        </p:tgtEl>
                                        <p:attrNameLst>
                                          <p:attrName>ppt_h</p:attrName>
                                        </p:attrNameLst>
                                      </p:cBhvr>
                                      <p:tavLst>
                                        <p:tav tm="0">
                                          <p:val>
                                            <p:fltVal val="0"/>
                                          </p:val>
                                        </p:tav>
                                        <p:tav tm="100000">
                                          <p:val>
                                            <p:strVal val="#ppt_h"/>
                                          </p:val>
                                        </p:tav>
                                      </p:tavLst>
                                    </p:anim>
                                    <p:animEffect transition="in" filter="fade">
                                      <p:cBhvr>
                                        <p:cTn id="37" dur="750"/>
                                        <p:tgtEl>
                                          <p:spTgt spid="80"/>
                                        </p:tgtEl>
                                      </p:cBhvr>
                                    </p:animEffect>
                                    <p:anim calcmode="lin" valueType="num">
                                      <p:cBhvr>
                                        <p:cTn id="38" dur="750" fill="hold"/>
                                        <p:tgtEl>
                                          <p:spTgt spid="80"/>
                                        </p:tgtEl>
                                        <p:attrNameLst>
                                          <p:attrName>ppt_x</p:attrName>
                                        </p:attrNameLst>
                                      </p:cBhvr>
                                      <p:tavLst>
                                        <p:tav tm="0">
                                          <p:val>
                                            <p:fltVal val="0.5"/>
                                          </p:val>
                                        </p:tav>
                                        <p:tav tm="100000">
                                          <p:val>
                                            <p:strVal val="#ppt_x"/>
                                          </p:val>
                                        </p:tav>
                                      </p:tavLst>
                                    </p:anim>
                                    <p:anim calcmode="lin" valueType="num">
                                      <p:cBhvr>
                                        <p:cTn id="39" dur="750" fill="hold"/>
                                        <p:tgtEl>
                                          <p:spTgt spid="80"/>
                                        </p:tgtEl>
                                        <p:attrNameLst>
                                          <p:attrName>ppt_y</p:attrName>
                                        </p:attrNameLst>
                                      </p:cBhvr>
                                      <p:tavLst>
                                        <p:tav tm="0">
                                          <p:val>
                                            <p:fltVal val="0.5"/>
                                          </p:val>
                                        </p:tav>
                                        <p:tav tm="100000">
                                          <p:val>
                                            <p:strVal val="#ppt_y"/>
                                          </p:val>
                                        </p:tav>
                                      </p:tavLst>
                                    </p:anim>
                                  </p:childTnLst>
                                </p:cTn>
                              </p:par>
                            </p:childTnLst>
                          </p:cTn>
                        </p:par>
                        <p:par>
                          <p:cTn id="40" fill="hold">
                            <p:stCondLst>
                              <p:cond delay="4725"/>
                            </p:stCondLst>
                            <p:childTnLst>
                              <p:par>
                                <p:cTn id="41" presetID="47" presetClass="entr" presetSubtype="0" fill="hold" grpId="0" nodeType="afterEffect">
                                  <p:stCondLst>
                                    <p:cond delay="0"/>
                                  </p:stCondLst>
                                  <p:iterate type="lt">
                                    <p:tmPct val="10000"/>
                                  </p:iterate>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anim calcmode="lin" valueType="num">
                                      <p:cBhvr>
                                        <p:cTn id="44" dur="500" fill="hold"/>
                                        <p:tgtEl>
                                          <p:spTgt spid="79"/>
                                        </p:tgtEl>
                                        <p:attrNameLst>
                                          <p:attrName>ppt_x</p:attrName>
                                        </p:attrNameLst>
                                      </p:cBhvr>
                                      <p:tavLst>
                                        <p:tav tm="0">
                                          <p:val>
                                            <p:strVal val="#ppt_x"/>
                                          </p:val>
                                        </p:tav>
                                        <p:tav tm="100000">
                                          <p:val>
                                            <p:strVal val="#ppt_x"/>
                                          </p:val>
                                        </p:tav>
                                      </p:tavLst>
                                    </p:anim>
                                    <p:anim calcmode="lin" valueType="num">
                                      <p:cBhvr>
                                        <p:cTn id="45" dur="500" fill="hold"/>
                                        <p:tgtEl>
                                          <p:spTgt spid="79"/>
                                        </p:tgtEl>
                                        <p:attrNameLst>
                                          <p:attrName>ppt_y</p:attrName>
                                        </p:attrNameLst>
                                      </p:cBhvr>
                                      <p:tavLst>
                                        <p:tav tm="0">
                                          <p:val>
                                            <p:strVal val="#ppt_y-.1"/>
                                          </p:val>
                                        </p:tav>
                                        <p:tav tm="100000">
                                          <p:val>
                                            <p:strVal val="#ppt_y"/>
                                          </p:val>
                                        </p:tav>
                                      </p:tavLst>
                                    </p:anim>
                                  </p:childTnLst>
                                </p:cTn>
                              </p:par>
                            </p:childTnLst>
                          </p:cTn>
                        </p:par>
                        <p:par>
                          <p:cTn id="46" fill="hold">
                            <p:stCondLst>
                              <p:cond delay="6175"/>
                            </p:stCondLst>
                            <p:childTnLst>
                              <p:par>
                                <p:cTn id="47" presetID="16" presetClass="entr" presetSubtype="37" fill="hold" grpId="0"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barn(outVertical)">
                                      <p:cBhvr>
                                        <p:cTn id="49" dur="500"/>
                                        <p:tgtEl>
                                          <p:spTgt spid="82"/>
                                        </p:tgtEl>
                                      </p:cBhvr>
                                    </p:animEffect>
                                  </p:childTnLst>
                                </p:cTn>
                              </p:par>
                            </p:childTnLst>
                          </p:cTn>
                        </p:par>
                        <p:par>
                          <p:cTn id="50" fill="hold">
                            <p:stCondLst>
                              <p:cond delay="6675"/>
                            </p:stCondLst>
                            <p:childTnLst>
                              <p:par>
                                <p:cTn id="51" presetID="22" presetClass="entr" presetSubtype="1" fill="hold"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wipe(up)">
                                      <p:cBhvr>
                                        <p:cTn id="53" dur="500"/>
                                        <p:tgtEl>
                                          <p:spTgt spid="83"/>
                                        </p:tgtEl>
                                      </p:cBhvr>
                                    </p:animEffect>
                                  </p:childTnLst>
                                </p:cTn>
                              </p:par>
                            </p:childTnLst>
                          </p:cTn>
                        </p:par>
                        <p:par>
                          <p:cTn id="54" fill="hold">
                            <p:stCondLst>
                              <p:cond delay="7175"/>
                            </p:stCondLst>
                            <p:childTnLst>
                              <p:par>
                                <p:cTn id="55" presetID="10" presetClass="entr" presetSubtype="0"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250"/>
                                        <p:tgtEl>
                                          <p:spTgt spid="84"/>
                                        </p:tgtEl>
                                      </p:cBhvr>
                                    </p:animEffect>
                                  </p:childTnLst>
                                </p:cTn>
                              </p:par>
                            </p:childTnLst>
                          </p:cTn>
                        </p:par>
                        <p:par>
                          <p:cTn id="58" fill="hold">
                            <p:stCondLst>
                              <p:cond delay="7425"/>
                            </p:stCondLst>
                            <p:childTnLst>
                              <p:par>
                                <p:cTn id="59" presetID="26" presetClass="emph" presetSubtype="0" repeatCount="5000" fill="hold" nodeType="afterEffect">
                                  <p:stCondLst>
                                    <p:cond delay="0"/>
                                  </p:stCondLst>
                                  <p:childTnLst>
                                    <p:animEffect transition="out" filter="fade">
                                      <p:cBhvr>
                                        <p:cTn id="60" dur="1750" tmFilter="0, 0; .2, .5; .8, .5; 1, 0"/>
                                        <p:tgtEl>
                                          <p:spTgt spid="83"/>
                                        </p:tgtEl>
                                      </p:cBhvr>
                                    </p:animEffect>
                                    <p:animScale>
                                      <p:cBhvr>
                                        <p:cTn id="61" dur="875" autoRev="1" fill="hold"/>
                                        <p:tgtEl>
                                          <p:spTgt spid="83"/>
                                        </p:tgtEl>
                                      </p:cBhvr>
                                      <p:by x="105000" y="105000"/>
                                    </p:animScale>
                                  </p:childTnLst>
                                </p:cTn>
                              </p:par>
                              <p:par>
                                <p:cTn id="62" presetID="26" presetClass="emph" presetSubtype="0" repeatCount="5000" fill="hold" grpId="1" nodeType="withEffect">
                                  <p:stCondLst>
                                    <p:cond delay="0"/>
                                  </p:stCondLst>
                                  <p:childTnLst>
                                    <p:animEffect transition="out" filter="fade">
                                      <p:cBhvr>
                                        <p:cTn id="63" dur="1750" tmFilter="0, 0; .2, .5; .8, .5; 1, 0"/>
                                        <p:tgtEl>
                                          <p:spTgt spid="84"/>
                                        </p:tgtEl>
                                      </p:cBhvr>
                                    </p:animEffect>
                                    <p:animScale>
                                      <p:cBhvr>
                                        <p:cTn id="64" dur="875" autoRev="1" fill="hold"/>
                                        <p:tgtEl>
                                          <p:spTgt spid="84"/>
                                        </p:tgtEl>
                                      </p:cBhvr>
                                      <p:by x="105000" y="105000"/>
                                    </p:animScale>
                                  </p:childTnLst>
                                </p:cTn>
                              </p:par>
                              <p:par>
                                <p:cTn id="65" presetID="56" presetClass="entr" presetSubtype="0" fill="hold" grpId="0" nodeType="withEffect">
                                  <p:stCondLst>
                                    <p:cond delay="0"/>
                                  </p:stCondLst>
                                  <p:iterate type="lt">
                                    <p:tmPct val="10000"/>
                                  </p:iterate>
                                  <p:childTnLst>
                                    <p:set>
                                      <p:cBhvr>
                                        <p:cTn id="66" dur="1" fill="hold">
                                          <p:stCondLst>
                                            <p:cond delay="0"/>
                                          </p:stCondLst>
                                        </p:cTn>
                                        <p:tgtEl>
                                          <p:spTgt spid="75"/>
                                        </p:tgtEl>
                                        <p:attrNameLst>
                                          <p:attrName>style.visibility</p:attrName>
                                        </p:attrNameLst>
                                      </p:cBhvr>
                                      <p:to>
                                        <p:strVal val="visible"/>
                                      </p:to>
                                    </p:set>
                                    <p:anim by="(-#ppt_w*2)" calcmode="lin" valueType="num">
                                      <p:cBhvr rctx="PPT">
                                        <p:cTn id="67" dur="500" autoRev="1" fill="hold">
                                          <p:stCondLst>
                                            <p:cond delay="0"/>
                                          </p:stCondLst>
                                        </p:cTn>
                                        <p:tgtEl>
                                          <p:spTgt spid="75"/>
                                        </p:tgtEl>
                                        <p:attrNameLst>
                                          <p:attrName>ppt_w</p:attrName>
                                        </p:attrNameLst>
                                      </p:cBhvr>
                                    </p:anim>
                                    <p:anim by="(#ppt_w*0.50)" calcmode="lin" valueType="num">
                                      <p:cBhvr>
                                        <p:cTn id="68" dur="500" decel="50000" autoRev="1" fill="hold">
                                          <p:stCondLst>
                                            <p:cond delay="0"/>
                                          </p:stCondLst>
                                        </p:cTn>
                                        <p:tgtEl>
                                          <p:spTgt spid="75"/>
                                        </p:tgtEl>
                                        <p:attrNameLst>
                                          <p:attrName>ppt_x</p:attrName>
                                        </p:attrNameLst>
                                      </p:cBhvr>
                                    </p:anim>
                                    <p:anim from="(-#ppt_h/2)" to="(#ppt_y)" calcmode="lin" valueType="num">
                                      <p:cBhvr>
                                        <p:cTn id="69" dur="1000" fill="hold">
                                          <p:stCondLst>
                                            <p:cond delay="0"/>
                                          </p:stCondLst>
                                        </p:cTn>
                                        <p:tgtEl>
                                          <p:spTgt spid="75"/>
                                        </p:tgtEl>
                                        <p:attrNameLst>
                                          <p:attrName>ppt_y</p:attrName>
                                        </p:attrNameLst>
                                      </p:cBhvr>
                                    </p:anim>
                                    <p:animRot by="21600000">
                                      <p:cBhvr>
                                        <p:cTn id="70" dur="1000" fill="hold">
                                          <p:stCondLst>
                                            <p:cond delay="0"/>
                                          </p:stCondLst>
                                        </p:cTn>
                                        <p:tgtEl>
                                          <p:spTgt spid="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20" showWhenStopped="0">
                <p:cTn id="71" repeatCount="indefinite" fill="remove" display="0">
                  <p:stCondLst>
                    <p:cond delay="indefinite"/>
                  </p:stCondLst>
                  <p:endCondLst>
                    <p:cond evt="onStopAudio" delay="0">
                      <p:tgtEl>
                        <p:sldTgt/>
                      </p:tgtEl>
                    </p:cond>
                  </p:endCondLst>
                </p:cTn>
                <p:tgtEl>
                  <p:spTgt spid="76"/>
                </p:tgtEl>
              </p:cMediaNode>
            </p:audio>
          </p:childTnLst>
        </p:cTn>
      </p:par>
    </p:tnLst>
    <p:bldLst>
      <p:bldP spid="14" grpId="0" animBg="1"/>
      <p:bldP spid="15" grpId="0" animBg="1"/>
      <p:bldP spid="16" grpId="0" animBg="1"/>
      <p:bldP spid="17" grpId="0" animBg="1"/>
      <p:bldP spid="75" grpId="0"/>
      <p:bldP spid="79" grpId="0"/>
      <p:bldP spid="80" grpId="0"/>
      <p:bldP spid="81" grpId="0"/>
      <p:bldP spid="82" grpId="0" animBg="1"/>
      <p:bldP spid="84" grpId="0"/>
      <p:bldP spid="8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燕尾形 57"/>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32"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34" name="组合 33"/>
          <p:cNvGrpSpPr/>
          <p:nvPr/>
        </p:nvGrpSpPr>
        <p:grpSpPr>
          <a:xfrm>
            <a:off x="4370829" y="1352768"/>
            <a:ext cx="3933010" cy="149652"/>
            <a:chOff x="4906190" y="1416527"/>
            <a:chExt cx="3933010" cy="166280"/>
          </a:xfrm>
          <a:solidFill>
            <a:srgbClr val="00544A"/>
          </a:solidFill>
        </p:grpSpPr>
        <p:sp>
          <p:nvSpPr>
            <p:cNvPr id="35" name="矩形 34"/>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6" name="直接连接符 35"/>
            <p:cNvCxnSpPr>
              <a:stCxn id="35"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4370829" y="2498563"/>
            <a:ext cx="3933010" cy="149652"/>
            <a:chOff x="4906190" y="2727732"/>
            <a:chExt cx="3933010" cy="166280"/>
          </a:xfrm>
          <a:solidFill>
            <a:schemeClr val="accent1">
              <a:lumMod val="50000"/>
            </a:schemeClr>
          </a:solidFill>
        </p:grpSpPr>
        <p:sp>
          <p:nvSpPr>
            <p:cNvPr id="38" name="矩形 37"/>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9" name="直接连接符 38"/>
            <p:cNvCxnSpPr>
              <a:stCxn id="38"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4370829" y="3527263"/>
            <a:ext cx="3933010" cy="149652"/>
            <a:chOff x="4906190" y="3870732"/>
            <a:chExt cx="3933010" cy="166280"/>
          </a:xfrm>
          <a:solidFill>
            <a:schemeClr val="accent1">
              <a:lumMod val="75000"/>
            </a:schemeClr>
          </a:solidFill>
        </p:grpSpPr>
        <p:sp>
          <p:nvSpPr>
            <p:cNvPr id="41" name="矩形 40"/>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42" name="直接连接符 41"/>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3" name="TextBox 42"/>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
        <p:nvSpPr>
          <p:cNvPr id="44" name="TextBox 43"/>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
        <p:nvSpPr>
          <p:cNvPr id="45" name="TextBox 44"/>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Tree>
    <p:extLst>
      <p:ext uri="{BB962C8B-B14F-4D97-AF65-F5344CB8AC3E}">
        <p14:creationId xmlns:p14="http://schemas.microsoft.com/office/powerpoint/2010/main" val="3392678716"/>
      </p:ext>
    </p:extLst>
  </p:cSld>
  <p:clrMapOvr>
    <a:masterClrMapping/>
  </p:clrMapOvr>
  <p:transition spd="slow" advClick="0"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barn(inVertical)">
                                      <p:cBhvr>
                                        <p:cTn id="27" dur="500"/>
                                        <p:tgtEl>
                                          <p:spTgt spid="4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燕尾形 34"/>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6"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3" name="Group 3"/>
          <p:cNvGrpSpPr>
            <a:grpSpLocks/>
          </p:cNvGrpSpPr>
          <p:nvPr/>
        </p:nvGrpSpPr>
        <p:grpSpPr bwMode="auto">
          <a:xfrm>
            <a:off x="5291138" y="2293640"/>
            <a:ext cx="1014412" cy="1654175"/>
            <a:chOff x="0" y="0"/>
            <a:chExt cx="639" cy="1043"/>
          </a:xfrm>
        </p:grpSpPr>
        <p:sp>
          <p:nvSpPr>
            <p:cNvPr id="34"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1"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2" name="Group 6"/>
          <p:cNvGrpSpPr>
            <a:grpSpLocks/>
          </p:cNvGrpSpPr>
          <p:nvPr/>
        </p:nvGrpSpPr>
        <p:grpSpPr bwMode="auto">
          <a:xfrm>
            <a:off x="2787650" y="2293640"/>
            <a:ext cx="1014413" cy="1654175"/>
            <a:chOff x="0" y="0"/>
            <a:chExt cx="639" cy="1043"/>
          </a:xfrm>
        </p:grpSpPr>
        <p:sp>
          <p:nvSpPr>
            <p:cNvPr id="43"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4"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5" name="Group 9"/>
          <p:cNvGrpSpPr>
            <a:grpSpLocks/>
          </p:cNvGrpSpPr>
          <p:nvPr/>
        </p:nvGrpSpPr>
        <p:grpSpPr bwMode="auto">
          <a:xfrm>
            <a:off x="3205163" y="2423815"/>
            <a:ext cx="1073150" cy="1697038"/>
            <a:chOff x="0" y="0"/>
            <a:chExt cx="676" cy="1070"/>
          </a:xfrm>
        </p:grpSpPr>
        <p:sp>
          <p:nvSpPr>
            <p:cNvPr id="46" name="Oval 10"/>
            <p:cNvSpPr>
              <a:spLocks noChangeArrowheads="1"/>
            </p:cNvSpPr>
            <p:nvPr/>
          </p:nvSpPr>
          <p:spPr bwMode="auto">
            <a:xfrm>
              <a:off x="343" y="0"/>
              <a:ext cx="313"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4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48" name="Group 12"/>
          <p:cNvGrpSpPr>
            <a:grpSpLocks/>
          </p:cNvGrpSpPr>
          <p:nvPr/>
        </p:nvGrpSpPr>
        <p:grpSpPr bwMode="auto">
          <a:xfrm>
            <a:off x="4787900" y="2396828"/>
            <a:ext cx="1066800" cy="1697037"/>
            <a:chOff x="0" y="0"/>
            <a:chExt cx="672" cy="1070"/>
          </a:xfrm>
        </p:grpSpPr>
        <p:sp>
          <p:nvSpPr>
            <p:cNvPr id="49" name="Oval 13"/>
            <p:cNvSpPr>
              <a:spLocks noChangeArrowheads="1"/>
            </p:cNvSpPr>
            <p:nvPr/>
          </p:nvSpPr>
          <p:spPr bwMode="auto">
            <a:xfrm>
              <a:off x="17" y="0"/>
              <a:ext cx="316"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5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51" name="Group 15"/>
          <p:cNvGrpSpPr>
            <a:grpSpLocks/>
          </p:cNvGrpSpPr>
          <p:nvPr/>
        </p:nvGrpSpPr>
        <p:grpSpPr bwMode="auto">
          <a:xfrm>
            <a:off x="4225925" y="2376190"/>
            <a:ext cx="647700" cy="1962150"/>
            <a:chOff x="0" y="0"/>
            <a:chExt cx="408" cy="1238"/>
          </a:xfrm>
          <a:solidFill>
            <a:srgbClr val="0070C0"/>
          </a:solidFill>
        </p:grpSpPr>
        <p:sp>
          <p:nvSpPr>
            <p:cNvPr id="52"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endParaRPr lang="zh-CN" altLang="en-US"/>
            </a:p>
          </p:txBody>
        </p:sp>
        <p:sp>
          <p:nvSpPr>
            <p:cNvPr id="53"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endParaRPr lang="zh-CN" altLang="en-US"/>
            </a:p>
          </p:txBody>
        </p:sp>
      </p:grpSp>
      <p:sp>
        <p:nvSpPr>
          <p:cNvPr id="54"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5"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6"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7"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8"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9" name="Text Box 38"/>
          <p:cNvSpPr txBox="1">
            <a:spLocks noChangeArrowheads="1"/>
          </p:cNvSpPr>
          <p:nvPr/>
        </p:nvSpPr>
        <p:spPr bwMode="auto">
          <a:xfrm>
            <a:off x="6208713"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5.</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0" name="Text Box 38"/>
          <p:cNvSpPr txBox="1">
            <a:spLocks noChangeArrowheads="1"/>
          </p:cNvSpPr>
          <p:nvPr/>
        </p:nvSpPr>
        <p:spPr bwMode="auto">
          <a:xfrm>
            <a:off x="6208713"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3.</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1" name="Text Box 38"/>
          <p:cNvSpPr txBox="1">
            <a:spLocks noChangeArrowheads="1"/>
          </p:cNvSpPr>
          <p:nvPr/>
        </p:nvSpPr>
        <p:spPr bwMode="auto">
          <a:xfrm>
            <a:off x="414338"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4.</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2" name="Text Box 38"/>
          <p:cNvSpPr txBox="1">
            <a:spLocks noChangeArrowheads="1"/>
          </p:cNvSpPr>
          <p:nvPr/>
        </p:nvSpPr>
        <p:spPr bwMode="auto">
          <a:xfrm>
            <a:off x="414338"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2.</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3" name="Text Box 38"/>
          <p:cNvSpPr txBox="1">
            <a:spLocks noChangeArrowheads="1"/>
          </p:cNvSpPr>
          <p:nvPr/>
        </p:nvSpPr>
        <p:spPr bwMode="auto">
          <a:xfrm>
            <a:off x="3282950" y="11315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1.</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1470730988"/>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slide(fromBottom)">
                                      <p:cBhvr>
                                        <p:cTn id="16" dur="500"/>
                                        <p:tgtEl>
                                          <p:spTgt spid="63"/>
                                        </p:tgtEl>
                                      </p:cBhvr>
                                    </p:animEffect>
                                  </p:childTnLst>
                                </p:cTn>
                              </p:par>
                              <p:par>
                                <p:cTn id="17" presetID="47" presetClass="entr" presetSubtype="0" fill="hold" nodeType="withEffect">
                                  <p:stCondLst>
                                    <p:cond delay="1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62"/>
                                        </p:tgtEl>
                                        <p:attrNameLst>
                                          <p:attrName>style.visibility</p:attrName>
                                        </p:attrNameLst>
                                      </p:cBhvr>
                                      <p:to>
                                        <p:strVal val="visible"/>
                                      </p:to>
                                    </p:set>
                                    <p:animEffect transition="in" filter="slide(fromRight)">
                                      <p:cBhvr>
                                        <p:cTn id="28" dur="500"/>
                                        <p:tgtEl>
                                          <p:spTgt spid="62"/>
                                        </p:tgtEl>
                                      </p:cBhvr>
                                    </p:animEffect>
                                  </p:childTnLst>
                                </p:cTn>
                              </p:par>
                              <p:par>
                                <p:cTn id="29" presetID="47" presetClass="entr" presetSubtype="0" fill="hold" nodeType="withEffect">
                                  <p:stCondLst>
                                    <p:cond delay="2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60"/>
                                        </p:tgtEl>
                                        <p:attrNameLst>
                                          <p:attrName>style.visibility</p:attrName>
                                        </p:attrNameLst>
                                      </p:cBhvr>
                                      <p:to>
                                        <p:strVal val="visible"/>
                                      </p:to>
                                    </p:set>
                                    <p:animEffect transition="in" filter="slide(fromLeft)">
                                      <p:cBhvr>
                                        <p:cTn id="40" dur="500"/>
                                        <p:tgtEl>
                                          <p:spTgt spid="60"/>
                                        </p:tgtEl>
                                      </p:cBhvr>
                                    </p:animEffect>
                                  </p:childTnLst>
                                </p:cTn>
                              </p:par>
                              <p:par>
                                <p:cTn id="41" presetID="47" presetClass="entr" presetSubtype="0" fill="hold" nodeType="withEffect">
                                  <p:stCondLst>
                                    <p:cond delay="3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61"/>
                                        </p:tgtEl>
                                        <p:attrNameLst>
                                          <p:attrName>style.visibility</p:attrName>
                                        </p:attrNameLst>
                                      </p:cBhvr>
                                      <p:to>
                                        <p:strVal val="visible"/>
                                      </p:to>
                                    </p:set>
                                    <p:animEffect transition="in" filter="slide(fromRight)">
                                      <p:cBhvr>
                                        <p:cTn id="52" dur="500"/>
                                        <p:tgtEl>
                                          <p:spTgt spid="61"/>
                                        </p:tgtEl>
                                      </p:cBhvr>
                                    </p:animEffect>
                                  </p:childTnLst>
                                </p:cTn>
                              </p:par>
                              <p:par>
                                <p:cTn id="53" presetID="47" presetClass="entr" presetSubtype="0" fill="hold" nodeType="withEffect">
                                  <p:stCondLst>
                                    <p:cond delay="4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9"/>
                                        </p:tgtEl>
                                        <p:attrNameLst>
                                          <p:attrName>style.visibility</p:attrName>
                                        </p:attrNameLst>
                                      </p:cBhvr>
                                      <p:to>
                                        <p:strVal val="visible"/>
                                      </p:to>
                                    </p:set>
                                    <p:animEffect transition="in" filter="slide(fromLeft)">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0"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工作完成情况</a:t>
            </a:r>
          </a:p>
        </p:txBody>
      </p:sp>
      <p:sp>
        <p:nvSpPr>
          <p:cNvPr id="14"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a:solidFill>
                  <a:srgbClr val="FFFFFF"/>
                </a:solidFill>
                <a:latin typeface="微软雅黑" pitchFamily="34" charset="-122"/>
                <a:ea typeface="微软雅黑" pitchFamily="34" charset="-122"/>
              </a:rPr>
              <a:t>2</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52499942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style.rotation</p:attrName>
                                        </p:attrNameLst>
                                      </p:cBhvr>
                                      <p:tavLst>
                                        <p:tav tm="0">
                                          <p:val>
                                            <p:fltVal val="90"/>
                                          </p:val>
                                        </p:tav>
                                        <p:tav tm="100000">
                                          <p:val>
                                            <p:fltVal val="0"/>
                                          </p:val>
                                        </p:tav>
                                      </p:tavLst>
                                    </p:anim>
                                    <p:animEffect transition="in" filter="fade">
                                      <p:cBhvr>
                                        <p:cTn id="22" dur="300"/>
                                        <p:tgtEl>
                                          <p:spTgt spid="10"/>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400"/>
                                        <p:tgtEl>
                                          <p:spTgt spid="11"/>
                                        </p:tgtEl>
                                      </p:cBhvr>
                                    </p:animEffect>
                                    <p:anim calcmode="lin" valueType="num">
                                      <p:cBhvr>
                                        <p:cTn id="27" dur="400" fill="hold"/>
                                        <p:tgtEl>
                                          <p:spTgt spid="11"/>
                                        </p:tgtEl>
                                        <p:attrNameLst>
                                          <p:attrName>ppt_x</p:attrName>
                                        </p:attrNameLst>
                                      </p:cBhvr>
                                      <p:tavLst>
                                        <p:tav tm="0">
                                          <p:val>
                                            <p:strVal val="#ppt_x"/>
                                          </p:val>
                                        </p:tav>
                                        <p:tav tm="100000">
                                          <p:val>
                                            <p:strVal val="#ppt_x"/>
                                          </p:val>
                                        </p:tav>
                                      </p:tavLst>
                                    </p:anim>
                                    <p:anim calcmode="lin" valueType="num">
                                      <p:cBhvr>
                                        <p:cTn id="28" dur="4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400"/>
                                        <p:tgtEl>
                                          <p:spTgt spid="12"/>
                                        </p:tgtEl>
                                      </p:cBhvr>
                                    </p:animEffect>
                                    <p:anim calcmode="lin" valueType="num">
                                      <p:cBhvr>
                                        <p:cTn id="32" dur="400" fill="hold"/>
                                        <p:tgtEl>
                                          <p:spTgt spid="12"/>
                                        </p:tgtEl>
                                        <p:attrNameLst>
                                          <p:attrName>ppt_x</p:attrName>
                                        </p:attrNameLst>
                                      </p:cBhvr>
                                      <p:tavLst>
                                        <p:tav tm="0">
                                          <p:val>
                                            <p:strVal val="#ppt_x"/>
                                          </p:val>
                                        </p:tav>
                                        <p:tav tm="100000">
                                          <p:val>
                                            <p:strVal val="#ppt_x"/>
                                          </p:val>
                                        </p:tav>
                                      </p:tavLst>
                                    </p:anim>
                                    <p:anim calcmode="lin" valueType="num">
                                      <p:cBhvr>
                                        <p:cTn id="33" dur="4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utoUpdateAnimBg="0"/>
      <p:bldP spid="14" grpId="0" autoUpdateAnimBg="0"/>
      <p:bldP spid="1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62" name="组合 61"/>
          <p:cNvGrpSpPr/>
          <p:nvPr/>
        </p:nvGrpSpPr>
        <p:grpSpPr>
          <a:xfrm>
            <a:off x="8228262" y="988408"/>
            <a:ext cx="352425" cy="1150144"/>
            <a:chOff x="8289926" y="988408"/>
            <a:chExt cx="352425" cy="1150144"/>
          </a:xfrm>
        </p:grpSpPr>
        <p:sp>
          <p:nvSpPr>
            <p:cNvPr id="63" name="任意多边形 62"/>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4" name="图片 4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5" name="组合 64"/>
          <p:cNvGrpSpPr/>
          <p:nvPr/>
        </p:nvGrpSpPr>
        <p:grpSpPr>
          <a:xfrm>
            <a:off x="8228262" y="2068843"/>
            <a:ext cx="352425" cy="1151334"/>
            <a:chOff x="8289926" y="2068843"/>
            <a:chExt cx="352425" cy="1151334"/>
          </a:xfrm>
        </p:grpSpPr>
        <p:sp>
          <p:nvSpPr>
            <p:cNvPr id="66" name="任意多边形 65"/>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7" name="图片 4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8228262" y="3076600"/>
            <a:ext cx="352425" cy="1151334"/>
            <a:chOff x="8289926" y="3199210"/>
            <a:chExt cx="352425" cy="1151334"/>
          </a:xfrm>
        </p:grpSpPr>
        <p:sp>
          <p:nvSpPr>
            <p:cNvPr id="69" name="任意多边形 6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70" name="图片 4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 name="任意多边形 70"/>
          <p:cNvSpPr/>
          <p:nvPr/>
        </p:nvSpPr>
        <p:spPr>
          <a:xfrm rot="20828725">
            <a:off x="5123725"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2" name="任意多边形 71"/>
          <p:cNvSpPr/>
          <p:nvPr/>
        </p:nvSpPr>
        <p:spPr>
          <a:xfrm rot="20828725">
            <a:off x="5128470"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3" name="任意多边形 72"/>
          <p:cNvSpPr/>
          <p:nvPr/>
        </p:nvSpPr>
        <p:spPr>
          <a:xfrm rot="20828725">
            <a:off x="5126889"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4" name="TextBox 59"/>
          <p:cNvSpPr txBox="1"/>
          <p:nvPr/>
        </p:nvSpPr>
        <p:spPr>
          <a:xfrm>
            <a:off x="725737" y="1443038"/>
            <a:ext cx="2873375" cy="2982516"/>
          </a:xfrm>
          <a:prstGeom prst="rect">
            <a:avLst/>
          </a:prstGeom>
          <a:noFill/>
        </p:spPr>
        <p:txBody>
          <a:bodyPr lIns="108000" rIns="108000" anchor="ctr"/>
          <a:lstStyle/>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b="0" dirty="0">
              <a:solidFill>
                <a:schemeClr val="tx1">
                  <a:lumMod val="50000"/>
                </a:schemeClr>
              </a:solidFill>
              <a:latin typeface="微软雅黑" pitchFamily="34" charset="-122"/>
              <a:ea typeface="微软雅黑" pitchFamily="34" charset="-122"/>
            </a:endParaRPr>
          </a:p>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a:t>
            </a:r>
            <a:endParaRPr lang="en-US" altLang="zh-CN" sz="1400" b="0" dirty="0">
              <a:solidFill>
                <a:schemeClr val="tx1">
                  <a:lumMod val="50000"/>
                </a:schemeClr>
              </a:solidFill>
              <a:latin typeface="微软雅黑" pitchFamily="34" charset="-122"/>
              <a:ea typeface="微软雅黑" pitchFamily="34" charset="-122"/>
            </a:endParaRPr>
          </a:p>
        </p:txBody>
      </p:sp>
      <p:cxnSp>
        <p:nvCxnSpPr>
          <p:cNvPr id="75" name="直接连接符 74"/>
          <p:cNvCxnSpPr/>
          <p:nvPr/>
        </p:nvCxnSpPr>
        <p:spPr>
          <a:xfrm>
            <a:off x="395537"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25736"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01886"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95536"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852737"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3599111"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flipV="1">
            <a:off x="3922961"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flipV="1">
            <a:off x="3599111"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4573836" y="3512344"/>
            <a:ext cx="708026" cy="1214438"/>
            <a:chOff x="4635500" y="3512344"/>
            <a:chExt cx="708026" cy="1214438"/>
          </a:xfrm>
        </p:grpSpPr>
        <p:sp>
          <p:nvSpPr>
            <p:cNvPr id="100" name="任意多边形 99"/>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1" name="任意多边形 100"/>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2" name="任意多边形 101"/>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03</a:t>
              </a:r>
              <a:endParaRPr lang="zh-CN" altLang="en-US" sz="2400" b="0" dirty="0">
                <a:latin typeface="Arial Rounded MT Bold" panose="020F0704030504030204" pitchFamily="34" charset="0"/>
                <a:ea typeface="微软雅黑" pitchFamily="34" charset="-122"/>
              </a:endParaRPr>
            </a:p>
          </p:txBody>
        </p:sp>
        <p:pic>
          <p:nvPicPr>
            <p:cNvPr id="103" name="图片 3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4" name="组合 103"/>
          <p:cNvGrpSpPr/>
          <p:nvPr/>
        </p:nvGrpSpPr>
        <p:grpSpPr>
          <a:xfrm>
            <a:off x="4582344" y="1397174"/>
            <a:ext cx="708026" cy="1246584"/>
            <a:chOff x="4714663" y="1085638"/>
            <a:chExt cx="708026" cy="1246584"/>
          </a:xfrm>
        </p:grpSpPr>
        <p:grpSp>
          <p:nvGrpSpPr>
            <p:cNvPr id="105" name="组合 104"/>
            <p:cNvGrpSpPr/>
            <p:nvPr/>
          </p:nvGrpSpPr>
          <p:grpSpPr>
            <a:xfrm>
              <a:off x="4714663" y="1085638"/>
              <a:ext cx="412750" cy="1082278"/>
              <a:chOff x="4635500" y="1379935"/>
              <a:chExt cx="412750" cy="1082278"/>
            </a:xfrm>
          </p:grpSpPr>
          <p:sp>
            <p:nvSpPr>
              <p:cNvPr id="108" name="任意多边形 107"/>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109" name="图片 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任意多边形 105"/>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7" name="任意多边形 106"/>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01</a:t>
              </a:r>
              <a:endParaRPr lang="zh-CN" altLang="en-US" sz="2400" b="0" dirty="0">
                <a:latin typeface="Arial Rounded MT Bold" panose="020F0704030504030204" pitchFamily="34" charset="0"/>
                <a:ea typeface="微软雅黑" pitchFamily="34" charset="-122"/>
              </a:endParaRPr>
            </a:p>
          </p:txBody>
        </p:sp>
      </p:grpSp>
      <p:grpSp>
        <p:nvGrpSpPr>
          <p:cNvPr id="110" name="组合 109"/>
          <p:cNvGrpSpPr/>
          <p:nvPr/>
        </p:nvGrpSpPr>
        <p:grpSpPr>
          <a:xfrm>
            <a:off x="4582344" y="2427734"/>
            <a:ext cx="708026" cy="1233488"/>
            <a:chOff x="4644008" y="2427734"/>
            <a:chExt cx="708026" cy="1233488"/>
          </a:xfrm>
        </p:grpSpPr>
        <p:grpSp>
          <p:nvGrpSpPr>
            <p:cNvPr id="111" name="组合 110"/>
            <p:cNvGrpSpPr/>
            <p:nvPr/>
          </p:nvGrpSpPr>
          <p:grpSpPr>
            <a:xfrm>
              <a:off x="4644008" y="2427734"/>
              <a:ext cx="708026" cy="1233488"/>
              <a:chOff x="4635500" y="2443162"/>
              <a:chExt cx="708026" cy="1233488"/>
            </a:xfrm>
          </p:grpSpPr>
          <p:sp>
            <p:nvSpPr>
              <p:cNvPr id="113" name="任意多边形 112"/>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14" name="任意多边形 113"/>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02</a:t>
                </a:r>
                <a:endParaRPr lang="zh-CN" altLang="en-US" sz="2400" b="0" dirty="0">
                  <a:latin typeface="Arial Rounded MT Bold" panose="020F0704030504030204" pitchFamily="34" charset="0"/>
                  <a:ea typeface="微软雅黑" pitchFamily="34" charset="-122"/>
                </a:endParaRPr>
              </a:p>
            </p:txBody>
          </p:sp>
          <p:pic>
            <p:nvPicPr>
              <p:cNvPr id="115" name="图片 3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 name="任意多边形 111"/>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grpSp>
    </p:spTree>
    <p:extLst>
      <p:ext uri="{BB962C8B-B14F-4D97-AF65-F5344CB8AC3E}">
        <p14:creationId xmlns:p14="http://schemas.microsoft.com/office/powerpoint/2010/main" val="1390621378"/>
      </p:ext>
    </p:extLst>
  </p:cSld>
  <p:clrMapOvr>
    <a:masterClrMapping/>
  </p:clrMapOvr>
  <mc:AlternateContent xmlns:mc="http://schemas.openxmlformats.org/markup-compatibility/2006" xmlns:p14="http://schemas.microsoft.com/office/powerpoint/2010/main">
    <mc:Choice Requires="p14">
      <p:transition spd="slow" p14:dur="1750" advClick="0" advTm="13000">
        <p14:gallery dir="l"/>
      </p:transition>
    </mc:Choice>
    <mc:Fallback xmlns="">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250"/>
                                        <p:tgtEl>
                                          <p:spTgt spid="76"/>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right)">
                                      <p:cBhvr>
                                        <p:cTn id="11" dur="250"/>
                                        <p:tgtEl>
                                          <p:spTgt spid="94"/>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up)">
                                      <p:cBhvr>
                                        <p:cTn id="15" dur="250"/>
                                        <p:tgtEl>
                                          <p:spTgt spid="7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left)">
                                      <p:cBhvr>
                                        <p:cTn id="19" dur="250"/>
                                        <p:tgtEl>
                                          <p:spTgt spid="7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wipe(up)">
                                      <p:cBhvr>
                                        <p:cTn id="23" dur="250"/>
                                        <p:tgtEl>
                                          <p:spTgt spid="96"/>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250"/>
                                        <p:tgtEl>
                                          <p:spTgt spid="98"/>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down)">
                                      <p:cBhvr>
                                        <p:cTn id="31" dur="250"/>
                                        <p:tgtEl>
                                          <p:spTgt spid="97"/>
                                        </p:tgtEl>
                                      </p:cBhvr>
                                    </p:animEffect>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right)">
                                      <p:cBhvr>
                                        <p:cTn id="35" dur="250"/>
                                        <p:tgtEl>
                                          <p:spTgt spid="95"/>
                                        </p:tgtEl>
                                      </p:cBhvr>
                                    </p:animEffect>
                                  </p:childTnLst>
                                </p:cTn>
                              </p:par>
                            </p:childTnLst>
                          </p:cTn>
                        </p:par>
                        <p:par>
                          <p:cTn id="36" fill="hold">
                            <p:stCondLst>
                              <p:cond delay="2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74"/>
                                        </p:tgtEl>
                                        <p:attrNameLst>
                                          <p:attrName>ppt_y</p:attrName>
                                        </p:attrNameLst>
                                      </p:cBhvr>
                                      <p:tavLst>
                                        <p:tav tm="0">
                                          <p:val>
                                            <p:strVal val="#ppt_y"/>
                                          </p:val>
                                        </p:tav>
                                        <p:tav tm="100000">
                                          <p:val>
                                            <p:strVal val="#ppt_y"/>
                                          </p:val>
                                        </p:tav>
                                      </p:tavLst>
                                    </p:anim>
                                    <p:anim calcmode="lin" valueType="num">
                                      <p:cBhvr>
                                        <p:cTn id="41"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74"/>
                                        </p:tgtEl>
                                      </p:cBhvr>
                                    </p:animEffect>
                                  </p:childTnLst>
                                </p:cTn>
                              </p:par>
                            </p:childTnLst>
                          </p:cTn>
                        </p:par>
                        <p:par>
                          <p:cTn id="44" fill="hold">
                            <p:stCondLst>
                              <p:cond delay="9150"/>
                            </p:stCondLst>
                            <p:childTnLst>
                              <p:par>
                                <p:cTn id="45" presetID="22" presetClass="entr" presetSubtype="8"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wipe(left)">
                                      <p:cBhvr>
                                        <p:cTn id="47" dur="500"/>
                                        <p:tgtEl>
                                          <p:spTgt spid="104"/>
                                        </p:tgtEl>
                                      </p:cBhvr>
                                    </p:animEffect>
                                  </p:childTnLst>
                                </p:cTn>
                              </p:par>
                            </p:childTnLst>
                          </p:cTn>
                        </p:par>
                        <p:par>
                          <p:cTn id="48" fill="hold">
                            <p:stCondLst>
                              <p:cond delay="9650"/>
                            </p:stCondLst>
                            <p:childTnLst>
                              <p:par>
                                <p:cTn id="49" presetID="22" presetClass="entr" presetSubtype="8"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10150"/>
                            </p:stCondLst>
                            <p:childTnLst>
                              <p:par>
                                <p:cTn id="53" presetID="22" presetClass="entr" presetSubtype="8"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left)">
                                      <p:cBhvr>
                                        <p:cTn id="55" dur="500"/>
                                        <p:tgtEl>
                                          <p:spTgt spid="62"/>
                                        </p:tgtEl>
                                      </p:cBhvr>
                                    </p:animEffect>
                                  </p:childTnLst>
                                </p:cTn>
                              </p:par>
                            </p:childTnLst>
                          </p:cTn>
                        </p:par>
                        <p:par>
                          <p:cTn id="56" fill="hold">
                            <p:stCondLst>
                              <p:cond delay="10650"/>
                            </p:stCondLst>
                            <p:childTnLst>
                              <p:par>
                                <p:cTn id="57" presetID="22" presetClass="entr" presetSubtype="8"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wipe(left)">
                                      <p:cBhvr>
                                        <p:cTn id="59" dur="500"/>
                                        <p:tgtEl>
                                          <p:spTgt spid="110"/>
                                        </p:tgtEl>
                                      </p:cBhvr>
                                    </p:animEffect>
                                  </p:childTnLst>
                                </p:cTn>
                              </p:par>
                            </p:childTnLst>
                          </p:cTn>
                        </p:par>
                        <p:par>
                          <p:cTn id="60" fill="hold">
                            <p:stCondLst>
                              <p:cond delay="1115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500"/>
                                        <p:tgtEl>
                                          <p:spTgt spid="72"/>
                                        </p:tgtEl>
                                      </p:cBhvr>
                                    </p:animEffect>
                                  </p:childTnLst>
                                </p:cTn>
                              </p:par>
                            </p:childTnLst>
                          </p:cTn>
                        </p:par>
                        <p:par>
                          <p:cTn id="64" fill="hold">
                            <p:stCondLst>
                              <p:cond delay="11650"/>
                            </p:stCondLst>
                            <p:childTnLst>
                              <p:par>
                                <p:cTn id="65" presetID="22" presetClass="entr" presetSubtype="8"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12150"/>
                            </p:stCondLst>
                            <p:childTnLst>
                              <p:par>
                                <p:cTn id="69" presetID="22" presetClass="entr" presetSubtype="8" fill="hold"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wipe(left)">
                                      <p:cBhvr>
                                        <p:cTn id="71" dur="500"/>
                                        <p:tgtEl>
                                          <p:spTgt spid="99"/>
                                        </p:tgtEl>
                                      </p:cBhvr>
                                    </p:animEffect>
                                  </p:childTnLst>
                                </p:cTn>
                              </p:par>
                            </p:childTnLst>
                          </p:cTn>
                        </p:par>
                        <p:par>
                          <p:cTn id="72" fill="hold">
                            <p:stCondLst>
                              <p:cond delay="1265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13150"/>
                            </p:stCondLst>
                            <p:childTnLst>
                              <p:par>
                                <p:cTn id="77" presetID="22" presetClass="entr" presetSubtype="8"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6" name="组合 35"/>
          <p:cNvGrpSpPr/>
          <p:nvPr/>
        </p:nvGrpSpPr>
        <p:grpSpPr>
          <a:xfrm>
            <a:off x="3266852" y="1648991"/>
            <a:ext cx="2656222" cy="2751036"/>
            <a:chOff x="2884071" y="1238250"/>
            <a:chExt cx="3066183" cy="2858068"/>
          </a:xfrm>
        </p:grpSpPr>
        <p:sp>
          <p:nvSpPr>
            <p:cNvPr id="37" name="剪去对角的矩形 36"/>
            <p:cNvSpPr/>
            <p:nvPr/>
          </p:nvSpPr>
          <p:spPr>
            <a:xfrm>
              <a:off x="4537288" y="1238250"/>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8" name="剪去同侧角的矩形 37"/>
            <p:cNvSpPr/>
            <p:nvPr/>
          </p:nvSpPr>
          <p:spPr>
            <a:xfrm rot="16200000" flipH="1">
              <a:off x="3185885" y="1981009"/>
              <a:ext cx="806573" cy="1410202"/>
            </a:xfrm>
            <a:prstGeom prst="snip2SameRect">
              <a:avLst>
                <a:gd name="adj1" fmla="val 17818"/>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9" name="剪去对角的矩形 38"/>
            <p:cNvSpPr/>
            <p:nvPr/>
          </p:nvSpPr>
          <p:spPr>
            <a:xfrm flipH="1">
              <a:off x="4540052" y="3289745"/>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40" name="燕尾形 39"/>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1" name="燕尾形 40"/>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2" name="燕尾形 41"/>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6" name="燕尾形 45"/>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7" name="燕尾形 46"/>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8" name="燕尾形 47"/>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9" name="燕尾形 48"/>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0" name="燕尾形 49"/>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1" name="燕尾形 50"/>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2" name="圆角矩形 51"/>
            <p:cNvSpPr/>
            <p:nvPr/>
          </p:nvSpPr>
          <p:spPr>
            <a:xfrm>
              <a:off x="4537288" y="2282822"/>
              <a:ext cx="1412966" cy="80657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3" name="矩形 52"/>
            <p:cNvSpPr/>
            <p:nvPr/>
          </p:nvSpPr>
          <p:spPr>
            <a:xfrm rot="18952920">
              <a:off x="4080952" y="2041591"/>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4" name="矩形 53"/>
            <p:cNvSpPr/>
            <p:nvPr/>
          </p:nvSpPr>
          <p:spPr>
            <a:xfrm rot="2647080" flipH="1">
              <a:off x="4049864" y="3081787"/>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grpSp>
      <p:sp>
        <p:nvSpPr>
          <p:cNvPr id="65" name="TextBox 64"/>
          <p:cNvSpPr txBox="1"/>
          <p:nvPr/>
        </p:nvSpPr>
        <p:spPr>
          <a:xfrm>
            <a:off x="6010700" y="165127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66" name="组合 65"/>
          <p:cNvGrpSpPr/>
          <p:nvPr/>
        </p:nvGrpSpPr>
        <p:grpSpPr>
          <a:xfrm>
            <a:off x="6020244" y="1147087"/>
            <a:ext cx="2825306" cy="486900"/>
            <a:chOff x="6007544" y="1079206"/>
            <a:chExt cx="2825306" cy="438210"/>
          </a:xfrm>
        </p:grpSpPr>
        <p:sp>
          <p:nvSpPr>
            <p:cNvPr id="67" name="TextBox 66"/>
            <p:cNvSpPr txBox="1"/>
            <p:nvPr/>
          </p:nvSpPr>
          <p:spPr>
            <a:xfrm>
              <a:off x="6007544" y="1079206"/>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68" name="直接连接符 67"/>
            <p:cNvCxnSpPr/>
            <p:nvPr/>
          </p:nvCxnSpPr>
          <p:spPr>
            <a:xfrm>
              <a:off x="6102794" y="1517416"/>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010700" y="365541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70" name="组合 69"/>
          <p:cNvGrpSpPr/>
          <p:nvPr/>
        </p:nvGrpSpPr>
        <p:grpSpPr>
          <a:xfrm>
            <a:off x="6020244" y="3151227"/>
            <a:ext cx="2825306" cy="486900"/>
            <a:chOff x="6007544" y="2882932"/>
            <a:chExt cx="2825306" cy="438210"/>
          </a:xfrm>
        </p:grpSpPr>
        <p:sp>
          <p:nvSpPr>
            <p:cNvPr id="71" name="TextBox 70"/>
            <p:cNvSpPr txBox="1"/>
            <p:nvPr/>
          </p:nvSpPr>
          <p:spPr>
            <a:xfrm>
              <a:off x="6007544" y="28829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72" name="直接连接符 71"/>
            <p:cNvCxnSpPr/>
            <p:nvPr/>
          </p:nvCxnSpPr>
          <p:spPr>
            <a:xfrm>
              <a:off x="6102794" y="33211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295475" y="2695855"/>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74" name="组合 73"/>
          <p:cNvGrpSpPr/>
          <p:nvPr/>
        </p:nvGrpSpPr>
        <p:grpSpPr>
          <a:xfrm>
            <a:off x="400269" y="2191672"/>
            <a:ext cx="2806256" cy="486900"/>
            <a:chOff x="387569" y="2019332"/>
            <a:chExt cx="2806256" cy="438210"/>
          </a:xfrm>
        </p:grpSpPr>
        <p:sp>
          <p:nvSpPr>
            <p:cNvPr id="75" name="TextBox 74"/>
            <p:cNvSpPr txBox="1"/>
            <p:nvPr/>
          </p:nvSpPr>
          <p:spPr>
            <a:xfrm>
              <a:off x="1726757" y="20193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76" name="直接连接符 75"/>
            <p:cNvCxnSpPr/>
            <p:nvPr/>
          </p:nvCxnSpPr>
          <p:spPr>
            <a:xfrm>
              <a:off x="387569" y="24575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4178712"/>
      </p:ext>
    </p:extLst>
  </p:cSld>
  <p:clrMapOvr>
    <a:masterClrMapping/>
  </p:clrMapOvr>
  <mc:AlternateContent xmlns:mc="http://schemas.openxmlformats.org/markup-compatibility/2006" xmlns:p14="http://schemas.microsoft.com/office/powerpoint/2010/main">
    <mc:Choice Requires="p14">
      <p:transition spd="slow" p14:dur="1200" advClick="0" advTm="12000">
        <p14:prism/>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9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left)">
                                      <p:cBhvr>
                                        <p:cTn id="14" dur="500"/>
                                        <p:tgtEl>
                                          <p:spTgt spid="66"/>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inVertical)">
                                      <p:cBhvr>
                                        <p:cTn id="18" dur="500"/>
                                        <p:tgtEl>
                                          <p:spTgt spid="65"/>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right)">
                                      <p:cBhvr>
                                        <p:cTn id="22" dur="500"/>
                                        <p:tgtEl>
                                          <p:spTgt spid="7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barn(inVertical)">
                                      <p:cBhvr>
                                        <p:cTn id="26" dur="500"/>
                                        <p:tgtEl>
                                          <p:spTgt spid="7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barn(inVertical)">
                                      <p:cBhvr>
                                        <p:cTn id="3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9"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燕尾形 46"/>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矩形 24"/>
          <p:cNvSpPr/>
          <p:nvPr/>
        </p:nvSpPr>
        <p:spPr>
          <a:xfrm>
            <a:off x="154118" y="2011888"/>
            <a:ext cx="5001313" cy="257608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5266172" y="1853363"/>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7" name="矩形 26"/>
          <p:cNvSpPr/>
          <p:nvPr/>
        </p:nvSpPr>
        <p:spPr>
          <a:xfrm rot="5400000">
            <a:off x="4492089" y="1007269"/>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8" name="矩形 27"/>
          <p:cNvSpPr/>
          <p:nvPr/>
        </p:nvSpPr>
        <p:spPr>
          <a:xfrm>
            <a:off x="488950" y="979334"/>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b="0" dirty="0">
                <a:latin typeface="微软雅黑" pitchFamily="34" charset="-122"/>
                <a:ea typeface="微软雅黑" pitchFamily="34" charset="-122"/>
              </a:rPr>
              <a:t>您的内容打在这里，或者通过复制您的文本后，在此框中选择粘贴，并选择只保留文字。</a:t>
            </a:r>
            <a:endParaRPr lang="en-US" altLang="zh-CN" sz="1600" b="0" dirty="0">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600" b="0" dirty="0">
                <a:latin typeface="微软雅黑" pitchFamily="34" charset="-122"/>
                <a:ea typeface="微软雅黑" pitchFamily="34" charset="-122"/>
              </a:rPr>
              <a:t>您的内容打在这里，或者通过复制您的文本后，在此框中选择粘贴，并选择只保留文字。</a:t>
            </a:r>
            <a:endParaRPr lang="en-US" altLang="zh-CN" sz="1600" b="0" dirty="0">
              <a:latin typeface="微软雅黑" pitchFamily="34" charset="-122"/>
              <a:ea typeface="微软雅黑" pitchFamily="34" charset="-122"/>
            </a:endParaRPr>
          </a:p>
        </p:txBody>
      </p:sp>
      <p:sp>
        <p:nvSpPr>
          <p:cNvPr id="29" name="矩形 28"/>
          <p:cNvSpPr/>
          <p:nvPr/>
        </p:nvSpPr>
        <p:spPr>
          <a:xfrm>
            <a:off x="5569183" y="1781356"/>
            <a:ext cx="3355397" cy="13415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
        <p:nvSpPr>
          <p:cNvPr id="30" name="矩形 29"/>
          <p:cNvSpPr/>
          <p:nvPr/>
        </p:nvSpPr>
        <p:spPr>
          <a:xfrm>
            <a:off x="5569183" y="3329376"/>
            <a:ext cx="3355397" cy="1258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Tree>
    <p:extLst>
      <p:ext uri="{BB962C8B-B14F-4D97-AF65-F5344CB8AC3E}">
        <p14:creationId xmlns:p14="http://schemas.microsoft.com/office/powerpoint/2010/main" val="2259746457"/>
      </p:ext>
    </p:extLst>
  </p:cSld>
  <p:clrMapOvr>
    <a:masterClrMapping/>
  </p:clrMapOvr>
  <mc:AlternateContent xmlns:mc="http://schemas.openxmlformats.org/markup-compatibility/2006" xmlns:p14="http://schemas.microsoft.com/office/powerpoint/2010/main">
    <mc:Choice Requires="p14">
      <p:transition spd="slow" p14:dur="2500" advClick="0" advTm="8000">
        <p:checker/>
      </p:transition>
    </mc:Choice>
    <mc:Fallback xmlns="">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44" name="组合 43"/>
          <p:cNvGrpSpPr/>
          <p:nvPr/>
        </p:nvGrpSpPr>
        <p:grpSpPr>
          <a:xfrm>
            <a:off x="898511" y="1419622"/>
            <a:ext cx="1927225" cy="1754504"/>
            <a:chOff x="960438" y="1612900"/>
            <a:chExt cx="1927225" cy="1949449"/>
          </a:xfrm>
        </p:grpSpPr>
        <p:grpSp>
          <p:nvGrpSpPr>
            <p:cNvPr id="45" name="Group 5"/>
            <p:cNvGrpSpPr>
              <a:grpSpLocks noChangeAspect="1"/>
            </p:cNvGrpSpPr>
            <p:nvPr/>
          </p:nvGrpSpPr>
          <p:grpSpPr bwMode="auto">
            <a:xfrm>
              <a:off x="960438" y="1612900"/>
              <a:ext cx="1927225" cy="1949449"/>
              <a:chOff x="605" y="1016"/>
              <a:chExt cx="1214" cy="1228"/>
            </a:xfrm>
          </p:grpSpPr>
          <p:sp>
            <p:nvSpPr>
              <p:cNvPr id="47"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Freeform 6"/>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altLang="zh-CN" sz="5000" b="0" dirty="0">
                    <a:solidFill>
                      <a:schemeClr val="bg1"/>
                    </a:solidFill>
                  </a:rPr>
                  <a:t>50%</a:t>
                </a:r>
                <a:endParaRPr lang="zh-CN" altLang="en-US" sz="5000" b="0" dirty="0">
                  <a:solidFill>
                    <a:schemeClr val="bg1"/>
                  </a:solidFill>
                </a:endParaRPr>
              </a:p>
            </p:txBody>
          </p:sp>
        </p:grpSp>
        <p:sp>
          <p:nvSpPr>
            <p:cNvPr id="46" name="矩形 45"/>
            <p:cNvSpPr/>
            <p:nvPr/>
          </p:nvSpPr>
          <p:spPr>
            <a:xfrm>
              <a:off x="1280545" y="2920271"/>
              <a:ext cx="1415772" cy="370614"/>
            </a:xfrm>
            <a:prstGeom prst="rect">
              <a:avLst/>
            </a:prstGeom>
          </p:spPr>
          <p:txBody>
            <a:bodyPr wrap="none">
              <a:spAutoFit/>
            </a:bodyPr>
            <a:lstStyle/>
            <a:p>
              <a:pPr algn="ctr">
                <a:lnSpc>
                  <a:spcPts val="2000"/>
                </a:lnSpc>
              </a:pPr>
              <a:r>
                <a:rPr lang="zh-CN" altLang="en-US" sz="1600" b="0" kern="0" dirty="0">
                  <a:solidFill>
                    <a:schemeClr val="bg1"/>
                  </a:solidFill>
                  <a:latin typeface="微软雅黑" pitchFamily="34" charset="-122"/>
                  <a:ea typeface="微软雅黑" pitchFamily="34" charset="-122"/>
                </a:rPr>
                <a:t>单击添加文字</a:t>
              </a:r>
              <a:endParaRPr lang="en-US" altLang="zh-CN" sz="1600" b="0" kern="0" dirty="0">
                <a:solidFill>
                  <a:schemeClr val="bg1"/>
                </a:solidFill>
                <a:latin typeface="微软雅黑" pitchFamily="34" charset="-122"/>
                <a:ea typeface="微软雅黑" pitchFamily="34" charset="-122"/>
              </a:endParaRPr>
            </a:p>
          </p:txBody>
        </p:sp>
      </p:grpSp>
      <p:sp>
        <p:nvSpPr>
          <p:cNvPr id="49" name="矩形 48"/>
          <p:cNvSpPr>
            <a:spLocks noChangeArrowheads="1"/>
          </p:cNvSpPr>
          <p:nvPr/>
        </p:nvSpPr>
        <p:spPr bwMode="auto">
          <a:xfrm>
            <a:off x="3138600" y="141962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227765" y="3597721"/>
            <a:ext cx="2455863" cy="630077"/>
            <a:chOff x="3089275" y="3603625"/>
            <a:chExt cx="2455863" cy="700088"/>
          </a:xfrm>
        </p:grpSpPr>
        <p:grpSp>
          <p:nvGrpSpPr>
            <p:cNvPr id="51" name="Group 22"/>
            <p:cNvGrpSpPr>
              <a:grpSpLocks noChangeAspect="1"/>
            </p:cNvGrpSpPr>
            <p:nvPr/>
          </p:nvGrpSpPr>
          <p:grpSpPr bwMode="auto">
            <a:xfrm>
              <a:off x="3089275" y="3603625"/>
              <a:ext cx="2455863" cy="700088"/>
              <a:chOff x="1946" y="2270"/>
              <a:chExt cx="1547" cy="441"/>
            </a:xfrm>
          </p:grpSpPr>
          <p:sp>
            <p:nvSpPr>
              <p:cNvPr id="55"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Freeform 23"/>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a:solidFill>
                      <a:schemeClr val="bg1"/>
                    </a:solidFill>
                  </a:rPr>
                  <a:t>21%</a:t>
                </a:r>
                <a:endParaRPr lang="zh-CN" altLang="en-US" b="0" dirty="0">
                  <a:solidFill>
                    <a:schemeClr val="bg1"/>
                  </a:solidFill>
                </a:endParaRPr>
              </a:p>
            </p:txBody>
          </p:sp>
          <p:sp>
            <p:nvSpPr>
              <p:cNvPr id="57" name="Freeform 37"/>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a:solidFill>
                      <a:schemeClr val="bg1"/>
                    </a:solidFill>
                  </a:rPr>
                  <a:t>40%</a:t>
                </a:r>
                <a:endParaRPr lang="zh-CN" altLang="en-US" b="0" dirty="0">
                  <a:solidFill>
                    <a:schemeClr val="bg1"/>
                  </a:solidFill>
                </a:endParaRPr>
              </a:p>
            </p:txBody>
          </p:sp>
          <p:sp>
            <p:nvSpPr>
              <p:cNvPr id="58" name="Freeform 38"/>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a:solidFill>
                      <a:schemeClr val="bg1"/>
                    </a:solidFill>
                  </a:rPr>
                  <a:t>35%</a:t>
                </a:r>
                <a:endParaRPr lang="zh-CN" altLang="en-US" b="0" dirty="0">
                  <a:solidFill>
                    <a:schemeClr val="bg1"/>
                  </a:solidFill>
                </a:endParaRPr>
              </a:p>
            </p:txBody>
          </p:sp>
        </p:grpSp>
        <p:sp>
          <p:nvSpPr>
            <p:cNvPr id="52" name="矩形 51"/>
            <p:cNvSpPr/>
            <p:nvPr/>
          </p:nvSpPr>
          <p:spPr>
            <a:xfrm>
              <a:off x="3135367" y="3930808"/>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sp>
          <p:nvSpPr>
            <p:cNvPr id="53" name="矩形 52"/>
            <p:cNvSpPr/>
            <p:nvPr/>
          </p:nvSpPr>
          <p:spPr>
            <a:xfrm>
              <a:off x="4059292" y="387746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sp>
          <p:nvSpPr>
            <p:cNvPr id="54" name="矩形 53"/>
            <p:cNvSpPr/>
            <p:nvPr/>
          </p:nvSpPr>
          <p:spPr>
            <a:xfrm>
              <a:off x="4940354" y="388508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grpSp>
      <p:grpSp>
        <p:nvGrpSpPr>
          <p:cNvPr id="59" name="组合 58"/>
          <p:cNvGrpSpPr/>
          <p:nvPr/>
        </p:nvGrpSpPr>
        <p:grpSpPr>
          <a:xfrm>
            <a:off x="3294705" y="4345813"/>
            <a:ext cx="2465387" cy="74295"/>
            <a:chOff x="3309938" y="4394200"/>
            <a:chExt cx="2465387" cy="82550"/>
          </a:xfrm>
          <a:solidFill>
            <a:schemeClr val="accent2">
              <a:lumMod val="75000"/>
            </a:schemeClr>
          </a:solidFill>
        </p:grpSpPr>
        <p:sp>
          <p:nvSpPr>
            <p:cNvPr id="60" name="Freeform 69"/>
            <p:cNvSpPr>
              <a:spLocks/>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1" name="Freeform 70"/>
            <p:cNvSpPr>
              <a:spLocks/>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2" name="Freeform 71"/>
            <p:cNvSpPr>
              <a:spLocks/>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3" name="Freeform 72"/>
            <p:cNvSpPr>
              <a:spLocks/>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4" name="Freeform 73"/>
            <p:cNvSpPr>
              <a:spLocks/>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5" name="Freeform 74"/>
            <p:cNvSpPr>
              <a:spLocks/>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6" name="Freeform 75"/>
            <p:cNvSpPr>
              <a:spLocks/>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7" name="Freeform 76"/>
            <p:cNvSpPr>
              <a:spLocks/>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8" name="Freeform 77"/>
            <p:cNvSpPr>
              <a:spLocks/>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9" name="Freeform 78"/>
            <p:cNvSpPr>
              <a:spLocks/>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0" name="Freeform 79"/>
            <p:cNvSpPr>
              <a:spLocks/>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1" name="Freeform 80"/>
            <p:cNvSpPr>
              <a:spLocks/>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2" name="Freeform 81"/>
            <p:cNvSpPr>
              <a:spLocks/>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3" name="Freeform 82"/>
            <p:cNvSpPr>
              <a:spLocks/>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4" name="Freeform 83"/>
            <p:cNvSpPr>
              <a:spLocks/>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5" name="Freeform 84"/>
            <p:cNvSpPr>
              <a:spLocks/>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6" name="Freeform 85"/>
            <p:cNvSpPr>
              <a:spLocks/>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7" name="Freeform 86"/>
            <p:cNvSpPr>
              <a:spLocks/>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8" name="Freeform 87"/>
            <p:cNvSpPr>
              <a:spLocks/>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9" name="Freeform 88"/>
            <p:cNvSpPr>
              <a:spLocks/>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0" name="Freeform 89"/>
            <p:cNvSpPr>
              <a:spLocks/>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1" name="Freeform 90"/>
            <p:cNvSpPr>
              <a:spLocks/>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2" name="Freeform 91"/>
            <p:cNvSpPr>
              <a:spLocks/>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3" name="Freeform 92"/>
            <p:cNvSpPr>
              <a:spLocks/>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4" name="Freeform 93"/>
            <p:cNvSpPr>
              <a:spLocks/>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5" name="Freeform 94"/>
            <p:cNvSpPr>
              <a:spLocks/>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6" name="Freeform 95"/>
            <p:cNvSpPr>
              <a:spLocks/>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7" name="Freeform 96"/>
            <p:cNvSpPr>
              <a:spLocks/>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8" name="Freeform 97"/>
            <p:cNvSpPr>
              <a:spLocks/>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9" name="Freeform 98"/>
            <p:cNvSpPr>
              <a:spLocks/>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0" name="Freeform 99"/>
            <p:cNvSpPr>
              <a:spLocks/>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1" name="Freeform 100"/>
            <p:cNvSpPr>
              <a:spLocks/>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01"/>
            <p:cNvSpPr>
              <a:spLocks/>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3" name="Freeform 102"/>
            <p:cNvSpPr>
              <a:spLocks/>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03"/>
            <p:cNvSpPr>
              <a:spLocks/>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5" name="Freeform 104"/>
            <p:cNvSpPr>
              <a:spLocks/>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05"/>
            <p:cNvSpPr>
              <a:spLocks/>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7" name="Freeform 106"/>
            <p:cNvSpPr>
              <a:spLocks/>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07"/>
            <p:cNvSpPr>
              <a:spLocks/>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9" name="Freeform 108"/>
            <p:cNvSpPr>
              <a:spLocks/>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09"/>
            <p:cNvSpPr>
              <a:spLocks/>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1" name="Freeform 110"/>
            <p:cNvSpPr>
              <a:spLocks/>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11"/>
            <p:cNvSpPr>
              <a:spLocks/>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3" name="Freeform 112"/>
            <p:cNvSpPr>
              <a:spLocks/>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4" name="Freeform 113"/>
            <p:cNvSpPr>
              <a:spLocks/>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Freeform 114"/>
            <p:cNvSpPr>
              <a:spLocks/>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6" name="Freeform 115"/>
            <p:cNvSpPr>
              <a:spLocks/>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7" name="Freeform 116"/>
            <p:cNvSpPr>
              <a:spLocks/>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8" name="Freeform 117"/>
            <p:cNvSpPr>
              <a:spLocks/>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9" name="Freeform 118"/>
            <p:cNvSpPr>
              <a:spLocks/>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0" name="Freeform 119"/>
            <p:cNvSpPr>
              <a:spLocks/>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1" name="Freeform 120"/>
            <p:cNvSpPr>
              <a:spLocks/>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2" name="Freeform 121"/>
            <p:cNvSpPr>
              <a:spLocks/>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3" name="Freeform 122"/>
            <p:cNvSpPr>
              <a:spLocks/>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4" name="Freeform 123"/>
            <p:cNvSpPr>
              <a:spLocks/>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5" name="Freeform 124"/>
            <p:cNvSpPr>
              <a:spLocks/>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6" name="Freeform 125"/>
            <p:cNvSpPr>
              <a:spLocks/>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7" name="Freeform 126"/>
            <p:cNvSpPr>
              <a:spLocks/>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8" name="Freeform 127"/>
            <p:cNvSpPr>
              <a:spLocks/>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9" name="Freeform 128"/>
            <p:cNvSpPr>
              <a:spLocks/>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0" name="Freeform 129"/>
            <p:cNvSpPr>
              <a:spLocks/>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1" name="Freeform 130"/>
            <p:cNvSpPr>
              <a:spLocks/>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2" name="Freeform 131"/>
            <p:cNvSpPr>
              <a:spLocks/>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3" name="Freeform 132"/>
            <p:cNvSpPr>
              <a:spLocks/>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4" name="Freeform 133"/>
            <p:cNvSpPr>
              <a:spLocks/>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5" name="Freeform 134"/>
            <p:cNvSpPr>
              <a:spLocks/>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6" name="Freeform 135"/>
            <p:cNvSpPr>
              <a:spLocks/>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7" name="Freeform 136"/>
            <p:cNvSpPr>
              <a:spLocks/>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8" name="Freeform 137"/>
            <p:cNvSpPr>
              <a:spLocks/>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9" name="Freeform 138"/>
            <p:cNvSpPr>
              <a:spLocks/>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0" name="Freeform 139"/>
            <p:cNvSpPr>
              <a:spLocks/>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1" name="Freeform 140"/>
            <p:cNvSpPr>
              <a:spLocks/>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2" name="Freeform 141"/>
            <p:cNvSpPr>
              <a:spLocks/>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3" name="Freeform 142"/>
            <p:cNvSpPr>
              <a:spLocks/>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4" name="Freeform 143"/>
            <p:cNvSpPr>
              <a:spLocks/>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5" name="Freeform 144"/>
            <p:cNvSpPr>
              <a:spLocks/>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grpSp>
    </p:spTree>
    <p:extLst>
      <p:ext uri="{BB962C8B-B14F-4D97-AF65-F5344CB8AC3E}">
        <p14:creationId xmlns:p14="http://schemas.microsoft.com/office/powerpoint/2010/main" val="2601188095"/>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0" dur="1000" fill="hold"/>
                                        <p:tgtEl>
                                          <p:spTgt spid="4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4"/>
                                        </p:tgtEl>
                                      </p:cBhvr>
                                    </p:animEffect>
                                  </p:childTnLst>
                                </p:cTn>
                              </p:par>
                              <p:par>
                                <p:cTn id="15" presetID="18" presetClass="entr" presetSubtype="6" fill="hold" grpId="0" nodeType="withEffect">
                                  <p:stCondLst>
                                    <p:cond delay="1100"/>
                                  </p:stCondLst>
                                  <p:childTnLst>
                                    <p:set>
                                      <p:cBhvr>
                                        <p:cTn id="16" dur="1" fill="hold">
                                          <p:stCondLst>
                                            <p:cond delay="0"/>
                                          </p:stCondLst>
                                        </p:cTn>
                                        <p:tgtEl>
                                          <p:spTgt spid="49"/>
                                        </p:tgtEl>
                                        <p:attrNameLst>
                                          <p:attrName>style.visibility</p:attrName>
                                        </p:attrNameLst>
                                      </p:cBhvr>
                                      <p:to>
                                        <p:strVal val="visible"/>
                                      </p:to>
                                    </p:set>
                                    <p:animEffect transition="in" filter="strips(downRight)">
                                      <p:cBhvr>
                                        <p:cTn id="17" dur="500"/>
                                        <p:tgtEl>
                                          <p:spTgt spid="49"/>
                                        </p:tgtEl>
                                      </p:cBhvr>
                                    </p:animEffect>
                                  </p:childTnLst>
                                </p:cTn>
                              </p:par>
                              <p:par>
                                <p:cTn id="18" presetID="47" presetClass="entr" presetSubtype="0" fill="hold" nodeType="withEffect">
                                  <p:stCondLst>
                                    <p:cond delay="160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700"/>
                                        <p:tgtEl>
                                          <p:spTgt spid="50"/>
                                        </p:tgtEl>
                                      </p:cBhvr>
                                    </p:animEffect>
                                    <p:anim calcmode="lin" valueType="num">
                                      <p:cBhvr>
                                        <p:cTn id="21" dur="700" fill="hold"/>
                                        <p:tgtEl>
                                          <p:spTgt spid="50"/>
                                        </p:tgtEl>
                                        <p:attrNameLst>
                                          <p:attrName>ppt_x</p:attrName>
                                        </p:attrNameLst>
                                      </p:cBhvr>
                                      <p:tavLst>
                                        <p:tav tm="0">
                                          <p:val>
                                            <p:strVal val="#ppt_x"/>
                                          </p:val>
                                        </p:tav>
                                        <p:tav tm="100000">
                                          <p:val>
                                            <p:strVal val="#ppt_x"/>
                                          </p:val>
                                        </p:tav>
                                      </p:tavLst>
                                    </p:anim>
                                    <p:anim calcmode="lin" valueType="num">
                                      <p:cBhvr>
                                        <p:cTn id="22" dur="700" fill="hold"/>
                                        <p:tgtEl>
                                          <p:spTgt spid="50"/>
                                        </p:tgtEl>
                                        <p:attrNameLst>
                                          <p:attrName>ppt_y</p:attrName>
                                        </p:attrNameLst>
                                      </p:cBhvr>
                                      <p:tavLst>
                                        <p:tav tm="0">
                                          <p:val>
                                            <p:strVal val="#ppt_y-.1"/>
                                          </p:val>
                                        </p:tav>
                                        <p:tav tm="100000">
                                          <p:val>
                                            <p:strVal val="#ppt_y"/>
                                          </p:val>
                                        </p:tav>
                                      </p:tavLst>
                                    </p:anim>
                                  </p:childTnLst>
                                </p:cTn>
                              </p:par>
                              <p:par>
                                <p:cTn id="23" presetID="55" presetClass="entr" presetSubtype="0" fill="hold" nodeType="withEffect">
                                  <p:stCondLst>
                                    <p:cond delay="220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strVal val="#ppt_w*0.70"/>
                                          </p:val>
                                        </p:tav>
                                        <p:tav tm="100000">
                                          <p:val>
                                            <p:strVal val="#ppt_w"/>
                                          </p:val>
                                        </p:tav>
                                      </p:tavLst>
                                    </p:anim>
                                    <p:anim calcmode="lin" valueType="num">
                                      <p:cBhvr>
                                        <p:cTn id="26" dur="1000" fill="hold"/>
                                        <p:tgtEl>
                                          <p:spTgt spid="59"/>
                                        </p:tgtEl>
                                        <p:attrNameLst>
                                          <p:attrName>ppt_h</p:attrName>
                                        </p:attrNameLst>
                                      </p:cBhvr>
                                      <p:tavLst>
                                        <p:tav tm="0">
                                          <p:val>
                                            <p:strVal val="#ppt_h"/>
                                          </p:val>
                                        </p:tav>
                                        <p:tav tm="100000">
                                          <p:val>
                                            <p:strVal val="#ppt_h"/>
                                          </p:val>
                                        </p:tav>
                                      </p:tavLst>
                                    </p:anim>
                                    <p:animEffect transition="in" filter="fade">
                                      <p:cBhvr>
                                        <p:cTn id="2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矩形 1"/>
          <p:cNvSpPr/>
          <p:nvPr/>
        </p:nvSpPr>
        <p:spPr>
          <a:xfrm rot="19913209">
            <a:off x="4455067" y="3563171"/>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8" y="2931577"/>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1" y="1642293"/>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0" y="1131591"/>
            <a:ext cx="694953" cy="7137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199501"/>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259"/>
            <a:ext cx="998364" cy="1021395"/>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599"/>
            <a:ext cx="998364" cy="966864"/>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69" y="2929660"/>
            <a:ext cx="674183" cy="6502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5232"/>
            <a:ext cx="998364" cy="944196"/>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2937"/>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7771"/>
            <a:ext cx="2117623"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170"/>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2" y="3090446"/>
            <a:ext cx="1992301" cy="705440"/>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7850"/>
            <a:ext cx="2004694" cy="546148"/>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 3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椭圆 2"/>
          <p:cNvSpPr/>
          <p:nvPr/>
        </p:nvSpPr>
        <p:spPr>
          <a:xfrm>
            <a:off x="5763091" y="1481933"/>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3" name="椭圆 2"/>
          <p:cNvSpPr/>
          <p:nvPr/>
        </p:nvSpPr>
        <p:spPr>
          <a:xfrm flipV="1">
            <a:off x="5763091"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4" name="椭圆 2"/>
          <p:cNvSpPr/>
          <p:nvPr/>
        </p:nvSpPr>
        <p:spPr>
          <a:xfrm flipH="1">
            <a:off x="2625746" y="149456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b="0" kern="0" dirty="0">
              <a:solidFill>
                <a:schemeClr val="tx1">
                  <a:lumMod val="50000"/>
                </a:schemeClr>
              </a:solidFill>
              <a:latin typeface="Calibri"/>
              <a:ea typeface="微软雅黑" pitchFamily="34" charset="-122"/>
            </a:endParaRPr>
          </a:p>
        </p:txBody>
      </p:sp>
      <p:sp>
        <p:nvSpPr>
          <p:cNvPr id="55" name="椭圆 2"/>
          <p:cNvSpPr/>
          <p:nvPr/>
        </p:nvSpPr>
        <p:spPr>
          <a:xfrm flipH="1" flipV="1">
            <a:off x="2625746"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cxnSp>
        <p:nvCxnSpPr>
          <p:cNvPr id="56" name="直接连接符 55"/>
          <p:cNvCxnSpPr/>
          <p:nvPr/>
        </p:nvCxnSpPr>
        <p:spPr>
          <a:xfrm>
            <a:off x="2925599" y="1611428"/>
            <a:ext cx="1227390" cy="834926"/>
          </a:xfrm>
          <a:prstGeom prst="line">
            <a:avLst/>
          </a:prstGeom>
          <a:noFill/>
          <a:ln w="9525" cap="flat" cmpd="sng" algn="ctr">
            <a:solidFill>
              <a:sysClr val="window" lastClr="FFFFFF"/>
            </a:solidFill>
            <a:prstDash val="solid"/>
          </a:ln>
          <a:effectLst/>
        </p:spPr>
      </p:cxnSp>
      <p:cxnSp>
        <p:nvCxnSpPr>
          <p:cNvPr id="57" name="直接连接符 56"/>
          <p:cNvCxnSpPr/>
          <p:nvPr/>
        </p:nvCxnSpPr>
        <p:spPr>
          <a:xfrm flipH="1">
            <a:off x="4983893" y="1611428"/>
            <a:ext cx="1227389" cy="834926"/>
          </a:xfrm>
          <a:prstGeom prst="line">
            <a:avLst/>
          </a:prstGeom>
          <a:noFill/>
          <a:ln w="9525" cap="flat" cmpd="sng" algn="ctr">
            <a:solidFill>
              <a:sysClr val="window" lastClr="FFFFFF"/>
            </a:solidFill>
            <a:prstDash val="solid"/>
          </a:ln>
          <a:effectLst/>
        </p:spPr>
      </p:cxnSp>
      <p:cxnSp>
        <p:nvCxnSpPr>
          <p:cNvPr id="58" name="直接连接符 57"/>
          <p:cNvCxnSpPr/>
          <p:nvPr/>
        </p:nvCxnSpPr>
        <p:spPr>
          <a:xfrm flipV="1">
            <a:off x="2925599" y="3325389"/>
            <a:ext cx="1227390" cy="829841"/>
          </a:xfrm>
          <a:prstGeom prst="line">
            <a:avLst/>
          </a:prstGeom>
          <a:noFill/>
          <a:ln w="9525" cap="flat" cmpd="sng" algn="ctr">
            <a:solidFill>
              <a:sysClr val="window" lastClr="FFFFFF"/>
            </a:solidFill>
            <a:prstDash val="solid"/>
          </a:ln>
          <a:effectLst/>
        </p:spPr>
      </p:cxnSp>
      <p:cxnSp>
        <p:nvCxnSpPr>
          <p:cNvPr id="59" name="直接连接符 58"/>
          <p:cNvCxnSpPr/>
          <p:nvPr/>
        </p:nvCxnSpPr>
        <p:spPr>
          <a:xfrm flipH="1" flipV="1">
            <a:off x="4983893" y="3325389"/>
            <a:ext cx="1153221" cy="829841"/>
          </a:xfrm>
          <a:prstGeom prst="line">
            <a:avLst/>
          </a:prstGeom>
          <a:noFill/>
          <a:ln w="9525" cap="flat" cmpd="sng" algn="ctr">
            <a:solidFill>
              <a:sysClr val="window" lastClr="FFFFFF"/>
            </a:solidFill>
            <a:prstDash val="solid"/>
          </a:ln>
          <a:effectLst/>
        </p:spPr>
      </p:cxnSp>
      <p:sp>
        <p:nvSpPr>
          <p:cNvPr id="60" name="KSO_GT1.4"/>
          <p:cNvSpPr/>
          <p:nvPr/>
        </p:nvSpPr>
        <p:spPr>
          <a:xfrm rot="2479457" flipV="1">
            <a:off x="4323797" y="3333747"/>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2" name="KSO_GT1.3"/>
          <p:cNvSpPr/>
          <p:nvPr/>
        </p:nvSpPr>
        <p:spPr>
          <a:xfrm rot="19120543" flipH="1" flipV="1">
            <a:off x="2765309" y="3343444"/>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3" name="KSO_GT1.2"/>
          <p:cNvSpPr/>
          <p:nvPr/>
        </p:nvSpPr>
        <p:spPr>
          <a:xfrm rot="19120543">
            <a:off x="4323797"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4" name="KSO_GT1.1"/>
          <p:cNvSpPr/>
          <p:nvPr/>
        </p:nvSpPr>
        <p:spPr>
          <a:xfrm rot="2479457" flipH="1">
            <a:off x="2765309"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5" name="KSO_GT1"/>
          <p:cNvSpPr txBox="1"/>
          <p:nvPr/>
        </p:nvSpPr>
        <p:spPr>
          <a:xfrm>
            <a:off x="3308047" y="2697157"/>
            <a:ext cx="2472833" cy="452432"/>
          </a:xfrm>
          <a:prstGeom prst="rect">
            <a:avLst/>
          </a:prstGeom>
          <a:noFill/>
        </p:spPr>
        <p:txBody>
          <a:bodyPr wrap="square" rtlCol="0">
            <a:spAutoFit/>
          </a:bodyPr>
          <a:lstStyle/>
          <a:p>
            <a:pPr algn="ctr">
              <a:lnSpc>
                <a:spcPct val="130000"/>
              </a:lnSpc>
              <a:defRPr/>
            </a:pPr>
            <a:r>
              <a:rPr lang="zh-CN" altLang="en-US" b="0" kern="0" dirty="0">
                <a:solidFill>
                  <a:schemeClr val="tx1">
                    <a:lumMod val="50000"/>
                  </a:schemeClr>
                </a:solidFill>
                <a:latin typeface="微软雅黑" pitchFamily="34" charset="-122"/>
                <a:ea typeface="微软雅黑" pitchFamily="34" charset="-122"/>
              </a:rPr>
              <a:t>请在此处输入您的标题</a:t>
            </a:r>
          </a:p>
        </p:txBody>
      </p:sp>
      <p:sp>
        <p:nvSpPr>
          <p:cNvPr id="96" name="KSO_GT1.4.1"/>
          <p:cNvSpPr txBox="1"/>
          <p:nvPr/>
        </p:nvSpPr>
        <p:spPr>
          <a:xfrm>
            <a:off x="6004806" y="3278854"/>
            <a:ext cx="1610399"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7" name="KSO_GN4"/>
          <p:cNvSpPr txBox="1"/>
          <p:nvPr/>
        </p:nvSpPr>
        <p:spPr>
          <a:xfrm>
            <a:off x="7711905" y="32992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04</a:t>
            </a:r>
            <a:endParaRPr lang="zh-CN" altLang="en-US" b="0" dirty="0">
              <a:solidFill>
                <a:schemeClr val="tx1">
                  <a:lumMod val="50000"/>
                </a:schemeClr>
              </a:solidFill>
            </a:endParaRPr>
          </a:p>
        </p:txBody>
      </p:sp>
      <p:sp>
        <p:nvSpPr>
          <p:cNvPr id="98" name="KSO_GT1.3.1"/>
          <p:cNvSpPr txBox="1"/>
          <p:nvPr/>
        </p:nvSpPr>
        <p:spPr>
          <a:xfrm>
            <a:off x="1521381" y="3278854"/>
            <a:ext cx="1610398"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9" name="KSO_GN3"/>
          <p:cNvSpPr txBox="1"/>
          <p:nvPr/>
        </p:nvSpPr>
        <p:spPr>
          <a:xfrm>
            <a:off x="1093402" y="32994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03</a:t>
            </a:r>
            <a:endParaRPr lang="zh-CN" altLang="en-US" b="0" dirty="0">
              <a:solidFill>
                <a:schemeClr val="tx1">
                  <a:lumMod val="50000"/>
                </a:schemeClr>
              </a:solidFill>
            </a:endParaRPr>
          </a:p>
        </p:txBody>
      </p:sp>
      <p:sp>
        <p:nvSpPr>
          <p:cNvPr id="100" name="KSO_GT1.2.1"/>
          <p:cNvSpPr txBox="1"/>
          <p:nvPr/>
        </p:nvSpPr>
        <p:spPr>
          <a:xfrm>
            <a:off x="6004806" y="1743038"/>
            <a:ext cx="1610399" cy="819015"/>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1" name="KSO_GN2"/>
          <p:cNvSpPr txBox="1"/>
          <p:nvPr/>
        </p:nvSpPr>
        <p:spPr>
          <a:xfrm>
            <a:off x="7718097" y="1736672"/>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02</a:t>
            </a:r>
            <a:endParaRPr lang="zh-CN" altLang="en-US" b="0" dirty="0">
              <a:solidFill>
                <a:schemeClr val="tx1">
                  <a:lumMod val="50000"/>
                </a:schemeClr>
              </a:solidFill>
            </a:endParaRPr>
          </a:p>
        </p:txBody>
      </p:sp>
      <p:sp>
        <p:nvSpPr>
          <p:cNvPr id="102" name="KSO_GT1.1.1"/>
          <p:cNvSpPr txBox="1"/>
          <p:nvPr/>
        </p:nvSpPr>
        <p:spPr>
          <a:xfrm>
            <a:off x="1521381" y="1739067"/>
            <a:ext cx="1610398" cy="958090"/>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3" name="KSO_GN1"/>
          <p:cNvSpPr txBox="1"/>
          <p:nvPr/>
        </p:nvSpPr>
        <p:spPr>
          <a:xfrm>
            <a:off x="1088477" y="1737542"/>
            <a:ext cx="360000" cy="270000"/>
          </a:xfrm>
          <a:prstGeom prst="rect">
            <a:avLst/>
          </a:prstGeom>
          <a:noFill/>
        </p:spPr>
        <p:txBody>
          <a:bodyPr wrap="square" lIns="0" tIns="0" rIns="0" bIns="0" rtlCol="0" anchor="t" anchorCtr="0">
            <a:noAutofit/>
          </a:bodyPr>
          <a:lstStyle/>
          <a:p>
            <a:pPr>
              <a:defRPr/>
            </a:pPr>
            <a:r>
              <a:rPr lang="en-US" altLang="zh-CN" sz="2400" b="0" kern="0" dirty="0">
                <a:solidFill>
                  <a:schemeClr val="tx1">
                    <a:lumMod val="50000"/>
                  </a:schemeClr>
                </a:solidFill>
                <a:ea typeface="微软雅黑" pitchFamily="34" charset="-122"/>
                <a:cs typeface="Arial" pitchFamily="34" charset="0"/>
              </a:rPr>
              <a:t>01</a:t>
            </a:r>
            <a:endParaRPr lang="zh-CN" altLang="en-US" sz="2400" b="0" kern="0" dirty="0">
              <a:solidFill>
                <a:schemeClr val="tx1">
                  <a:lumMod val="50000"/>
                </a:schemeClr>
              </a:solidFill>
              <a:ea typeface="微软雅黑" pitchFamily="34" charset="-122"/>
              <a:cs typeface="Arial" pitchFamily="34" charset="0"/>
            </a:endParaRPr>
          </a:p>
        </p:txBody>
      </p:sp>
      <p:cxnSp>
        <p:nvCxnSpPr>
          <p:cNvPr id="104" name="直接连接符 103"/>
          <p:cNvCxnSpPr/>
          <p:nvPr/>
        </p:nvCxnSpPr>
        <p:spPr>
          <a:xfrm>
            <a:off x="5995991" y="1705500"/>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03841" y="169795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995991"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084437"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53381"/>
      </p:ext>
    </p:extLst>
  </p:cSld>
  <p:clrMapOvr>
    <a:masterClrMapping/>
  </p:clrMapOvr>
  <mc:AlternateContent xmlns:mc="http://schemas.openxmlformats.org/markup-compatibility/2006" xmlns:p14="http://schemas.microsoft.com/office/powerpoint/2010/main">
    <mc:Choice Requires="p14">
      <p:transition spd="slow" p14:dur="1600" advClick="0" advTm="12000">
        <p:blinds dir="vert"/>
      </p:transition>
    </mc:Choice>
    <mc:Fallback xmlns="">
      <p:transition spd="slow" advClick="0" advTm="1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up)">
                                      <p:cBhvr>
                                        <p:cTn id="15" dur="500"/>
                                        <p:tgtEl>
                                          <p:spTgt spid="9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barn(inVertical)">
                                      <p:cBhvr>
                                        <p:cTn id="25" dur="500"/>
                                        <p:tgtEl>
                                          <p:spTgt spid="10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right)">
                                      <p:cBhvr>
                                        <p:cTn id="29" dur="500"/>
                                        <p:tgtEl>
                                          <p:spTgt spid="10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right)">
                                      <p:cBhvr>
                                        <p:cTn id="33" dur="500"/>
                                        <p:tgtEl>
                                          <p:spTgt spid="5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up)">
                                      <p:cBhvr>
                                        <p:cTn id="37" dur="500"/>
                                        <p:tgtEl>
                                          <p:spTgt spid="9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fltVal val="0"/>
                                          </p:val>
                                        </p:tav>
                                        <p:tav tm="100000">
                                          <p:val>
                                            <p:strVal val="#ppt_w"/>
                                          </p:val>
                                        </p:tav>
                                      </p:tavLst>
                                    </p:anim>
                                    <p:anim calcmode="lin" valueType="num">
                                      <p:cBhvr>
                                        <p:cTn id="42" dur="500" fill="hold"/>
                                        <p:tgtEl>
                                          <p:spTgt spid="101"/>
                                        </p:tgtEl>
                                        <p:attrNameLst>
                                          <p:attrName>ppt_h</p:attrName>
                                        </p:attrNameLst>
                                      </p:cBhvr>
                                      <p:tavLst>
                                        <p:tav tm="0">
                                          <p:val>
                                            <p:fltVal val="0"/>
                                          </p:val>
                                        </p:tav>
                                        <p:tav tm="100000">
                                          <p:val>
                                            <p:strVal val="#ppt_h"/>
                                          </p:val>
                                        </p:tav>
                                      </p:tavLst>
                                    </p:anim>
                                    <p:animEffect transition="in" filter="fade">
                                      <p:cBhvr>
                                        <p:cTn id="43" dur="500"/>
                                        <p:tgtEl>
                                          <p:spTgt spid="101"/>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arn(inVertical)">
                                      <p:cBhvr>
                                        <p:cTn id="47" dur="500"/>
                                        <p:tgtEl>
                                          <p:spTgt spid="10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500"/>
                                        <p:tgtEl>
                                          <p:spTgt spid="92"/>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fltVal val="0"/>
                                          </p:val>
                                        </p:tav>
                                        <p:tav tm="100000">
                                          <p:val>
                                            <p:strVal val="#ppt_w"/>
                                          </p:val>
                                        </p:tav>
                                      </p:tavLst>
                                    </p:anim>
                                    <p:anim calcmode="lin" valueType="num">
                                      <p:cBhvr>
                                        <p:cTn id="64" dur="500" fill="hold"/>
                                        <p:tgtEl>
                                          <p:spTgt spid="99"/>
                                        </p:tgtEl>
                                        <p:attrNameLst>
                                          <p:attrName>ppt_h</p:attrName>
                                        </p:attrNameLst>
                                      </p:cBhvr>
                                      <p:tavLst>
                                        <p:tav tm="0">
                                          <p:val>
                                            <p:fltVal val="0"/>
                                          </p:val>
                                        </p:tav>
                                        <p:tav tm="100000">
                                          <p:val>
                                            <p:strVal val="#ppt_h"/>
                                          </p:val>
                                        </p:tav>
                                      </p:tavLst>
                                    </p:anim>
                                    <p:animEffect transition="in" filter="fade">
                                      <p:cBhvr>
                                        <p:cTn id="65" dur="500"/>
                                        <p:tgtEl>
                                          <p:spTgt spid="99"/>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Effect transition="in" filter="barn(inVertical)">
                                      <p:cBhvr>
                                        <p:cTn id="69" dur="500"/>
                                        <p:tgtEl>
                                          <p:spTgt spid="98"/>
                                        </p:tgtEl>
                                      </p:cBhvr>
                                    </p:animEffect>
                                  </p:childTnLst>
                                </p:cTn>
                              </p:par>
                            </p:childTnLst>
                          </p:cTn>
                        </p:par>
                        <p:par>
                          <p:cTn id="70" fill="hold">
                            <p:stCondLst>
                              <p:cond delay="7500"/>
                            </p:stCondLst>
                            <p:childTnLst>
                              <p:par>
                                <p:cTn id="71" presetID="22" presetClass="entr" presetSubtype="2" fill="hold" nodeType="after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right)">
                                      <p:cBhvr>
                                        <p:cTn id="73" dur="500"/>
                                        <p:tgtEl>
                                          <p:spTgt spid="106"/>
                                        </p:tgtEl>
                                      </p:cBhvr>
                                    </p:animEffect>
                                  </p:childTnLst>
                                </p:cTn>
                              </p:par>
                            </p:childTnLst>
                          </p:cTn>
                        </p:par>
                        <p:par>
                          <p:cTn id="74" fill="hold">
                            <p:stCondLst>
                              <p:cond delay="8000"/>
                            </p:stCondLst>
                            <p:childTnLst>
                              <p:par>
                                <p:cTn id="75" presetID="22" presetClass="entr" presetSubtype="2"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right)">
                                      <p:cBhvr>
                                        <p:cTn id="77" dur="500"/>
                                        <p:tgtEl>
                                          <p:spTgt spid="53"/>
                                        </p:tgtEl>
                                      </p:cBhvr>
                                    </p:animEffect>
                                  </p:childTnLst>
                                </p:cTn>
                              </p:par>
                            </p:childTnLst>
                          </p:cTn>
                        </p:par>
                        <p:par>
                          <p:cTn id="78" fill="hold">
                            <p:stCondLst>
                              <p:cond delay="8500"/>
                            </p:stCondLst>
                            <p:childTnLst>
                              <p:par>
                                <p:cTn id="79" presetID="22" presetClass="entr" presetSubtype="4"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down)">
                                      <p:cBhvr>
                                        <p:cTn id="81" dur="500"/>
                                        <p:tgtEl>
                                          <p:spTgt spid="60"/>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97"/>
                                        </p:tgtEl>
                                        <p:attrNameLst>
                                          <p:attrName>style.visibility</p:attrName>
                                        </p:attrNameLst>
                                      </p:cBhvr>
                                      <p:to>
                                        <p:strVal val="visible"/>
                                      </p:to>
                                    </p:set>
                                    <p:anim calcmode="lin" valueType="num">
                                      <p:cBhvr>
                                        <p:cTn id="85" dur="500" fill="hold"/>
                                        <p:tgtEl>
                                          <p:spTgt spid="97"/>
                                        </p:tgtEl>
                                        <p:attrNameLst>
                                          <p:attrName>ppt_w</p:attrName>
                                        </p:attrNameLst>
                                      </p:cBhvr>
                                      <p:tavLst>
                                        <p:tav tm="0">
                                          <p:val>
                                            <p:fltVal val="0"/>
                                          </p:val>
                                        </p:tav>
                                        <p:tav tm="100000">
                                          <p:val>
                                            <p:strVal val="#ppt_w"/>
                                          </p:val>
                                        </p:tav>
                                      </p:tavLst>
                                    </p:anim>
                                    <p:anim calcmode="lin" valueType="num">
                                      <p:cBhvr>
                                        <p:cTn id="86" dur="500" fill="hold"/>
                                        <p:tgtEl>
                                          <p:spTgt spid="97"/>
                                        </p:tgtEl>
                                        <p:attrNameLst>
                                          <p:attrName>ppt_h</p:attrName>
                                        </p:attrNameLst>
                                      </p:cBhvr>
                                      <p:tavLst>
                                        <p:tav tm="0">
                                          <p:val>
                                            <p:fltVal val="0"/>
                                          </p:val>
                                        </p:tav>
                                        <p:tav tm="100000">
                                          <p:val>
                                            <p:strVal val="#ppt_h"/>
                                          </p:val>
                                        </p:tav>
                                      </p:tavLst>
                                    </p:anim>
                                    <p:animEffect transition="in" filter="fade">
                                      <p:cBhvr>
                                        <p:cTn id="87" dur="500"/>
                                        <p:tgtEl>
                                          <p:spTgt spid="97"/>
                                        </p:tgtEl>
                                      </p:cBhvr>
                                    </p:animEffect>
                                  </p:childTnLst>
                                </p:cTn>
                              </p:par>
                            </p:childTnLst>
                          </p:cTn>
                        </p:par>
                        <p:par>
                          <p:cTn id="88" fill="hold">
                            <p:stCondLst>
                              <p:cond delay="9500"/>
                            </p:stCondLst>
                            <p:childTnLst>
                              <p:par>
                                <p:cTn id="89" presetID="16" presetClass="entr" presetSubtype="21" fill="hold" grpId="0"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barn(inVertical)">
                                      <p:cBhvr>
                                        <p:cTn id="91" dur="500"/>
                                        <p:tgtEl>
                                          <p:spTgt spid="96"/>
                                        </p:tgtEl>
                                      </p:cBhvr>
                                    </p:animEffect>
                                  </p:childTnLst>
                                </p:cTn>
                              </p:par>
                            </p:childTnLst>
                          </p:cTn>
                        </p:par>
                        <p:par>
                          <p:cTn id="92" fill="hold">
                            <p:stCondLst>
                              <p:cond delay="10000"/>
                            </p:stCondLst>
                            <p:childTnLst>
                              <p:par>
                                <p:cTn id="93" presetID="16" presetClass="entr" presetSubtype="21" fill="hold" grpId="0"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barn(inVertical)">
                                      <p:cBhvr>
                                        <p:cTn id="9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60" grpId="0" animBg="1"/>
      <p:bldP spid="92" grpId="0" animBg="1"/>
      <p:bldP spid="93" grpId="0" animBg="1"/>
      <p:bldP spid="94" grpId="0" animBg="1"/>
      <p:bldP spid="95" grpId="0"/>
      <p:bldP spid="96" grpId="0"/>
      <p:bldP spid="97" grpId="0"/>
      <p:bldP spid="98" grpId="0"/>
      <p:bldP spid="99" grpId="0"/>
      <p:bldP spid="100" grpId="0"/>
      <p:bldP spid="101" grpId="0"/>
      <p:bldP spid="102" grpId="0"/>
      <p:bldP spid="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燕尾形 2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2. </a:t>
            </a:r>
            <a:r>
              <a:rPr lang="zh-CN" altLang="en-US" sz="1600" b="0" dirty="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794906" y="2159139"/>
            <a:ext cx="4446354" cy="564463"/>
            <a:chOff x="669540" y="2255926"/>
            <a:chExt cx="4446354" cy="627181"/>
          </a:xfrm>
        </p:grpSpPr>
        <p:sp>
          <p:nvSpPr>
            <p:cNvPr id="32" name="矩形 31"/>
            <p:cNvSpPr/>
            <p:nvPr/>
          </p:nvSpPr>
          <p:spPr>
            <a:xfrm>
              <a:off x="720388" y="2636578"/>
              <a:ext cx="3496656"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3" name="矩形 32"/>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4" name="文本框 12"/>
            <p:cNvSpPr txBox="1"/>
            <p:nvPr/>
          </p:nvSpPr>
          <p:spPr>
            <a:xfrm>
              <a:off x="669540" y="2255926"/>
              <a:ext cx="1452703" cy="410369"/>
            </a:xfrm>
            <a:prstGeom prst="rect">
              <a:avLst/>
            </a:prstGeom>
            <a:noFill/>
          </p:spPr>
          <p:txBody>
            <a:bodyPr wrap="square" rtlCol="0">
              <a:spAutoFit/>
            </a:bodyPr>
            <a:lstStyle/>
            <a:p>
              <a:r>
                <a:rPr lang="zh-CN" altLang="en-US" b="0" dirty="0">
                  <a:latin typeface="微软雅黑" panose="020B0503020204020204" pitchFamily="34" charset="-122"/>
                  <a:ea typeface="微软雅黑" panose="020B0503020204020204" pitchFamily="34" charset="-122"/>
                </a:rPr>
                <a:t>第二季度</a:t>
              </a:r>
            </a:p>
          </p:txBody>
        </p:sp>
      </p:grpSp>
      <p:grpSp>
        <p:nvGrpSpPr>
          <p:cNvPr id="47" name="组合 46"/>
          <p:cNvGrpSpPr/>
          <p:nvPr/>
        </p:nvGrpSpPr>
        <p:grpSpPr>
          <a:xfrm>
            <a:off x="794906" y="2905945"/>
            <a:ext cx="4446354" cy="555992"/>
            <a:chOff x="669540" y="3085713"/>
            <a:chExt cx="4446354" cy="617769"/>
          </a:xfrm>
        </p:grpSpPr>
        <p:sp>
          <p:nvSpPr>
            <p:cNvPr id="48" name="矩形 47"/>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9" name="文本框 13"/>
            <p:cNvSpPr txBox="1"/>
            <p:nvPr/>
          </p:nvSpPr>
          <p:spPr>
            <a:xfrm>
              <a:off x="669540" y="3085713"/>
              <a:ext cx="1452703" cy="410369"/>
            </a:xfrm>
            <a:prstGeom prst="rect">
              <a:avLst/>
            </a:prstGeom>
            <a:noFill/>
          </p:spPr>
          <p:txBody>
            <a:bodyPr wrap="square" rtlCol="0">
              <a:spAutoFit/>
            </a:bodyPr>
            <a:lstStyle/>
            <a:p>
              <a:r>
                <a:rPr lang="zh-CN" altLang="en-US" b="0" dirty="0">
                  <a:latin typeface="微软雅黑" panose="020B0503020204020204" pitchFamily="34" charset="-122"/>
                  <a:ea typeface="微软雅黑" panose="020B0503020204020204" pitchFamily="34" charset="-122"/>
                </a:rPr>
                <a:t>第三季度</a:t>
              </a:r>
            </a:p>
          </p:txBody>
        </p:sp>
        <p:sp>
          <p:nvSpPr>
            <p:cNvPr id="50" name="矩形 49"/>
            <p:cNvSpPr/>
            <p:nvPr/>
          </p:nvSpPr>
          <p:spPr>
            <a:xfrm>
              <a:off x="720388" y="3456952"/>
              <a:ext cx="2346513" cy="2465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1" name="组合 50"/>
          <p:cNvGrpSpPr/>
          <p:nvPr/>
        </p:nvGrpSpPr>
        <p:grpSpPr>
          <a:xfrm>
            <a:off x="794906" y="3652754"/>
            <a:ext cx="4446354" cy="551483"/>
            <a:chOff x="669540" y="3915498"/>
            <a:chExt cx="4446354" cy="612759"/>
          </a:xfrm>
        </p:grpSpPr>
        <p:sp>
          <p:nvSpPr>
            <p:cNvPr id="52" name="文本框 14"/>
            <p:cNvSpPr txBox="1"/>
            <p:nvPr/>
          </p:nvSpPr>
          <p:spPr>
            <a:xfrm>
              <a:off x="669540" y="3915498"/>
              <a:ext cx="1452703" cy="410369"/>
            </a:xfrm>
            <a:prstGeom prst="rect">
              <a:avLst/>
            </a:prstGeom>
            <a:noFill/>
          </p:spPr>
          <p:txBody>
            <a:bodyPr wrap="square" rtlCol="0">
              <a:spAutoFit/>
            </a:bodyPr>
            <a:lstStyle/>
            <a:p>
              <a:r>
                <a:rPr lang="zh-CN" altLang="en-US" b="0" dirty="0">
                  <a:latin typeface="微软雅黑" panose="020B0503020204020204" pitchFamily="34" charset="-122"/>
                  <a:ea typeface="微软雅黑" panose="020B0503020204020204" pitchFamily="34" charset="-122"/>
                </a:rPr>
                <a:t>第四季度</a:t>
              </a:r>
            </a:p>
          </p:txBody>
        </p:sp>
        <p:sp>
          <p:nvSpPr>
            <p:cNvPr id="53" name="矩形 52"/>
            <p:cNvSpPr/>
            <p:nvPr/>
          </p:nvSpPr>
          <p:spPr>
            <a:xfrm>
              <a:off x="720387" y="4281728"/>
              <a:ext cx="3938308"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4" name="矩形 5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5" name="组合 54"/>
          <p:cNvGrpSpPr/>
          <p:nvPr/>
        </p:nvGrpSpPr>
        <p:grpSpPr>
          <a:xfrm>
            <a:off x="5973949" y="1783101"/>
            <a:ext cx="2157307" cy="988068"/>
            <a:chOff x="7798103" y="2205728"/>
            <a:chExt cx="2876409" cy="1317423"/>
          </a:xfrm>
        </p:grpSpPr>
        <p:sp>
          <p:nvSpPr>
            <p:cNvPr id="56" name="矩形 55"/>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7" name="文本框 25"/>
            <p:cNvSpPr txBox="1"/>
            <p:nvPr/>
          </p:nvSpPr>
          <p:spPr>
            <a:xfrm>
              <a:off x="7974720" y="2633606"/>
              <a:ext cx="1237003" cy="512961"/>
            </a:xfrm>
            <a:prstGeom prst="rect">
              <a:avLst/>
            </a:prstGeom>
            <a:noFill/>
          </p:spPr>
          <p:txBody>
            <a:bodyPr wrap="square" rtlCol="0">
              <a:spAutoFit/>
            </a:bodyPr>
            <a:lstStyle/>
            <a:p>
              <a:r>
                <a:rPr lang="zh-CN" altLang="en-US" sz="1900" b="0" dirty="0">
                  <a:latin typeface="微软雅黑" panose="020B0503020204020204" pitchFamily="34" charset="-122"/>
                  <a:ea typeface="微软雅黑" panose="020B0503020204020204" pitchFamily="34" charset="-122"/>
                </a:rPr>
                <a:t>共完成</a:t>
              </a:r>
            </a:p>
          </p:txBody>
        </p:sp>
        <p:sp>
          <p:nvSpPr>
            <p:cNvPr id="58" name="圆角矩形 57"/>
            <p:cNvSpPr/>
            <p:nvPr/>
          </p:nvSpPr>
          <p:spPr>
            <a:xfrm>
              <a:off x="9228224" y="2463032"/>
              <a:ext cx="1255370" cy="752046"/>
            </a:xfrm>
            <a:prstGeom prst="roundRect">
              <a:avLst>
                <a:gd name="adj" fmla="val 95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0" dirty="0">
                  <a:solidFill>
                    <a:schemeClr val="bg1"/>
                  </a:solidFill>
                  <a:latin typeface="微软雅黑" panose="020B0503020204020204" pitchFamily="34" charset="-122"/>
                  <a:ea typeface="微软雅黑" panose="020B0503020204020204" pitchFamily="34" charset="-122"/>
                </a:rPr>
                <a:t>315</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973944" y="3391073"/>
            <a:ext cx="2198456" cy="836861"/>
            <a:chOff x="7798103" y="4349690"/>
            <a:chExt cx="2931275" cy="1115814"/>
          </a:xfrm>
        </p:grpSpPr>
        <p:sp>
          <p:nvSpPr>
            <p:cNvPr id="60" name="矩形 59"/>
            <p:cNvSpPr/>
            <p:nvPr/>
          </p:nvSpPr>
          <p:spPr>
            <a:xfrm>
              <a:off x="7798103" y="4349690"/>
              <a:ext cx="2876409" cy="1115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心形 60"/>
            <p:cNvSpPr/>
            <p:nvPr/>
          </p:nvSpPr>
          <p:spPr>
            <a:xfrm>
              <a:off x="8090143" y="4671971"/>
              <a:ext cx="671722" cy="57752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0">
                <a:solidFill>
                  <a:schemeClr val="bg1"/>
                </a:solidFill>
                <a:latin typeface="微软雅黑" panose="020B0503020204020204" pitchFamily="34" charset="-122"/>
                <a:ea typeface="微软雅黑" panose="020B0503020204020204" pitchFamily="34" charset="-122"/>
              </a:endParaRPr>
            </a:p>
          </p:txBody>
        </p:sp>
        <p:sp>
          <p:nvSpPr>
            <p:cNvPr id="62" name="乘号 61"/>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bg1"/>
                </a:solidFill>
              </a:endParaRPr>
            </a:p>
          </p:txBody>
        </p:sp>
        <p:sp>
          <p:nvSpPr>
            <p:cNvPr id="63" name="文本框 36"/>
            <p:cNvSpPr txBox="1"/>
            <p:nvPr/>
          </p:nvSpPr>
          <p:spPr>
            <a:xfrm>
              <a:off x="9264978" y="4576913"/>
              <a:ext cx="1464400" cy="759182"/>
            </a:xfrm>
            <a:prstGeom prst="rect">
              <a:avLst/>
            </a:prstGeom>
            <a:noFill/>
          </p:spPr>
          <p:txBody>
            <a:bodyPr wrap="square" rtlCol="0">
              <a:spAutoFit/>
            </a:bodyPr>
            <a:lstStyle/>
            <a:p>
              <a:r>
                <a:rPr lang="en-US" altLang="zh-CN" sz="3100" b="0" dirty="0">
                  <a:solidFill>
                    <a:schemeClr val="bg1"/>
                  </a:solidFill>
                </a:rPr>
                <a:t>1081</a:t>
              </a:r>
              <a:endParaRPr lang="zh-CN" altLang="en-US" sz="3100" b="0" dirty="0">
                <a:solidFill>
                  <a:schemeClr val="bg1"/>
                </a:solidFill>
              </a:endParaRPr>
            </a:p>
          </p:txBody>
        </p:sp>
      </p:grpSp>
      <p:grpSp>
        <p:nvGrpSpPr>
          <p:cNvPr id="64" name="组合 63"/>
          <p:cNvGrpSpPr/>
          <p:nvPr/>
        </p:nvGrpSpPr>
        <p:grpSpPr>
          <a:xfrm>
            <a:off x="4573348" y="3558382"/>
            <a:ext cx="445662" cy="412919"/>
            <a:chOff x="5939521" y="4572770"/>
            <a:chExt cx="594216" cy="550559"/>
          </a:xfrm>
        </p:grpSpPr>
        <p:grpSp>
          <p:nvGrpSpPr>
            <p:cNvPr id="65" name="组合 64"/>
            <p:cNvGrpSpPr/>
            <p:nvPr/>
          </p:nvGrpSpPr>
          <p:grpSpPr>
            <a:xfrm>
              <a:off x="5942984" y="4572770"/>
              <a:ext cx="541778" cy="550559"/>
              <a:chOff x="6511364" y="4028283"/>
              <a:chExt cx="830997" cy="844465"/>
            </a:xfrm>
          </p:grpSpPr>
          <p:sp>
            <p:nvSpPr>
              <p:cNvPr id="67" name="椭圆 66"/>
              <p:cNvSpPr/>
              <p:nvPr/>
            </p:nvSpPr>
            <p:spPr>
              <a:xfrm>
                <a:off x="6511364" y="4028283"/>
                <a:ext cx="830997" cy="7608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8" name="等腰三角形 6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66" name="文本框 17"/>
            <p:cNvSpPr txBox="1"/>
            <p:nvPr/>
          </p:nvSpPr>
          <p:spPr>
            <a:xfrm>
              <a:off x="5939521" y="4603249"/>
              <a:ext cx="594216" cy="451406"/>
            </a:xfrm>
            <a:prstGeom prst="rect">
              <a:avLst/>
            </a:prstGeom>
            <a:noFill/>
          </p:spPr>
          <p:txBody>
            <a:bodyPr wrap="square" rtlCol="0">
              <a:spAutoFit/>
            </a:bodyPr>
            <a:lstStyle/>
            <a:p>
              <a:r>
                <a:rPr lang="en-US" altLang="zh-CN" sz="1600" b="0" dirty="0">
                  <a:solidFill>
                    <a:schemeClr val="bg1"/>
                  </a:solidFill>
                  <a:latin typeface="微软雅黑" panose="020B0503020204020204" pitchFamily="34" charset="-122"/>
                  <a:ea typeface="微软雅黑" panose="020B0503020204020204" pitchFamily="34" charset="-122"/>
                </a:rPr>
                <a:t>95</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4180661" y="2173089"/>
            <a:ext cx="381581" cy="319633"/>
            <a:chOff x="5564037" y="3542535"/>
            <a:chExt cx="508775" cy="426178"/>
          </a:xfrm>
        </p:grpSpPr>
        <p:grpSp>
          <p:nvGrpSpPr>
            <p:cNvPr id="70" name="组合 69"/>
            <p:cNvGrpSpPr/>
            <p:nvPr/>
          </p:nvGrpSpPr>
          <p:grpSpPr>
            <a:xfrm>
              <a:off x="5570386" y="3542535"/>
              <a:ext cx="414733" cy="426178"/>
              <a:chOff x="6511364" y="4018820"/>
              <a:chExt cx="830997" cy="853928"/>
            </a:xfrm>
            <a:solidFill>
              <a:srgbClr val="E74C2E"/>
            </a:solidFill>
          </p:grpSpPr>
          <p:sp>
            <p:nvSpPr>
              <p:cNvPr id="72" name="椭圆 71"/>
              <p:cNvSpPr/>
              <p:nvPr/>
            </p:nvSpPr>
            <p:spPr>
              <a:xfrm>
                <a:off x="6511364" y="4018820"/>
                <a:ext cx="830997" cy="7703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3" name="等腰三角形 7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1" name="文本框 50"/>
            <p:cNvSpPr txBox="1"/>
            <p:nvPr/>
          </p:nvSpPr>
          <p:spPr>
            <a:xfrm>
              <a:off x="5564037" y="3595874"/>
              <a:ext cx="508775" cy="328295"/>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85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3022489" y="2905947"/>
            <a:ext cx="333440" cy="325907"/>
            <a:chOff x="5551382" y="3534170"/>
            <a:chExt cx="444586" cy="434542"/>
          </a:xfrm>
        </p:grpSpPr>
        <p:grpSp>
          <p:nvGrpSpPr>
            <p:cNvPr id="75" name="组合 74"/>
            <p:cNvGrpSpPr/>
            <p:nvPr/>
          </p:nvGrpSpPr>
          <p:grpSpPr>
            <a:xfrm>
              <a:off x="5570386" y="3534170"/>
              <a:ext cx="414733" cy="434542"/>
              <a:chOff x="6511364" y="4002061"/>
              <a:chExt cx="830997" cy="870687"/>
            </a:xfrm>
            <a:solidFill>
              <a:srgbClr val="E74C2E"/>
            </a:solidFill>
          </p:grpSpPr>
          <p:sp>
            <p:nvSpPr>
              <p:cNvPr id="77" name="椭圆 7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8" name="等腰三角形 7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6" name="文本框 55"/>
            <p:cNvSpPr txBox="1"/>
            <p:nvPr/>
          </p:nvSpPr>
          <p:spPr>
            <a:xfrm>
              <a:off x="5551382" y="3585481"/>
              <a:ext cx="444586" cy="328294"/>
            </a:xfrm>
            <a:prstGeom prst="rect">
              <a:avLst/>
            </a:prstGeom>
            <a:noFill/>
          </p:spPr>
          <p:txBody>
            <a:bodyPr wrap="square" rtlCol="0">
              <a:spAutoFit/>
            </a:bodyPr>
            <a:lstStyle/>
            <a:p>
              <a:pPr algn="ctr"/>
              <a:r>
                <a:rPr lang="en-US" altLang="zh-CN" sz="1000" b="0" dirty="0">
                  <a:solidFill>
                    <a:schemeClr val="bg1"/>
                  </a:solidFill>
                  <a:latin typeface="微软雅黑" panose="020B0503020204020204" pitchFamily="34" charset="-122"/>
                  <a:ea typeface="微软雅黑" panose="020B0503020204020204" pitchFamily="34" charset="-122"/>
                </a:rPr>
                <a:t>65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sp>
        <p:nvSpPr>
          <p:cNvPr id="79" name="下箭头 78"/>
          <p:cNvSpPr/>
          <p:nvPr/>
        </p:nvSpPr>
        <p:spPr>
          <a:xfrm>
            <a:off x="6826669" y="2836792"/>
            <a:ext cx="451854" cy="51564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b="0"/>
          </a:p>
        </p:txBody>
      </p:sp>
      <p:grpSp>
        <p:nvGrpSpPr>
          <p:cNvPr id="80" name="组合 79"/>
          <p:cNvGrpSpPr/>
          <p:nvPr/>
        </p:nvGrpSpPr>
        <p:grpSpPr>
          <a:xfrm>
            <a:off x="3472862" y="1423073"/>
            <a:ext cx="389617" cy="318011"/>
            <a:chOff x="5551177" y="3544696"/>
            <a:chExt cx="519489" cy="424014"/>
          </a:xfrm>
        </p:grpSpPr>
        <p:grpSp>
          <p:nvGrpSpPr>
            <p:cNvPr id="81" name="组合 80"/>
            <p:cNvGrpSpPr/>
            <p:nvPr/>
          </p:nvGrpSpPr>
          <p:grpSpPr>
            <a:xfrm>
              <a:off x="5570386" y="3544696"/>
              <a:ext cx="414733" cy="424014"/>
              <a:chOff x="6511364" y="4023155"/>
              <a:chExt cx="830997" cy="849593"/>
            </a:xfrm>
            <a:solidFill>
              <a:srgbClr val="E74C2E"/>
            </a:solidFill>
          </p:grpSpPr>
          <p:sp>
            <p:nvSpPr>
              <p:cNvPr id="83" name="椭圆 8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4" name="等腰三角形 8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82" name="文本框 10"/>
            <p:cNvSpPr txBox="1"/>
            <p:nvPr/>
          </p:nvSpPr>
          <p:spPr>
            <a:xfrm>
              <a:off x="5551177" y="3598039"/>
              <a:ext cx="519489" cy="328294"/>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70</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94906" y="1371961"/>
            <a:ext cx="4446354" cy="607931"/>
            <a:chOff x="669540" y="1381284"/>
            <a:chExt cx="4446354" cy="675479"/>
          </a:xfrm>
        </p:grpSpPr>
        <p:sp>
          <p:nvSpPr>
            <p:cNvPr id="86" name="矩形 85"/>
            <p:cNvSpPr/>
            <p:nvPr/>
          </p:nvSpPr>
          <p:spPr>
            <a:xfrm>
              <a:off x="720388" y="1810234"/>
              <a:ext cx="2803712"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7" name="文本框 11"/>
            <p:cNvSpPr txBox="1"/>
            <p:nvPr/>
          </p:nvSpPr>
          <p:spPr>
            <a:xfrm>
              <a:off x="669540" y="1381284"/>
              <a:ext cx="1452703" cy="410369"/>
            </a:xfrm>
            <a:prstGeom prst="rect">
              <a:avLst/>
            </a:prstGeom>
            <a:noFill/>
          </p:spPr>
          <p:txBody>
            <a:bodyPr wrap="square" rtlCol="0">
              <a:spAutoFit/>
            </a:bodyPr>
            <a:lstStyle/>
            <a:p>
              <a:r>
                <a:rPr lang="zh-CN" altLang="en-US" b="0" dirty="0">
                  <a:latin typeface="微软雅黑" panose="020B0503020204020204" pitchFamily="34" charset="-122"/>
                  <a:ea typeface="微软雅黑" panose="020B0503020204020204" pitchFamily="34" charset="-122"/>
                </a:rPr>
                <a:t>第一季度</a:t>
              </a:r>
            </a:p>
          </p:txBody>
        </p:sp>
        <p:sp>
          <p:nvSpPr>
            <p:cNvPr id="88" name="矩形 8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spTree>
    <p:extLst>
      <p:ext uri="{BB962C8B-B14F-4D97-AF65-F5344CB8AC3E}">
        <p14:creationId xmlns:p14="http://schemas.microsoft.com/office/powerpoint/2010/main" val="3639021179"/>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anim calcmode="lin" valueType="num">
                                      <p:cBhvr>
                                        <p:cTn id="13" dur="500" fill="hold"/>
                                        <p:tgtEl>
                                          <p:spTgt spid="80"/>
                                        </p:tgtEl>
                                        <p:attrNameLst>
                                          <p:attrName>ppt_x</p:attrName>
                                        </p:attrNameLst>
                                      </p:cBhvr>
                                      <p:tavLst>
                                        <p:tav tm="0">
                                          <p:val>
                                            <p:strVal val="#ppt_x"/>
                                          </p:val>
                                        </p:tav>
                                        <p:tav tm="100000">
                                          <p:val>
                                            <p:strVal val="#ppt_x"/>
                                          </p:val>
                                        </p:tav>
                                      </p:tavLst>
                                    </p:anim>
                                    <p:anim calcmode="lin" valueType="num">
                                      <p:cBhvr>
                                        <p:cTn id="14" dur="500" fill="hold"/>
                                        <p:tgtEl>
                                          <p:spTgt spid="8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anim calcmode="lin" valueType="num">
                                      <p:cBhvr>
                                        <p:cTn id="24" dur="500" fill="hold"/>
                                        <p:tgtEl>
                                          <p:spTgt spid="69"/>
                                        </p:tgtEl>
                                        <p:attrNameLst>
                                          <p:attrName>ppt_x</p:attrName>
                                        </p:attrNameLst>
                                      </p:cBhvr>
                                      <p:tavLst>
                                        <p:tav tm="0">
                                          <p:val>
                                            <p:strVal val="#ppt_x"/>
                                          </p:val>
                                        </p:tav>
                                        <p:tav tm="100000">
                                          <p:val>
                                            <p:strVal val="#ppt_x"/>
                                          </p:val>
                                        </p:tav>
                                      </p:tavLst>
                                    </p:anim>
                                    <p:anim calcmode="lin" valueType="num">
                                      <p:cBhvr>
                                        <p:cTn id="25" dur="500" fill="hold"/>
                                        <p:tgtEl>
                                          <p:spTgt spid="6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0-#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0-#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3" presetClass="entr" presetSubtype="528"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 calcmode="lin" valueType="num">
                                      <p:cBhvr>
                                        <p:cTn id="53" dur="500" fill="hold"/>
                                        <p:tgtEl>
                                          <p:spTgt spid="55"/>
                                        </p:tgtEl>
                                        <p:attrNameLst>
                                          <p:attrName>ppt_x</p:attrName>
                                        </p:attrNameLst>
                                      </p:cBhvr>
                                      <p:tavLst>
                                        <p:tav tm="0">
                                          <p:val>
                                            <p:fltVal val="0.5"/>
                                          </p:val>
                                        </p:tav>
                                        <p:tav tm="100000">
                                          <p:val>
                                            <p:strVal val="#ppt_x"/>
                                          </p:val>
                                        </p:tav>
                                      </p:tavLst>
                                    </p:anim>
                                    <p:anim calcmode="lin" valueType="num">
                                      <p:cBhvr>
                                        <p:cTn id="54" dur="500" fill="hold"/>
                                        <p:tgtEl>
                                          <p:spTgt spid="55"/>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250"/>
                                        <p:tgtEl>
                                          <p:spTgt spid="79"/>
                                        </p:tgtEl>
                                      </p:cBhvr>
                                    </p:animEffect>
                                  </p:childTnLst>
                                </p:cTn>
                              </p:par>
                            </p:childTnLst>
                          </p:cTn>
                        </p:par>
                        <p:par>
                          <p:cTn id="59" fill="hold">
                            <p:stCondLst>
                              <p:cond delay="4750"/>
                            </p:stCondLst>
                            <p:childTnLst>
                              <p:par>
                                <p:cTn id="60" presetID="23" presetClass="entr" presetSubtype="52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ppt_x</p:attrName>
                                        </p:attrNameLst>
                                      </p:cBhvr>
                                      <p:tavLst>
                                        <p:tav tm="0">
                                          <p:val>
                                            <p:fltVal val="0.5"/>
                                          </p:val>
                                        </p:tav>
                                        <p:tav tm="100000">
                                          <p:val>
                                            <p:strVal val="#ppt_x"/>
                                          </p:val>
                                        </p:tav>
                                      </p:tavLst>
                                    </p:anim>
                                    <p:anim calcmode="lin" valueType="num">
                                      <p:cBhvr>
                                        <p:cTn id="65" dur="500" fill="hold"/>
                                        <p:tgtEl>
                                          <p:spTgt spid="5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62" name="TextBox 61"/>
          <p:cNvSpPr txBox="1"/>
          <p:nvPr/>
        </p:nvSpPr>
        <p:spPr>
          <a:xfrm>
            <a:off x="2283847" y="574978"/>
            <a:ext cx="6320601" cy="1492716"/>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400" b="0" kern="0" dirty="0">
                <a:latin typeface="微软雅黑" pitchFamily="34" charset="-122"/>
                <a:ea typeface="微软雅黑" pitchFamily="34" charset="-122"/>
              </a:rPr>
              <a:t>回顾这一年的工作，在取得成绩的同时，我们也找到了工作中的不足和问题，主要反映于</a:t>
            </a:r>
            <a:r>
              <a:rPr lang="en-US" altLang="zh-CN" sz="1400" b="0" kern="0" dirty="0">
                <a:latin typeface="微软雅黑" pitchFamily="34" charset="-122"/>
                <a:ea typeface="微软雅黑" pitchFamily="34" charset="-122"/>
              </a:rPr>
              <a:t>XX</a:t>
            </a:r>
            <a:r>
              <a:rPr lang="zh-CN" altLang="en-US" sz="1400" b="0" kern="0" dirty="0">
                <a:latin typeface="微软雅黑" pitchFamily="34" charset="-122"/>
                <a:ea typeface="微软雅黑" pitchFamily="34" charset="-122"/>
              </a:rPr>
              <a:t>及</a:t>
            </a:r>
            <a:r>
              <a:rPr lang="en-US" altLang="zh-CN" sz="1400" b="0" kern="0" dirty="0">
                <a:latin typeface="微软雅黑" pitchFamily="34" charset="-122"/>
                <a:ea typeface="微软雅黑" pitchFamily="34" charset="-122"/>
              </a:rPr>
              <a:t>XXX</a:t>
            </a:r>
            <a:r>
              <a:rPr lang="zh-CN" altLang="en-US" sz="1400" b="0" kern="0" dirty="0">
                <a:latin typeface="微软雅黑" pitchFamily="34" charset="-122"/>
                <a:ea typeface="微软雅黑" pitchFamily="34" charset="-122"/>
              </a:rPr>
              <a:t>的风格、定型还有特进一步探索，尤其是网上的公司产品库充分体现我们</a:t>
            </a:r>
            <a:r>
              <a:rPr lang="en-US" altLang="zh-CN" sz="1400" b="0" kern="0" dirty="0">
                <a:latin typeface="微软雅黑" pitchFamily="34" charset="-122"/>
                <a:ea typeface="微软雅黑" pitchFamily="34" charset="-122"/>
              </a:rPr>
              <a:t>XXXX</a:t>
            </a:r>
            <a:r>
              <a:rPr lang="zh-CN" altLang="en-US" sz="14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400" b="0" dirty="0">
              <a:latin typeface="微软雅黑" panose="020B0503020204020204" pitchFamily="34" charset="-122"/>
              <a:ea typeface="微软雅黑" panose="020B0503020204020204" pitchFamily="34" charset="-122"/>
            </a:endParaRPr>
          </a:p>
        </p:txBody>
      </p:sp>
      <p:sp>
        <p:nvSpPr>
          <p:cNvPr id="63" name="AutoShape 23"/>
          <p:cNvSpPr>
            <a:spLocks noChangeArrowheads="1"/>
          </p:cNvSpPr>
          <p:nvPr/>
        </p:nvSpPr>
        <p:spPr bwMode="auto">
          <a:xfrm>
            <a:off x="365907"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4" name="AutoShape 23"/>
          <p:cNvSpPr>
            <a:spLocks noChangeArrowheads="1"/>
          </p:cNvSpPr>
          <p:nvPr/>
        </p:nvSpPr>
        <p:spPr bwMode="auto">
          <a:xfrm>
            <a:off x="560058"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5" name="TextBox 64"/>
          <p:cNvSpPr txBox="1"/>
          <p:nvPr/>
        </p:nvSpPr>
        <p:spPr>
          <a:xfrm>
            <a:off x="859925" y="593656"/>
            <a:ext cx="1127233" cy="584775"/>
          </a:xfrm>
          <a:prstGeom prst="rect">
            <a:avLst/>
          </a:prstGeom>
          <a:noFill/>
        </p:spPr>
        <p:txBody>
          <a:bodyPr wrap="none" rtlCol="0">
            <a:spAutoFit/>
          </a:bodyPr>
          <a:lstStyle/>
          <a:p>
            <a:pPr algn="ctr"/>
            <a:r>
              <a:rPr lang="zh-CN" altLang="en-US" sz="3200" b="1" dirty="0">
                <a:ln w="6350">
                  <a:noFill/>
                </a:ln>
                <a:solidFill>
                  <a:srgbClr val="0070C0"/>
                </a:solidFill>
                <a:latin typeface="微软雅黑" panose="020B0503020204020204" pitchFamily="34" charset="-122"/>
                <a:ea typeface="微软雅黑" panose="020B0503020204020204" pitchFamily="34" charset="-122"/>
              </a:rPr>
              <a:t>前 言</a:t>
            </a:r>
          </a:p>
        </p:txBody>
      </p:sp>
      <p:sp>
        <p:nvSpPr>
          <p:cNvPr id="66" name="TextBox 65"/>
          <p:cNvSpPr txBox="1"/>
          <p:nvPr/>
        </p:nvSpPr>
        <p:spPr>
          <a:xfrm>
            <a:off x="852671" y="1096190"/>
            <a:ext cx="1122295" cy="307777"/>
          </a:xfrm>
          <a:prstGeom prst="rect">
            <a:avLst/>
          </a:prstGeom>
          <a:noFill/>
        </p:spPr>
        <p:txBody>
          <a:bodyPr wrap="none" rtlCol="0">
            <a:spAutoFit/>
          </a:bodyPr>
          <a:lstStyle/>
          <a:p>
            <a:pPr algn="ctr"/>
            <a:r>
              <a:rPr lang="en-US" altLang="zh-CN" sz="1400" dirty="0">
                <a:ln w="12700">
                  <a:noFill/>
                </a:ln>
                <a:solidFill>
                  <a:srgbClr val="0070C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070C0"/>
              </a:solidFill>
              <a:latin typeface="微软雅黑" panose="020B0503020204020204" pitchFamily="34" charset="-122"/>
              <a:ea typeface="微软雅黑" panose="020B0503020204020204" pitchFamily="34" charset="-122"/>
            </a:endParaRPr>
          </a:p>
        </p:txBody>
      </p:sp>
      <p:sp>
        <p:nvSpPr>
          <p:cNvPr id="12" name="矩形 8"/>
          <p:cNvSpPr>
            <a:spLocks noChangeArrowheads="1"/>
          </p:cNvSpPr>
          <p:nvPr/>
        </p:nvSpPr>
        <p:spPr bwMode="auto">
          <a:xfrm>
            <a:off x="2769989" y="2283718"/>
            <a:ext cx="2087563" cy="1223962"/>
          </a:xfrm>
          <a:prstGeom prst="rect">
            <a:avLst/>
          </a:prstGeom>
          <a:solidFill>
            <a:srgbClr val="00B0F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594420" y="3579118"/>
            <a:ext cx="2087563" cy="1223962"/>
          </a:xfrm>
          <a:prstGeom prst="rect">
            <a:avLst/>
          </a:prstGeom>
          <a:solidFill>
            <a:srgbClr val="0070C0"/>
          </a:solidFill>
          <a:ln w="25400">
            <a:solidFill>
              <a:srgbClr val="007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617464" y="3881908"/>
            <a:ext cx="184626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2018</a:t>
            </a:r>
            <a:endParaRPr lang="zh-CN" altLang="en-US" sz="1100" b="0" i="0" dirty="0">
              <a:latin typeface="方正正粗黑简体" panose="02000000000000000000" pitchFamily="2" charset="-122"/>
              <a:ea typeface="方正正粗黑简体" panose="02000000000000000000" pitchFamily="2" charset="-122"/>
            </a:endParaRPr>
          </a:p>
        </p:txBody>
      </p:sp>
      <p:grpSp>
        <p:nvGrpSpPr>
          <p:cNvPr id="15" name="组合 14"/>
          <p:cNvGrpSpPr/>
          <p:nvPr/>
        </p:nvGrpSpPr>
        <p:grpSpPr>
          <a:xfrm>
            <a:off x="2753420" y="3579292"/>
            <a:ext cx="2087563" cy="1223962"/>
            <a:chOff x="2679700" y="2643188"/>
            <a:chExt cx="2087563" cy="1223962"/>
          </a:xfrm>
        </p:grpSpPr>
        <p:sp>
          <p:nvSpPr>
            <p:cNvPr id="16" name="矩形 10"/>
            <p:cNvSpPr>
              <a:spLocks noChangeArrowheads="1"/>
            </p:cNvSpPr>
            <p:nvPr/>
          </p:nvSpPr>
          <p:spPr bwMode="auto">
            <a:xfrm>
              <a:off x="2679700" y="2643188"/>
              <a:ext cx="2087563" cy="1223962"/>
            </a:xfrm>
            <a:prstGeom prst="rect">
              <a:avLst/>
            </a:prstGeom>
            <a:solidFill>
              <a:srgbClr val="FFC000"/>
            </a:solidFill>
            <a:ln w="25400">
              <a:solidFill>
                <a:srgbClr val="FFC0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indent="4572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50000"/>
                </a:lnSpc>
              </a:pPr>
              <a:endParaRPr lang="zh-CN" altLang="zh-CN" sz="2400">
                <a:solidFill>
                  <a:schemeClr val="bg1"/>
                </a:solidFill>
                <a:latin typeface="微软雅黑" pitchFamily="34" charset="-122"/>
                <a:ea typeface="微软雅黑" pitchFamily="34" charset="-122"/>
                <a:sym typeface="微软雅黑" pitchFamily="34" charset="-122"/>
              </a:endParaRPr>
            </a:p>
          </p:txBody>
        </p:sp>
        <p:pic>
          <p:nvPicPr>
            <p:cNvPr id="17" name="Picture 2" descr="D:\PPT资料\操作实例\ppt图片\JPG\rst (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963" y="2705100"/>
              <a:ext cx="1951037" cy="1101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 name="TextBox 14"/>
          <p:cNvSpPr>
            <a:spLocks noChangeArrowheads="1"/>
          </p:cNvSpPr>
          <p:nvPr/>
        </p:nvSpPr>
        <p:spPr bwMode="auto">
          <a:xfrm>
            <a:off x="2072209" y="3868217"/>
            <a:ext cx="792163"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工作规划</a:t>
            </a:r>
          </a:p>
        </p:txBody>
      </p:sp>
      <p:grpSp>
        <p:nvGrpSpPr>
          <p:cNvPr id="19" name="组合 18"/>
          <p:cNvGrpSpPr/>
          <p:nvPr/>
        </p:nvGrpSpPr>
        <p:grpSpPr>
          <a:xfrm>
            <a:off x="594420" y="2283718"/>
            <a:ext cx="2087563" cy="1223962"/>
            <a:chOff x="520700" y="1347788"/>
            <a:chExt cx="2087563" cy="1223962"/>
          </a:xfrm>
        </p:grpSpPr>
        <p:sp>
          <p:nvSpPr>
            <p:cNvPr id="20" name="矩形 7"/>
            <p:cNvSpPr>
              <a:spLocks noChangeArrowheads="1"/>
            </p:cNvSpPr>
            <p:nvPr/>
          </p:nvSpPr>
          <p:spPr bwMode="auto">
            <a:xfrm>
              <a:off x="520700" y="1347788"/>
              <a:ext cx="2087563" cy="1223962"/>
            </a:xfrm>
            <a:prstGeom prst="rect">
              <a:avLst/>
            </a:prstGeom>
            <a:solidFill>
              <a:srgbClr val="FF6600"/>
            </a:solidFill>
            <a:ln w="25400">
              <a:solidFill>
                <a:srgbClr val="FF66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21" name="Picture 3" descr="D:\PPT资料\操作实例\ppt图片\JPG\rst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427163"/>
              <a:ext cx="1951037"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2" name="TextBox 16"/>
          <p:cNvSpPr>
            <a:spLocks noChangeArrowheads="1"/>
          </p:cNvSpPr>
          <p:nvPr/>
        </p:nvSpPr>
        <p:spPr bwMode="auto">
          <a:xfrm>
            <a:off x="2799327" y="2605757"/>
            <a:ext cx="157099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2015</a:t>
            </a:r>
            <a:endParaRPr lang="zh-CN" altLang="en-US"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endParaRPr>
          </a:p>
        </p:txBody>
      </p:sp>
      <p:sp>
        <p:nvSpPr>
          <p:cNvPr id="23" name="TextBox 17"/>
          <p:cNvSpPr>
            <a:spLocks noChangeArrowheads="1"/>
          </p:cNvSpPr>
          <p:nvPr/>
        </p:nvSpPr>
        <p:spPr bwMode="auto">
          <a:xfrm>
            <a:off x="4212307" y="2572817"/>
            <a:ext cx="792162"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工作总结</a:t>
            </a:r>
          </a:p>
        </p:txBody>
      </p:sp>
      <p:pic>
        <p:nvPicPr>
          <p:cNvPr id="24" name="Picture 4" descr="F:\360云盘\02-个人资料\！PPT图片及版面资源\06-PPT精选插图\03-人物\2012020816581075107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420" y="2283718"/>
            <a:ext cx="3784600" cy="2519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椭圆 24"/>
          <p:cNvSpPr/>
          <p:nvPr/>
        </p:nvSpPr>
        <p:spPr>
          <a:xfrm>
            <a:off x="52783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6974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385620"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995220" y="3071738"/>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538145"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7270" y="3179117"/>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45922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300" fill="hold"/>
                                        <p:tgtEl>
                                          <p:spTgt spid="64"/>
                                        </p:tgtEl>
                                        <p:attrNameLst>
                                          <p:attrName>ppt_x</p:attrName>
                                        </p:attrNameLst>
                                      </p:cBhvr>
                                      <p:tavLst>
                                        <p:tav tm="0">
                                          <p:val>
                                            <p:strVal val="0-#ppt_w/2"/>
                                          </p:val>
                                        </p:tav>
                                        <p:tav tm="100000">
                                          <p:val>
                                            <p:strVal val="#ppt_x"/>
                                          </p:val>
                                        </p:tav>
                                      </p:tavLst>
                                    </p:anim>
                                    <p:anim calcmode="lin" valueType="num">
                                      <p:cBhvr additive="base">
                                        <p:cTn id="13" dur="300" fill="hold"/>
                                        <p:tgtEl>
                                          <p:spTgt spid="6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65"/>
                                        </p:tgtEl>
                                        <p:attrNameLst>
                                          <p:attrName>style.visibility</p:attrName>
                                        </p:attrNameLst>
                                      </p:cBhvr>
                                      <p:to>
                                        <p:strVal val="visible"/>
                                      </p:to>
                                    </p:set>
                                    <p:animEffect transition="in" filter="barn(outVertical)">
                                      <p:cBhvr>
                                        <p:cTn id="17" dur="250"/>
                                        <p:tgtEl>
                                          <p:spTgt spid="65"/>
                                        </p:tgtEl>
                                      </p:cBhvr>
                                    </p:animEffect>
                                  </p:childTnLst>
                                </p:cTn>
                              </p:par>
                            </p:childTnLst>
                          </p:cTn>
                        </p:par>
                        <p:par>
                          <p:cTn id="18" fill="hold">
                            <p:stCondLst>
                              <p:cond delay="85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65"/>
                                        </p:tgtEl>
                                      </p:cBhvr>
                                    </p:animEffect>
                                    <p:animScale>
                                      <p:cBhvr>
                                        <p:cTn id="21" dur="125" autoRev="1" fill="hold"/>
                                        <p:tgtEl>
                                          <p:spTgt spid="65"/>
                                        </p:tgtEl>
                                      </p:cBhvr>
                                      <p:by x="105000" y="105000"/>
                                    </p:animScale>
                                  </p:childTnLst>
                                </p:cTn>
                              </p:par>
                            </p:childTnLst>
                          </p:cTn>
                        </p:par>
                        <p:par>
                          <p:cTn id="22" fill="hold">
                            <p:stCondLst>
                              <p:cond delay="110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66"/>
                                        </p:tgtEl>
                                        <p:attrNameLst>
                                          <p:attrName>style.visibility</p:attrName>
                                        </p:attrNameLst>
                                      </p:cBhvr>
                                      <p:to>
                                        <p:strVal val="visible"/>
                                      </p:to>
                                    </p:set>
                                    <p:animEffect transition="in" filter="barn(outVertical)">
                                      <p:cBhvr>
                                        <p:cTn id="25" dur="250"/>
                                        <p:tgtEl>
                                          <p:spTgt spid="66"/>
                                        </p:tgtEl>
                                      </p:cBhvr>
                                    </p:animEffect>
                                  </p:childTnLst>
                                </p:cTn>
                              </p:par>
                            </p:childTnLst>
                          </p:cTn>
                        </p:par>
                        <p:par>
                          <p:cTn id="26" fill="hold">
                            <p:stCondLst>
                              <p:cond delay="1350"/>
                            </p:stCondLst>
                            <p:childTnLst>
                              <p:par>
                                <p:cTn id="27" presetID="22" presetClass="entr" presetSubtype="1"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up)">
                                      <p:cBhvr>
                                        <p:cTn id="29" dur="1000"/>
                                        <p:tgtEl>
                                          <p:spTgt spid="62"/>
                                        </p:tgtEl>
                                      </p:cBhvr>
                                    </p:animEffect>
                                  </p:childTnLst>
                                </p:cTn>
                              </p:par>
                            </p:childTnLst>
                          </p:cTn>
                        </p:par>
                        <p:par>
                          <p:cTn id="30" fill="hold">
                            <p:stCondLst>
                              <p:cond delay="2350"/>
                            </p:stCondLst>
                            <p:childTnLst>
                              <p:par>
                                <p:cTn id="31" presetID="15" presetClass="entr" presetSubtype="0" fill="hold" grpId="13"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13" nodeType="withEffect">
                                  <p:stCondLst>
                                    <p:cond delay="3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10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350"/>
                            </p:stCondLst>
                            <p:childTnLst>
                              <p:par>
                                <p:cTn id="62" presetID="23" presetClass="entr" presetSubtype="3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strVal val="(6*min(max(#ppt_w*#ppt_h,.3),1)-7.4)/-.7*#ppt_w"/>
                                          </p:val>
                                        </p:tav>
                                        <p:tav tm="100000">
                                          <p:val>
                                            <p:strVal val="#ppt_w"/>
                                          </p:val>
                                        </p:tav>
                                      </p:tavLst>
                                    </p:anim>
                                    <p:anim calcmode="lin" valueType="num">
                                      <p:cBhvr>
                                        <p:cTn id="65" dur="500" fill="hold"/>
                                        <p:tgtEl>
                                          <p:spTgt spid="22"/>
                                        </p:tgtEl>
                                        <p:attrNameLst>
                                          <p:attrName>ppt_h</p:attrName>
                                        </p:attrNameLst>
                                      </p:cBhvr>
                                      <p:tavLst>
                                        <p:tav tm="0">
                                          <p:val>
                                            <p:strVal val="(6*min(max(#ppt_w*#ppt_h,.3),1)-7.4)/-.7*#ppt_h"/>
                                          </p:val>
                                        </p:tav>
                                        <p:tav tm="100000">
                                          <p:val>
                                            <p:strVal val="#ppt_h"/>
                                          </p:val>
                                        </p:tav>
                                      </p:tavLst>
                                    </p:anim>
                                    <p:anim calcmode="lin" valueType="num">
                                      <p:cBhvr>
                                        <p:cTn id="66" dur="500" fill="hold"/>
                                        <p:tgtEl>
                                          <p:spTgt spid="22"/>
                                        </p:tgtEl>
                                        <p:attrNameLst>
                                          <p:attrName>ppt_x</p:attrName>
                                        </p:attrNameLst>
                                      </p:cBhvr>
                                      <p:tavLst>
                                        <p:tav tm="0">
                                          <p:val>
                                            <p:fltVal val="0.5"/>
                                          </p:val>
                                        </p:tav>
                                        <p:tav tm="100000">
                                          <p:val>
                                            <p:strVal val="#ppt_x"/>
                                          </p:val>
                                        </p:tav>
                                      </p:tavLst>
                                    </p:anim>
                                    <p:anim calcmode="lin" valueType="num">
                                      <p:cBhvr>
                                        <p:cTn id="67" dur="500" fill="hold"/>
                                        <p:tgtEl>
                                          <p:spTgt spid="22"/>
                                        </p:tgtEl>
                                        <p:attrNameLst>
                                          <p:attrName>ppt_y</p:attrName>
                                        </p:attrNameLst>
                                      </p:cBhvr>
                                      <p:tavLst>
                                        <p:tav tm="0">
                                          <p:val>
                                            <p:strVal val="1+(6*min(max(#ppt_w*#ppt_h,.3),1)-7.4)/-.7*#ppt_h/2"/>
                                          </p:val>
                                        </p:tav>
                                        <p:tav tm="100000">
                                          <p:val>
                                            <p:strVal val="#ppt_y"/>
                                          </p:val>
                                        </p:tav>
                                      </p:tavLst>
                                    </p:anim>
                                  </p:childTnLst>
                                </p:cTn>
                              </p:par>
                              <p:par>
                                <p:cTn id="68" presetID="23" presetClass="entr" presetSubtype="36" fill="hold" grpId="0" nodeType="withEffect">
                                  <p:stCondLst>
                                    <p:cond delay="3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strVal val="(6*min(max(#ppt_w*#ppt_h,.3),1)-7.4)/-.7*#ppt_w"/>
                                          </p:val>
                                        </p:tav>
                                        <p:tav tm="100000">
                                          <p:val>
                                            <p:strVal val="#ppt_w"/>
                                          </p:val>
                                        </p:tav>
                                      </p:tavLst>
                                    </p:anim>
                                    <p:anim calcmode="lin" valueType="num">
                                      <p:cBhvr>
                                        <p:cTn id="71" dur="500" fill="hold"/>
                                        <p:tgtEl>
                                          <p:spTgt spid="14"/>
                                        </p:tgtEl>
                                        <p:attrNameLst>
                                          <p:attrName>ppt_h</p:attrName>
                                        </p:attrNameLst>
                                      </p:cBhvr>
                                      <p:tavLst>
                                        <p:tav tm="0">
                                          <p:val>
                                            <p:strVal val="(6*min(max(#ppt_w*#ppt_h,.3),1)-7.4)/-.7*#ppt_h"/>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5150"/>
                            </p:stCondLst>
                            <p:childTnLst>
                              <p:par>
                                <p:cTn id="75" presetID="21" presetClass="entr" presetSubtype="1"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1)">
                                      <p:cBhvr>
                                        <p:cTn id="77" dur="2000"/>
                                        <p:tgtEl>
                                          <p:spTgt spid="23"/>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1)">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p:bldP spid="65" grpId="1"/>
      <p:bldP spid="66" grpId="0"/>
      <p:bldP spid="12" grpId="0" bldLvl="0" autoUpdateAnimBg="0"/>
      <p:bldP spid="12" grpId="1" bldLvl="0" autoUpdateAnimBg="0"/>
      <p:bldP spid="12" grpId="2" bldLvl="0" autoUpdateAnimBg="0"/>
      <p:bldP spid="12" grpId="3" bldLvl="0" autoUpdateAnimBg="0"/>
      <p:bldP spid="12" grpId="4" bldLvl="0" autoUpdateAnimBg="0"/>
      <p:bldP spid="12" grpId="5" bldLvl="0" autoUpdateAnimBg="0"/>
      <p:bldP spid="12" grpId="6" bldLvl="0" autoUpdateAnimBg="0"/>
      <p:bldP spid="12" grpId="7" bldLvl="0" autoUpdateAnimBg="0"/>
      <p:bldP spid="12" grpId="8" bldLvl="0" autoUpdateAnimBg="0"/>
      <p:bldP spid="12" grpId="9" bldLvl="0" autoUpdateAnimBg="0"/>
      <p:bldP spid="12" grpId="10" bldLvl="0" autoUpdateAnimBg="0"/>
      <p:bldP spid="12" grpId="11" bldLvl="0" autoUpdateAnimBg="0"/>
      <p:bldP spid="12" grpId="12" bldLvl="0" autoUpdateAnimBg="0"/>
      <p:bldP spid="12" grpId="13" animBg="1"/>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animBg="1"/>
      <p:bldP spid="14" grpId="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8" grpId="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成功项目展示</a:t>
            </a: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a:solidFill>
                  <a:srgbClr val="FFFFFF"/>
                </a:solidFill>
                <a:latin typeface="微软雅黑" pitchFamily="34" charset="-122"/>
                <a:ea typeface="微软雅黑" pitchFamily="34" charset="-122"/>
              </a:rPr>
              <a:t>3</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85731261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燕尾形 31"/>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45" name="直接连接符 44"/>
          <p:cNvCxnSpPr>
            <a:cxnSpLocks noChangeShapeType="1"/>
          </p:cNvCxnSpPr>
          <p:nvPr/>
        </p:nvCxnSpPr>
        <p:spPr bwMode="auto">
          <a:xfrm>
            <a:off x="1492519" y="2898971"/>
            <a:ext cx="6697662" cy="0"/>
          </a:xfrm>
          <a:prstGeom prst="line">
            <a:avLst/>
          </a:prstGeom>
          <a:noFill/>
          <a:ln w="19050" cmpd="sng">
            <a:solidFill>
              <a:schemeClr val="tx1">
                <a:lumMod val="75000"/>
                <a:lumOff val="25000"/>
              </a:schemeClr>
            </a:solidFill>
            <a:prstDash val="sysDash"/>
            <a:round/>
            <a:headEnd/>
            <a:tailEnd/>
          </a:ln>
          <a:extLst>
            <a:ext uri="{909E8E84-426E-40DD-AFC4-6F175D3DCCD1}">
              <a14:hiddenFill xmlns:a14="http://schemas.microsoft.com/office/drawing/2010/main">
                <a:noFill/>
              </a14:hiddenFill>
            </a:ext>
          </a:extLst>
        </p:spPr>
      </p:cxnSp>
      <p:sp>
        <p:nvSpPr>
          <p:cNvPr id="46" name="TextBox 64"/>
          <p:cNvSpPr txBox="1">
            <a:spLocks noChangeArrowheads="1"/>
          </p:cNvSpPr>
          <p:nvPr/>
        </p:nvSpPr>
        <p:spPr bwMode="auto">
          <a:xfrm>
            <a:off x="2935561" y="1275606"/>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47" name="TextBox 66"/>
          <p:cNvSpPr txBox="1">
            <a:spLocks noChangeArrowheads="1"/>
          </p:cNvSpPr>
          <p:nvPr/>
        </p:nvSpPr>
        <p:spPr bwMode="auto">
          <a:xfrm>
            <a:off x="3003824" y="2873801"/>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nvGrpSpPr>
          <p:cNvPr id="48" name="组合 47"/>
          <p:cNvGrpSpPr/>
          <p:nvPr/>
        </p:nvGrpSpPr>
        <p:grpSpPr>
          <a:xfrm>
            <a:off x="1331640" y="1364957"/>
            <a:ext cx="1529354" cy="1151207"/>
            <a:chOff x="1400776" y="1548809"/>
            <a:chExt cx="1529354" cy="1279119"/>
          </a:xfrm>
        </p:grpSpPr>
        <p:sp>
          <p:nvSpPr>
            <p:cNvPr id="49" name="等腰三角形 2"/>
            <p:cNvSpPr>
              <a:spLocks/>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a:extLst/>
          </p:spPr>
          <p:txBody>
            <a:bodyPr wrap="none" anchor="ctr"/>
            <a:lstStyle/>
            <a:p>
              <a:pPr fontAlgn="base">
                <a:spcBef>
                  <a:spcPct val="0"/>
                </a:spcBef>
                <a:spcAft>
                  <a:spcPct val="0"/>
                </a:spcAft>
              </a:pPr>
              <a:endParaRPr lang="zh-CN" altLang="en-US" sz="1600" b="0" kern="0" dirty="0">
                <a:solidFill>
                  <a:srgbClr val="000000"/>
                </a:solidFill>
                <a:latin typeface="Arial" pitchFamily="34" charset="0"/>
                <a:ea typeface="华文细黑" pitchFamily="2" charset="-122"/>
              </a:endParaRPr>
            </a:p>
          </p:txBody>
        </p:sp>
        <p:sp>
          <p:nvSpPr>
            <p:cNvPr id="50" name="TextBox 49"/>
            <p:cNvSpPr txBox="1"/>
            <p:nvPr/>
          </p:nvSpPr>
          <p:spPr>
            <a:xfrm>
              <a:off x="1660032" y="1904132"/>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grpSp>
        <p:nvGrpSpPr>
          <p:cNvPr id="51" name="组合 50"/>
          <p:cNvGrpSpPr/>
          <p:nvPr/>
        </p:nvGrpSpPr>
        <p:grpSpPr>
          <a:xfrm>
            <a:off x="1331640" y="3084597"/>
            <a:ext cx="1529354" cy="1151207"/>
            <a:chOff x="1400776" y="4030071"/>
            <a:chExt cx="1529354" cy="1279119"/>
          </a:xfrm>
        </p:grpSpPr>
        <p:sp>
          <p:nvSpPr>
            <p:cNvPr id="52" name="等腰三角形 2"/>
            <p:cNvSpPr>
              <a:spLocks/>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a:noFill/>
            </a:ln>
            <a:extLst/>
          </p:spPr>
          <p:txBody>
            <a:bodyPr wrap="none" anchor="ctr"/>
            <a:lstStyle/>
            <a:p>
              <a:pPr fontAlgn="base">
                <a:spcBef>
                  <a:spcPct val="0"/>
                </a:spcBef>
                <a:spcAft>
                  <a:spcPct val="0"/>
                </a:spcAft>
              </a:pPr>
              <a:endParaRPr lang="zh-CN" altLang="en-US" sz="1600" b="0" kern="0">
                <a:solidFill>
                  <a:srgbClr val="000000"/>
                </a:solidFill>
                <a:latin typeface="Arial" pitchFamily="34" charset="0"/>
                <a:ea typeface="华文细黑" pitchFamily="2" charset="-122"/>
              </a:endParaRPr>
            </a:p>
          </p:txBody>
        </p:sp>
        <p:sp>
          <p:nvSpPr>
            <p:cNvPr id="53" name="TextBox 52"/>
            <p:cNvSpPr txBox="1"/>
            <p:nvPr/>
          </p:nvSpPr>
          <p:spPr>
            <a:xfrm>
              <a:off x="1660032" y="4352403"/>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57535984"/>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6" presetClass="entr" presetSubtype="21" fill="hold" grpId="0" nodeType="afterEffect">
                                  <p:stCondLst>
                                    <p:cond delay="0"/>
                                  </p:stCondLst>
                                  <p:iterate type="lt">
                                    <p:tmPct val="10000"/>
                                  </p:iterate>
                                  <p:childTnLst>
                                    <p:set>
                                      <p:cBhvr>
                                        <p:cTn id="12" dur="1" fill="hold">
                                          <p:stCondLst>
                                            <p:cond delay="0"/>
                                          </p:stCondLst>
                                        </p:cTn>
                                        <p:tgtEl>
                                          <p:spTgt spid="46">
                                            <p:txEl>
                                              <p:pRg st="0" end="0"/>
                                            </p:txEl>
                                          </p:spTgt>
                                        </p:tgtEl>
                                        <p:attrNameLst>
                                          <p:attrName>style.visibility</p:attrName>
                                        </p:attrNameLst>
                                      </p:cBhvr>
                                      <p:to>
                                        <p:strVal val="visible"/>
                                      </p:to>
                                    </p:set>
                                    <p:animEffect transition="in" filter="barn(inVertical)">
                                      <p:cBhvr>
                                        <p:cTn id="13" dur="500"/>
                                        <p:tgtEl>
                                          <p:spTgt spid="46">
                                            <p:txEl>
                                              <p:pRg st="0" end="0"/>
                                            </p:txEl>
                                          </p:spTgt>
                                        </p:tgtEl>
                                      </p:cBhvr>
                                    </p:animEffect>
                                  </p:childTnLst>
                                </p:cTn>
                              </p:par>
                            </p:childTnLst>
                          </p:cTn>
                        </p:par>
                        <p:par>
                          <p:cTn id="14" fill="hold">
                            <p:stCondLst>
                              <p:cond delay="465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5150"/>
                            </p:stCondLst>
                            <p:childTnLst>
                              <p:par>
                                <p:cTn id="19" presetID="53" presetClass="entr" presetSubtype="16"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5650"/>
                            </p:stCondLst>
                            <p:childTnLst>
                              <p:par>
                                <p:cTn id="25" presetID="16" presetClass="entr" presetSubtype="21" fill="hold" grpId="0" nodeType="afterEffect">
                                  <p:stCondLst>
                                    <p:cond delay="0"/>
                                  </p:stCondLst>
                                  <p:iterate type="lt">
                                    <p:tmPct val="10000"/>
                                  </p:iterate>
                                  <p:childTnLst>
                                    <p:set>
                                      <p:cBhvr>
                                        <p:cTn id="26" dur="1" fill="hold">
                                          <p:stCondLst>
                                            <p:cond delay="0"/>
                                          </p:stCondLst>
                                        </p:cTn>
                                        <p:tgtEl>
                                          <p:spTgt spid="47"/>
                                        </p:tgtEl>
                                        <p:attrNameLst>
                                          <p:attrName>style.visibility</p:attrName>
                                        </p:attrNameLst>
                                      </p:cBhvr>
                                      <p:to>
                                        <p:strVal val="visible"/>
                                      </p:to>
                                    </p:set>
                                    <p:animEffect transition="in" filter="barn(inVertic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3971971" y="1032257"/>
            <a:ext cx="4056413" cy="1075392"/>
            <a:chOff x="3347864" y="1152445"/>
            <a:chExt cx="4752528" cy="1080119"/>
          </a:xfrm>
        </p:grpSpPr>
        <p:sp>
          <p:nvSpPr>
            <p:cNvPr id="33" name="矩形 32"/>
            <p:cNvSpPr/>
            <p:nvPr/>
          </p:nvSpPr>
          <p:spPr>
            <a:xfrm>
              <a:off x="3347864" y="1152445"/>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0" name="矩形 3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1" name="组合 40"/>
          <p:cNvGrpSpPr/>
          <p:nvPr/>
        </p:nvGrpSpPr>
        <p:grpSpPr>
          <a:xfrm>
            <a:off x="3971971" y="2283232"/>
            <a:ext cx="4056413" cy="1075394"/>
            <a:chOff x="3347864" y="1152444"/>
            <a:chExt cx="4752528" cy="1080120"/>
          </a:xfrm>
        </p:grpSpPr>
        <p:sp>
          <p:nvSpPr>
            <p:cNvPr id="42" name="矩形 41"/>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3" name="矩形 4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4" name="组合 43"/>
          <p:cNvGrpSpPr/>
          <p:nvPr/>
        </p:nvGrpSpPr>
        <p:grpSpPr>
          <a:xfrm>
            <a:off x="3971971" y="3579376"/>
            <a:ext cx="4056413" cy="1075394"/>
            <a:chOff x="3347864" y="1152444"/>
            <a:chExt cx="4752528" cy="1080120"/>
          </a:xfrm>
        </p:grpSpPr>
        <p:sp>
          <p:nvSpPr>
            <p:cNvPr id="45" name="矩形 44"/>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6" name="矩形 4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47" name="圆角矩形 46"/>
          <p:cNvSpPr/>
          <p:nvPr/>
        </p:nvSpPr>
        <p:spPr>
          <a:xfrm>
            <a:off x="1213592" y="1032751"/>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8" name="圆角矩形 47"/>
          <p:cNvSpPr/>
          <p:nvPr/>
        </p:nvSpPr>
        <p:spPr>
          <a:xfrm>
            <a:off x="1213592" y="2283730"/>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9" name="圆角矩形 48"/>
          <p:cNvSpPr/>
          <p:nvPr/>
        </p:nvSpPr>
        <p:spPr>
          <a:xfrm>
            <a:off x="1213593" y="3579872"/>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1434283538"/>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par>
                                <p:cTn id="24" presetID="22" presetClass="entr" presetSubtype="1" fill="hold" nodeType="withEffect">
                                  <p:stCondLst>
                                    <p:cond delay="4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燕尾形 17"/>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2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任意多边形 15"/>
          <p:cNvSpPr/>
          <p:nvPr/>
        </p:nvSpPr>
        <p:spPr>
          <a:xfrm flipH="1" flipV="1">
            <a:off x="5997179" y="1687611"/>
            <a:ext cx="1463675" cy="2900363"/>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7" name="任意多边形 16"/>
          <p:cNvSpPr/>
          <p:nvPr/>
        </p:nvSpPr>
        <p:spPr>
          <a:xfrm flipH="1" flipV="1">
            <a:off x="4908153" y="2392461"/>
            <a:ext cx="1601788" cy="2195513"/>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4" name="任意多边形 23"/>
          <p:cNvSpPr/>
          <p:nvPr/>
        </p:nvSpPr>
        <p:spPr>
          <a:xfrm flipH="1" flipV="1">
            <a:off x="4128692" y="3142555"/>
            <a:ext cx="1163637" cy="1445419"/>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5" name="任意多边形 24"/>
          <p:cNvSpPr/>
          <p:nvPr/>
        </p:nvSpPr>
        <p:spPr>
          <a:xfrm flipH="1" flipV="1">
            <a:off x="3646092" y="3703340"/>
            <a:ext cx="719137" cy="884634"/>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6" name="KSO_GT1"/>
          <p:cNvSpPr txBox="1"/>
          <p:nvPr/>
        </p:nvSpPr>
        <p:spPr>
          <a:xfrm>
            <a:off x="3606404" y="1307802"/>
            <a:ext cx="2543175"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7" name="KSO_GT2"/>
          <p:cNvSpPr txBox="1"/>
          <p:nvPr/>
        </p:nvSpPr>
        <p:spPr>
          <a:xfrm>
            <a:off x="2530078" y="2097186"/>
            <a:ext cx="2541588"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8" name="KSO_GT3"/>
          <p:cNvSpPr txBox="1"/>
          <p:nvPr/>
        </p:nvSpPr>
        <p:spPr>
          <a:xfrm>
            <a:off x="1674417" y="2853233"/>
            <a:ext cx="2541587"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9" name="KSO_GT4"/>
          <p:cNvSpPr txBox="1"/>
          <p:nvPr/>
        </p:nvSpPr>
        <p:spPr>
          <a:xfrm>
            <a:off x="1115616" y="3609280"/>
            <a:ext cx="2482850"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30" name="KSO_GN1"/>
          <p:cNvSpPr txBox="1"/>
          <p:nvPr/>
        </p:nvSpPr>
        <p:spPr>
          <a:xfrm>
            <a:off x="5884467" y="1188740"/>
            <a:ext cx="935037"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1</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31" name="KSO_GN2"/>
          <p:cNvSpPr txBox="1"/>
          <p:nvPr/>
        </p:nvSpPr>
        <p:spPr>
          <a:xfrm>
            <a:off x="4869632" y="1908820"/>
            <a:ext cx="935038"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2</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0" name="KSO_GN3"/>
          <p:cNvSpPr txBox="1"/>
          <p:nvPr/>
        </p:nvSpPr>
        <p:spPr>
          <a:xfrm>
            <a:off x="3950892" y="2628900"/>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3</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1" name="KSO_GN4"/>
          <p:cNvSpPr txBox="1"/>
          <p:nvPr/>
        </p:nvSpPr>
        <p:spPr>
          <a:xfrm>
            <a:off x="3284390" y="3169772"/>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4</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Tree>
    <p:extLst>
      <p:ext uri="{BB962C8B-B14F-4D97-AF65-F5344CB8AC3E}">
        <p14:creationId xmlns:p14="http://schemas.microsoft.com/office/powerpoint/2010/main" val="2682915260"/>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500"/>
                                        <p:tgtEl>
                                          <p:spTgt spid="28"/>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5" grpId="0" animBg="1"/>
      <p:bldP spid="26" grpId="0"/>
      <p:bldP spid="27" grpId="0"/>
      <p:bldP spid="28" grpId="0"/>
      <p:bldP spid="29" grpId="0"/>
      <p:bldP spid="30" grpId="0"/>
      <p:bldP spid="31"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w="28575" cmpd="sng">
            <a:solidFill>
              <a:srgbClr val="F8F8F8"/>
            </a:solidFill>
            <a:round/>
            <a:headEnd/>
            <a:tailEnd/>
          </a:ln>
        </p:spPr>
        <p:txBody>
          <a:bodyPr wrap="none" lIns="68562" tIns="34281" rIns="68562" bIns="34281" anchor="ctr"/>
          <a:lstStyle/>
          <a:p>
            <a:endParaRPr lang="zh-CN" altLang="en-US" sz="1400"/>
          </a:p>
        </p:txBody>
      </p:sp>
      <p:sp>
        <p:nvSpPr>
          <p:cNvPr id="47"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48"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49"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50"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51"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52"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3"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4"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55"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6"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7"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8"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59"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60"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451502586"/>
      </p:ext>
    </p:extLst>
  </p:cSld>
  <p:clrMapOvr>
    <a:masterClrMapping/>
  </p:clrMapOvr>
  <mc:AlternateContent xmlns:mc="http://schemas.openxmlformats.org/markup-compatibility/2006" xmlns:p14="http://schemas.microsoft.com/office/powerpoint/2010/main">
    <mc:Choice Requires="p14">
      <p:transition spd="slow" p14:dur="1200" advClick="0" advTm="12000">
        <p14:flip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300" fill="hold"/>
                                        <p:tgtEl>
                                          <p:spTgt spid="47"/>
                                        </p:tgtEl>
                                        <p:attrNameLst>
                                          <p:attrName>ppt_w</p:attrName>
                                        </p:attrNameLst>
                                      </p:cBhvr>
                                      <p:tavLst>
                                        <p:tav tm="0">
                                          <p:val>
                                            <p:fltVal val="0"/>
                                          </p:val>
                                        </p:tav>
                                        <p:tav tm="100000">
                                          <p:val>
                                            <p:strVal val="#ppt_w"/>
                                          </p:val>
                                        </p:tav>
                                      </p:tavLst>
                                    </p:anim>
                                    <p:anim calcmode="lin" valueType="num">
                                      <p:cBhvr>
                                        <p:cTn id="13" dur="300" fill="hold"/>
                                        <p:tgtEl>
                                          <p:spTgt spid="47"/>
                                        </p:tgtEl>
                                        <p:attrNameLst>
                                          <p:attrName>ppt_h</p:attrName>
                                        </p:attrNameLst>
                                      </p:cBhvr>
                                      <p:tavLst>
                                        <p:tav tm="0">
                                          <p:val>
                                            <p:fltVal val="0"/>
                                          </p:val>
                                        </p:tav>
                                        <p:tav tm="100000">
                                          <p:val>
                                            <p:strVal val="#ppt_h"/>
                                          </p:val>
                                        </p:tav>
                                      </p:tavLst>
                                    </p:anim>
                                    <p:anim calcmode="lin" valueType="num">
                                      <p:cBhvr>
                                        <p:cTn id="14" dur="300" fill="hold"/>
                                        <p:tgtEl>
                                          <p:spTgt spid="47"/>
                                        </p:tgtEl>
                                        <p:attrNameLst>
                                          <p:attrName>style.rotation</p:attrName>
                                        </p:attrNameLst>
                                      </p:cBhvr>
                                      <p:tavLst>
                                        <p:tav tm="0">
                                          <p:val>
                                            <p:fltVal val="90"/>
                                          </p:val>
                                        </p:tav>
                                        <p:tav tm="100000">
                                          <p:val>
                                            <p:fltVal val="0"/>
                                          </p:val>
                                        </p:tav>
                                      </p:tavLst>
                                    </p:anim>
                                    <p:animEffect transition="in" filter="fade">
                                      <p:cBhvr>
                                        <p:cTn id="15" dur="300"/>
                                        <p:tgtEl>
                                          <p:spTgt spid="47"/>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randombar(horizontal)">
                                      <p:cBhvr>
                                        <p:cTn id="23" dur="500"/>
                                        <p:tgtEl>
                                          <p:spTgt spid="58"/>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0-#ppt_w/2"/>
                                          </p:val>
                                        </p:tav>
                                        <p:tav tm="100000">
                                          <p:val>
                                            <p:strVal val="#ppt_x"/>
                                          </p:val>
                                        </p:tav>
                                      </p:tavLst>
                                    </p:anim>
                                    <p:anim calcmode="lin" valueType="num">
                                      <p:cBhvr additive="base">
                                        <p:cTn id="32" dur="500" fill="hold"/>
                                        <p:tgtEl>
                                          <p:spTgt spid="48"/>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300" fill="hold"/>
                                        <p:tgtEl>
                                          <p:spTgt spid="49"/>
                                        </p:tgtEl>
                                        <p:attrNameLst>
                                          <p:attrName>ppt_w</p:attrName>
                                        </p:attrNameLst>
                                      </p:cBhvr>
                                      <p:tavLst>
                                        <p:tav tm="0">
                                          <p:val>
                                            <p:fltVal val="0"/>
                                          </p:val>
                                        </p:tav>
                                        <p:tav tm="100000">
                                          <p:val>
                                            <p:strVal val="#ppt_w"/>
                                          </p:val>
                                        </p:tav>
                                      </p:tavLst>
                                    </p:anim>
                                    <p:anim calcmode="lin" valueType="num">
                                      <p:cBhvr>
                                        <p:cTn id="37" dur="300" fill="hold"/>
                                        <p:tgtEl>
                                          <p:spTgt spid="49"/>
                                        </p:tgtEl>
                                        <p:attrNameLst>
                                          <p:attrName>ppt_h</p:attrName>
                                        </p:attrNameLst>
                                      </p:cBhvr>
                                      <p:tavLst>
                                        <p:tav tm="0">
                                          <p:val>
                                            <p:fltVal val="0"/>
                                          </p:val>
                                        </p:tav>
                                        <p:tav tm="100000">
                                          <p:val>
                                            <p:strVal val="#ppt_h"/>
                                          </p:val>
                                        </p:tav>
                                      </p:tavLst>
                                    </p:anim>
                                    <p:anim calcmode="lin" valueType="num">
                                      <p:cBhvr>
                                        <p:cTn id="38" dur="300" fill="hold"/>
                                        <p:tgtEl>
                                          <p:spTgt spid="49"/>
                                        </p:tgtEl>
                                        <p:attrNameLst>
                                          <p:attrName>style.rotation</p:attrName>
                                        </p:attrNameLst>
                                      </p:cBhvr>
                                      <p:tavLst>
                                        <p:tav tm="0">
                                          <p:val>
                                            <p:fltVal val="90"/>
                                          </p:val>
                                        </p:tav>
                                        <p:tav tm="100000">
                                          <p:val>
                                            <p:fltVal val="0"/>
                                          </p:val>
                                        </p:tav>
                                      </p:tavLst>
                                    </p:anim>
                                    <p:animEffect transition="in" filter="fade">
                                      <p:cBhvr>
                                        <p:cTn id="39" dur="300"/>
                                        <p:tgtEl>
                                          <p:spTgt spid="49"/>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left)">
                                      <p:cBhvr>
                                        <p:cTn id="43" dur="500"/>
                                        <p:tgtEl>
                                          <p:spTgt spid="56"/>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up)">
                                      <p:cBhvr>
                                        <p:cTn id="47" dur="500"/>
                                        <p:tgtEl>
                                          <p:spTgt spid="57"/>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randombar(horizontal)">
                                      <p:cBhvr>
                                        <p:cTn id="51" dur="500"/>
                                        <p:tgtEl>
                                          <p:spTgt spid="60"/>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p:cTn id="60" dur="300" fill="hold"/>
                                        <p:tgtEl>
                                          <p:spTgt spid="51"/>
                                        </p:tgtEl>
                                        <p:attrNameLst>
                                          <p:attrName>ppt_w</p:attrName>
                                        </p:attrNameLst>
                                      </p:cBhvr>
                                      <p:tavLst>
                                        <p:tav tm="0">
                                          <p:val>
                                            <p:fltVal val="0"/>
                                          </p:val>
                                        </p:tav>
                                        <p:tav tm="100000">
                                          <p:val>
                                            <p:strVal val="#ppt_w"/>
                                          </p:val>
                                        </p:tav>
                                      </p:tavLst>
                                    </p:anim>
                                    <p:anim calcmode="lin" valueType="num">
                                      <p:cBhvr>
                                        <p:cTn id="61" dur="300" fill="hold"/>
                                        <p:tgtEl>
                                          <p:spTgt spid="51"/>
                                        </p:tgtEl>
                                        <p:attrNameLst>
                                          <p:attrName>ppt_h</p:attrName>
                                        </p:attrNameLst>
                                      </p:cBhvr>
                                      <p:tavLst>
                                        <p:tav tm="0">
                                          <p:val>
                                            <p:fltVal val="0"/>
                                          </p:val>
                                        </p:tav>
                                        <p:tav tm="100000">
                                          <p:val>
                                            <p:strVal val="#ppt_h"/>
                                          </p:val>
                                        </p:tav>
                                      </p:tavLst>
                                    </p:anim>
                                    <p:anim calcmode="lin" valueType="num">
                                      <p:cBhvr>
                                        <p:cTn id="62" dur="300" fill="hold"/>
                                        <p:tgtEl>
                                          <p:spTgt spid="51"/>
                                        </p:tgtEl>
                                        <p:attrNameLst>
                                          <p:attrName>style.rotation</p:attrName>
                                        </p:attrNameLst>
                                      </p:cBhvr>
                                      <p:tavLst>
                                        <p:tav tm="0">
                                          <p:val>
                                            <p:fltVal val="90"/>
                                          </p:val>
                                        </p:tav>
                                        <p:tav tm="100000">
                                          <p:val>
                                            <p:fltVal val="0"/>
                                          </p:val>
                                        </p:tav>
                                      </p:tavLst>
                                    </p:anim>
                                    <p:animEffect transition="in" filter="fade">
                                      <p:cBhvr>
                                        <p:cTn id="63" dur="300"/>
                                        <p:tgtEl>
                                          <p:spTgt spid="51"/>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up)">
                                      <p:cBhvr>
                                        <p:cTn id="71" dur="500"/>
                                        <p:tgtEl>
                                          <p:spTgt spid="53"/>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randombar(horizontal)">
                                      <p:cBhvr>
                                        <p:cTn id="7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utoUpdateAnimBg="0"/>
      <p:bldP spid="48" grpId="0" animBg="1"/>
      <p:bldP spid="49" grpId="0" autoUpdateAnimBg="0"/>
      <p:bldP spid="50" grpId="0" animBg="1"/>
      <p:bldP spid="51" grpId="0" autoUpdateAnimBg="0"/>
      <p:bldP spid="52" grpId="0" autoUpdateAnimBg="0"/>
      <p:bldP spid="53" grpId="0" autoUpdateAnimBg="0"/>
      <p:bldP spid="54" grpId="0" autoUpdateAnimBg="0"/>
      <p:bldP spid="55" grpId="0" autoUpdateAnimBg="0"/>
      <p:bldP spid="56" grpId="0" autoUpdateAnimBg="0"/>
      <p:bldP spid="57" grpId="0" autoUpdateAnimBg="0"/>
      <p:bldP spid="58" grpId="0" animBg="1" autoUpdateAnimBg="0"/>
      <p:bldP spid="59" grpId="0" animBg="1" autoUpdateAnimBg="0"/>
      <p:bldP spid="6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燕尾形 96"/>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9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9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10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10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1043608" y="1040031"/>
            <a:ext cx="1872208" cy="1318925"/>
            <a:chOff x="539552" y="1117982"/>
            <a:chExt cx="2415569" cy="1836838"/>
          </a:xfrm>
        </p:grpSpPr>
        <p:sp>
          <p:nvSpPr>
            <p:cNvPr id="21" name="椭圆形标注 20"/>
            <p:cNvSpPr/>
            <p:nvPr/>
          </p:nvSpPr>
          <p:spPr>
            <a:xfrm>
              <a:off x="539552" y="1117982"/>
              <a:ext cx="2415569" cy="1836838"/>
            </a:xfrm>
            <a:prstGeom prst="wedgeEllipseCallout">
              <a:avLst>
                <a:gd name="adj1" fmla="val 54167"/>
                <a:gd name="adj2" fmla="val 5428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22"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3"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4"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5"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6" name="TextBox 3"/>
            <p:cNvSpPr txBox="1"/>
            <p:nvPr/>
          </p:nvSpPr>
          <p:spPr>
            <a:xfrm>
              <a:off x="878041" y="1279203"/>
              <a:ext cx="1920253" cy="514361"/>
            </a:xfrm>
            <a:prstGeom prst="rect">
              <a:avLst/>
            </a:prstGeom>
            <a:noFill/>
          </p:spPr>
          <p:txBody>
            <a:bodyPr wrap="square" rtlCol="0">
              <a:spAutoFit/>
            </a:bodyPr>
            <a:lstStyle/>
            <a:p>
              <a:pPr algn="ctr" fontAlgn="base">
                <a:spcBef>
                  <a:spcPct val="0"/>
                </a:spcBef>
                <a:spcAft>
                  <a:spcPct val="0"/>
                </a:spcAft>
              </a:pPr>
              <a:r>
                <a:rPr lang="zh-CN" altLang="en-US" b="0" dirty="0">
                  <a:solidFill>
                    <a:srgbClr val="403029"/>
                  </a:solidFill>
                  <a:latin typeface="微软雅黑" panose="020B0503020204020204" pitchFamily="34" charset="-122"/>
                  <a:ea typeface="微软雅黑" panose="020B0503020204020204" pitchFamily="34" charset="-122"/>
                </a:rPr>
                <a:t>融资难</a:t>
              </a:r>
            </a:p>
          </p:txBody>
        </p:sp>
      </p:grpSp>
      <p:pic>
        <p:nvPicPr>
          <p:cNvPr id="2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750" y="2734181"/>
            <a:ext cx="8135938" cy="1997809"/>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539750" y="3348413"/>
            <a:ext cx="8135938" cy="907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b="0" dirty="0">
                <a:solidFill>
                  <a:schemeClr val="tx1"/>
                </a:solidFill>
                <a:latin typeface="微软雅黑" panose="020B0503020204020204" pitchFamily="34" charset="-122"/>
                <a:ea typeface="微软雅黑" panose="020B0503020204020204" pitchFamily="34" charset="-122"/>
              </a:rPr>
              <a:t>       这里输入您的文字这里输入您的文字这里输入您的文字这里输入您的文字这里输入您的文字这里输入您的文字这里输入您的文字这里输入您的文字</a:t>
            </a:r>
          </a:p>
        </p:txBody>
      </p:sp>
      <p:grpSp>
        <p:nvGrpSpPr>
          <p:cNvPr id="29" name="组合 28"/>
          <p:cNvGrpSpPr/>
          <p:nvPr/>
        </p:nvGrpSpPr>
        <p:grpSpPr>
          <a:xfrm>
            <a:off x="5148069" y="1294071"/>
            <a:ext cx="2736303" cy="1589213"/>
            <a:chOff x="5364088" y="841276"/>
            <a:chExt cx="3528392" cy="2193230"/>
          </a:xfrm>
        </p:grpSpPr>
        <p:sp>
          <p:nvSpPr>
            <p:cNvPr id="30" name="椭圆形标注 29"/>
            <p:cNvSpPr/>
            <p:nvPr/>
          </p:nvSpPr>
          <p:spPr>
            <a:xfrm>
              <a:off x="5364088" y="841276"/>
              <a:ext cx="3528392" cy="2193230"/>
            </a:xfrm>
            <a:prstGeom prst="wedgeEllipseCallout">
              <a:avLst>
                <a:gd name="adj1" fmla="val -51562"/>
                <a:gd name="adj2" fmla="val 59076"/>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1" name="TextBox 3"/>
            <p:cNvSpPr txBox="1"/>
            <p:nvPr/>
          </p:nvSpPr>
          <p:spPr>
            <a:xfrm>
              <a:off x="6228184" y="1104092"/>
              <a:ext cx="1920253" cy="891984"/>
            </a:xfrm>
            <a:prstGeom prst="rect">
              <a:avLst/>
            </a:prstGeom>
            <a:noFill/>
          </p:spPr>
          <p:txBody>
            <a:bodyPr wrap="square" rtlCol="0">
              <a:spAutoFit/>
            </a:bodyPr>
            <a:lstStyle/>
            <a:p>
              <a:pPr algn="ctr" fontAlgn="base">
                <a:spcBef>
                  <a:spcPct val="0"/>
                </a:spcBef>
                <a:spcAft>
                  <a:spcPct val="0"/>
                </a:spcAft>
              </a:pPr>
              <a:r>
                <a:rPr lang="zh-CN" altLang="en-US" b="0">
                  <a:latin typeface="微软雅黑" panose="020B0503020204020204" pitchFamily="34" charset="-122"/>
                  <a:ea typeface="微软雅黑" panose="020B0503020204020204" pitchFamily="34" charset="-122"/>
                </a:rPr>
                <a:t>这里输入您的文字</a:t>
              </a:r>
              <a:endParaRPr lang="zh-CN" altLang="en-US" b="0" dirty="0">
                <a:solidFill>
                  <a:srgbClr val="D2607A"/>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605406" y="1460182"/>
              <a:ext cx="972001" cy="972000"/>
              <a:chOff x="7926343" y="2054247"/>
              <a:chExt cx="972001" cy="972000"/>
            </a:xfrm>
          </p:grpSpPr>
          <p:sp>
            <p:nvSpPr>
              <p:cNvPr id="39" name="流程图: 联系 38"/>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tx1"/>
                  </a:solidFill>
                </a:endParaRPr>
              </a:p>
            </p:txBody>
          </p:sp>
          <p:sp>
            <p:nvSpPr>
              <p:cNvPr id="40" name="TextBox 3"/>
              <p:cNvSpPr txBox="1"/>
              <p:nvPr/>
            </p:nvSpPr>
            <p:spPr>
              <a:xfrm>
                <a:off x="7926344" y="2204865"/>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输入您的文字</a:t>
                </a:r>
              </a:p>
            </p:txBody>
          </p:sp>
        </p:grpSp>
        <p:grpSp>
          <p:nvGrpSpPr>
            <p:cNvPr id="33" name="组合 32"/>
            <p:cNvGrpSpPr/>
            <p:nvPr/>
          </p:nvGrpSpPr>
          <p:grpSpPr>
            <a:xfrm>
              <a:off x="6732240" y="1946182"/>
              <a:ext cx="972001" cy="972000"/>
              <a:chOff x="7926343" y="2054247"/>
              <a:chExt cx="972001" cy="972000"/>
            </a:xfrm>
          </p:grpSpPr>
          <p:sp>
            <p:nvSpPr>
              <p:cNvPr id="37" name="流程图: 联系 36"/>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8" name="TextBox 3"/>
              <p:cNvSpPr txBox="1"/>
              <p:nvPr/>
            </p:nvSpPr>
            <p:spPr>
              <a:xfrm>
                <a:off x="7926344" y="2215747"/>
                <a:ext cx="972000" cy="722081"/>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b="0" dirty="0">
                    <a:latin typeface="微软雅黑" panose="020B0503020204020204" pitchFamily="34" charset="-122"/>
                    <a:ea typeface="微软雅黑" panose="020B0503020204020204" pitchFamily="34" charset="-122"/>
                  </a:rPr>
                  <a:t>输入您的文字</a:t>
                </a:r>
              </a:p>
            </p:txBody>
          </p:sp>
        </p:grpSp>
        <p:grpSp>
          <p:nvGrpSpPr>
            <p:cNvPr id="34" name="组合 33"/>
            <p:cNvGrpSpPr/>
            <p:nvPr/>
          </p:nvGrpSpPr>
          <p:grpSpPr>
            <a:xfrm>
              <a:off x="7812360" y="1410311"/>
              <a:ext cx="972001" cy="972000"/>
              <a:chOff x="7926343" y="2054247"/>
              <a:chExt cx="972001" cy="972000"/>
            </a:xfrm>
          </p:grpSpPr>
          <p:sp>
            <p:nvSpPr>
              <p:cNvPr id="35" name="流程图: 联系 34"/>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6" name="TextBox 3"/>
              <p:cNvSpPr txBox="1"/>
              <p:nvPr/>
            </p:nvSpPr>
            <p:spPr>
              <a:xfrm>
                <a:off x="7926344" y="2155361"/>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高额</a:t>
                </a:r>
                <a:endParaRPr lang="en-US" altLang="zh-CN" sz="1400" b="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税费</a:t>
                </a:r>
              </a:p>
            </p:txBody>
          </p:sp>
        </p:grpSp>
      </p:grpSp>
      <p:grpSp>
        <p:nvGrpSpPr>
          <p:cNvPr id="41" name="组合 40"/>
          <p:cNvGrpSpPr/>
          <p:nvPr/>
        </p:nvGrpSpPr>
        <p:grpSpPr>
          <a:xfrm>
            <a:off x="3491880" y="1000986"/>
            <a:ext cx="1368152" cy="1930802"/>
            <a:chOff x="4729458" y="2977270"/>
            <a:chExt cx="2733084" cy="3253368"/>
          </a:xfrm>
        </p:grpSpPr>
        <p:pic>
          <p:nvPicPr>
            <p:cNvPr id="42" name="图片 41"/>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43" name="弧形 42"/>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0"/>
            </a:p>
          </p:txBody>
        </p:sp>
        <p:sp>
          <p:nvSpPr>
            <p:cNvPr id="44" name="文本框 3"/>
            <p:cNvSpPr txBox="1"/>
            <p:nvPr/>
          </p:nvSpPr>
          <p:spPr>
            <a:xfrm>
              <a:off x="5782529" y="2977270"/>
              <a:ext cx="512368" cy="2644850"/>
            </a:xfrm>
            <a:prstGeom prst="rect">
              <a:avLst/>
            </a:prstGeom>
            <a:noFill/>
          </p:spPr>
          <p:txBody>
            <a:bodyPr wrap="square" rtlCol="0">
              <a:spAutoFit/>
            </a:bodyPr>
            <a:lstStyle/>
            <a:p>
              <a:pPr algn="ctr"/>
              <a:r>
                <a:rPr lang="en-US" altLang="zh-CN" sz="2400" b="0" dirty="0">
                  <a:solidFill>
                    <a:schemeClr val="bg1"/>
                  </a:solidFill>
                </a:rPr>
                <a:t>.  .</a:t>
              </a:r>
              <a:endParaRPr lang="zh-CN" altLang="en-US" sz="2400" b="0" dirty="0">
                <a:solidFill>
                  <a:schemeClr val="bg1"/>
                </a:solidFill>
              </a:endParaRPr>
            </a:p>
          </p:txBody>
        </p:sp>
      </p:grpSp>
    </p:spTree>
    <p:extLst>
      <p:ext uri="{BB962C8B-B14F-4D97-AF65-F5344CB8AC3E}">
        <p14:creationId xmlns:p14="http://schemas.microsoft.com/office/powerpoint/2010/main" val="2043793685"/>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Vertic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燕尾形 40"/>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 Box 16"/>
          <p:cNvSpPr txBox="1">
            <a:spLocks noChangeArrowheads="1"/>
          </p:cNvSpPr>
          <p:nvPr/>
        </p:nvSpPr>
        <p:spPr bwMode="auto">
          <a:xfrm>
            <a:off x="1331640" y="2666588"/>
            <a:ext cx="2373312" cy="369332"/>
          </a:xfrm>
          <a:prstGeom prst="rect">
            <a:avLst/>
          </a:prstGeom>
          <a:solidFill>
            <a:srgbClr val="0070C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5" name="Rectangle 17"/>
          <p:cNvSpPr>
            <a:spLocks noChangeArrowheads="1"/>
          </p:cNvSpPr>
          <p:nvPr/>
        </p:nvSpPr>
        <p:spPr bwMode="auto">
          <a:xfrm>
            <a:off x="1331640"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6" name="Text Box 18"/>
          <p:cNvSpPr txBox="1">
            <a:spLocks noChangeArrowheads="1"/>
          </p:cNvSpPr>
          <p:nvPr/>
        </p:nvSpPr>
        <p:spPr bwMode="auto">
          <a:xfrm>
            <a:off x="5384527" y="2666588"/>
            <a:ext cx="2374900" cy="369332"/>
          </a:xfrm>
          <a:prstGeom prst="rect">
            <a:avLst/>
          </a:prstGeom>
          <a:solidFill>
            <a:srgbClr val="00B0F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7" name="Rectangle 19"/>
          <p:cNvSpPr>
            <a:spLocks noChangeArrowheads="1"/>
          </p:cNvSpPr>
          <p:nvPr/>
        </p:nvSpPr>
        <p:spPr bwMode="auto">
          <a:xfrm>
            <a:off x="5384527"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8" name="Text Box 20"/>
          <p:cNvSpPr txBox="1">
            <a:spLocks noChangeArrowheads="1"/>
          </p:cNvSpPr>
          <p:nvPr/>
        </p:nvSpPr>
        <p:spPr bwMode="auto">
          <a:xfrm>
            <a:off x="1507852"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59" name="Text Box 21"/>
          <p:cNvSpPr txBox="1">
            <a:spLocks noChangeArrowheads="1"/>
          </p:cNvSpPr>
          <p:nvPr/>
        </p:nvSpPr>
        <p:spPr bwMode="auto">
          <a:xfrm>
            <a:off x="5562327"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60" name="矩形 59"/>
          <p:cNvSpPr/>
          <p:nvPr/>
        </p:nvSpPr>
        <p:spPr>
          <a:xfrm>
            <a:off x="1331640" y="1104851"/>
            <a:ext cx="2374900" cy="1327937"/>
          </a:xfrm>
          <a:prstGeom prst="rect">
            <a:avLst/>
          </a:prstGeom>
          <a:blipFill dpi="0" rotWithShape="1">
            <a:blip r:embed="rId3"/>
            <a:srcRect/>
            <a:stretch>
              <a:fillRect t="-3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矩形 60"/>
          <p:cNvSpPr/>
          <p:nvPr/>
        </p:nvSpPr>
        <p:spPr>
          <a:xfrm>
            <a:off x="5370463" y="1104851"/>
            <a:ext cx="2374900" cy="1327937"/>
          </a:xfrm>
          <a:prstGeom prst="rect">
            <a:avLst/>
          </a:prstGeom>
          <a:blipFill dpi="0" rotWithShape="1">
            <a:blip r:embed="rId4"/>
            <a:srcRect/>
            <a:stretch>
              <a:fillRect t="-6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2" name="椭圆 61"/>
          <p:cNvSpPr/>
          <p:nvPr/>
        </p:nvSpPr>
        <p:spPr>
          <a:xfrm>
            <a:off x="4211960" y="2353259"/>
            <a:ext cx="864096" cy="842494"/>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0" dirty="0">
                <a:latin typeface="微软雅黑" panose="020B0503020204020204" pitchFamily="34" charset="-122"/>
                <a:ea typeface="微软雅黑" panose="020B0503020204020204" pitchFamily="34" charset="-122"/>
              </a:rPr>
              <a:t>VS</a:t>
            </a:r>
            <a:endParaRPr lang="zh-CN" altLang="en-US" sz="2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271675"/>
      </p:ext>
    </p:extLst>
  </p:cSld>
  <p:clrMapOvr>
    <a:masterClrMapping/>
  </p:clrMapOvr>
  <mc:AlternateContent xmlns:mc="http://schemas.openxmlformats.org/markup-compatibility/2006" xmlns:p14="http://schemas.microsoft.com/office/powerpoint/2010/main">
    <mc:Choice Requires="p14">
      <p:transition spd="slow" p14:dur="1200" advClick="0" advTm="12000">
        <p:dissolve/>
      </p:transition>
    </mc:Choice>
    <mc:Fallback xmlns="">
      <p:transition spd="slow" advClick="0" advTm="12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inVertical)">
                                      <p:cBhvr>
                                        <p:cTn id="13" dur="500"/>
                                        <p:tgtEl>
                                          <p:spTgt spid="54"/>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58">
                                            <p:txEl>
                                              <p:pRg st="0" end="0"/>
                                            </p:txEl>
                                          </p:spTgt>
                                        </p:tgtEl>
                                        <p:attrNameLst>
                                          <p:attrName>style.visibility</p:attrName>
                                        </p:attrNameLst>
                                      </p:cBhvr>
                                      <p:to>
                                        <p:strVal val="visible"/>
                                      </p:to>
                                    </p:set>
                                    <p:anim calcmode="lin" valueType="num">
                                      <p:cBhvr additive="base">
                                        <p:cTn id="20"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58">
                                            <p:txEl>
                                              <p:pRg st="1" end="1"/>
                                            </p:txEl>
                                          </p:spTgt>
                                        </p:tgtEl>
                                        <p:attrNameLst>
                                          <p:attrName>style.visibility</p:attrName>
                                        </p:attrNameLst>
                                      </p:cBhvr>
                                      <p:to>
                                        <p:strVal val="visible"/>
                                      </p:to>
                                    </p:set>
                                    <p:anim calcmode="lin" valueType="num">
                                      <p:cBhvr additive="base">
                                        <p:cTn id="25" dur="500" fill="hold"/>
                                        <p:tgtEl>
                                          <p:spTgt spid="5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58">
                                            <p:txEl>
                                              <p:pRg st="2" end="2"/>
                                            </p:txEl>
                                          </p:spTgt>
                                        </p:tgtEl>
                                        <p:attrNameLst>
                                          <p:attrName>style.visibility</p:attrName>
                                        </p:attrNameLst>
                                      </p:cBhvr>
                                      <p:to>
                                        <p:strVal val="visible"/>
                                      </p:to>
                                    </p:set>
                                    <p:anim calcmode="lin" valueType="num">
                                      <p:cBhvr additive="base">
                                        <p:cTn id="30" dur="500" fill="hold"/>
                                        <p:tgtEl>
                                          <p:spTgt spid="58">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8">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58">
                                            <p:txEl>
                                              <p:pRg st="3" end="3"/>
                                            </p:txEl>
                                          </p:spTgt>
                                        </p:tgtEl>
                                        <p:attrNameLst>
                                          <p:attrName>style.visibility</p:attrName>
                                        </p:attrNameLst>
                                      </p:cBhvr>
                                      <p:to>
                                        <p:strVal val="visible"/>
                                      </p:to>
                                    </p:set>
                                    <p:anim calcmode="lin" valueType="num">
                                      <p:cBhvr additive="base">
                                        <p:cTn id="35" dur="500" fill="hold"/>
                                        <p:tgtEl>
                                          <p:spTgt spid="58">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8">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58">
                                            <p:txEl>
                                              <p:pRg st="4" end="4"/>
                                            </p:txEl>
                                          </p:spTgt>
                                        </p:tgtEl>
                                        <p:attrNameLst>
                                          <p:attrName>style.visibility</p:attrName>
                                        </p:attrNameLst>
                                      </p:cBhvr>
                                      <p:to>
                                        <p:strVal val="visible"/>
                                      </p:to>
                                    </p:set>
                                    <p:anim calcmode="lin" valueType="num">
                                      <p:cBhvr additive="base">
                                        <p:cTn id="40" dur="500" fill="hold"/>
                                        <p:tgtEl>
                                          <p:spTgt spid="58">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8">
                                            <p:txEl>
                                              <p:pRg st="4" end="4"/>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anim calcmode="lin" valueType="num">
                                      <p:cBhvr>
                                        <p:cTn id="46" dur="500" fill="hold"/>
                                        <p:tgtEl>
                                          <p:spTgt spid="61"/>
                                        </p:tgtEl>
                                        <p:attrNameLst>
                                          <p:attrName>ppt_x</p:attrName>
                                        </p:attrNameLst>
                                      </p:cBhvr>
                                      <p:tavLst>
                                        <p:tav tm="0">
                                          <p:val>
                                            <p:strVal val="#ppt_x"/>
                                          </p:val>
                                        </p:tav>
                                        <p:tav tm="100000">
                                          <p:val>
                                            <p:strVal val="#ppt_x"/>
                                          </p:val>
                                        </p:tav>
                                      </p:tavLst>
                                    </p:anim>
                                    <p:anim calcmode="lin" valueType="num">
                                      <p:cBhvr>
                                        <p:cTn id="47" dur="500" fill="hold"/>
                                        <p:tgtEl>
                                          <p:spTgt spid="61"/>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inVertical)">
                                      <p:cBhvr>
                                        <p:cTn id="51" dur="500"/>
                                        <p:tgtEl>
                                          <p:spTgt spid="56"/>
                                        </p:tgtEl>
                                      </p:cBhvr>
                                    </p:animEffect>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par>
                          <p:cTn id="55" fill="hold">
                            <p:stCondLst>
                              <p:cond delay="4500"/>
                            </p:stCondLst>
                            <p:childTnLst>
                              <p:par>
                                <p:cTn id="56" presetID="2" presetClass="entr" presetSubtype="4" fill="hold" grpId="0" nodeType="afterEffect">
                                  <p:stCondLst>
                                    <p:cond delay="0"/>
                                  </p:stCondLst>
                                  <p:childTnLst>
                                    <p:set>
                                      <p:cBhvr>
                                        <p:cTn id="57" dur="1" fill="hold">
                                          <p:stCondLst>
                                            <p:cond delay="0"/>
                                          </p:stCondLst>
                                        </p:cTn>
                                        <p:tgtEl>
                                          <p:spTgt spid="59">
                                            <p:txEl>
                                              <p:pRg st="0" end="0"/>
                                            </p:txEl>
                                          </p:spTgt>
                                        </p:tgtEl>
                                        <p:attrNameLst>
                                          <p:attrName>style.visibility</p:attrName>
                                        </p:attrNameLst>
                                      </p:cBhvr>
                                      <p:to>
                                        <p:strVal val="visible"/>
                                      </p:to>
                                    </p:set>
                                    <p:anim calcmode="lin" valueType="num">
                                      <p:cBhvr additive="base">
                                        <p:cTn id="58"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4" fill="hold" grpId="0" nodeType="afterEffect">
                                  <p:stCondLst>
                                    <p:cond delay="0"/>
                                  </p:stCondLst>
                                  <p:childTnLst>
                                    <p:set>
                                      <p:cBhvr>
                                        <p:cTn id="62" dur="1" fill="hold">
                                          <p:stCondLst>
                                            <p:cond delay="0"/>
                                          </p:stCondLst>
                                        </p:cTn>
                                        <p:tgtEl>
                                          <p:spTgt spid="59">
                                            <p:txEl>
                                              <p:pRg st="1" end="1"/>
                                            </p:txEl>
                                          </p:spTgt>
                                        </p:tgtEl>
                                        <p:attrNameLst>
                                          <p:attrName>style.visibility</p:attrName>
                                        </p:attrNameLst>
                                      </p:cBhvr>
                                      <p:to>
                                        <p:strVal val="visible"/>
                                      </p:to>
                                    </p:set>
                                    <p:anim calcmode="lin" valueType="num">
                                      <p:cBhvr additive="base">
                                        <p:cTn id="63" dur="500" fill="hold"/>
                                        <p:tgtEl>
                                          <p:spTgt spid="59">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9">
                                            <p:txEl>
                                              <p:pRg st="1" end="1"/>
                                            </p:txEl>
                                          </p:spTgt>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fill="hold" grpId="0" nodeType="afterEffect">
                                  <p:stCondLst>
                                    <p:cond delay="0"/>
                                  </p:stCondLst>
                                  <p:childTnLst>
                                    <p:set>
                                      <p:cBhvr>
                                        <p:cTn id="67" dur="1" fill="hold">
                                          <p:stCondLst>
                                            <p:cond delay="0"/>
                                          </p:stCondLst>
                                        </p:cTn>
                                        <p:tgtEl>
                                          <p:spTgt spid="59">
                                            <p:txEl>
                                              <p:pRg st="2" end="2"/>
                                            </p:txEl>
                                          </p:spTgt>
                                        </p:tgtEl>
                                        <p:attrNameLst>
                                          <p:attrName>style.visibility</p:attrName>
                                        </p:attrNameLst>
                                      </p:cBhvr>
                                      <p:to>
                                        <p:strVal val="visible"/>
                                      </p:to>
                                    </p:set>
                                    <p:anim calcmode="lin" valueType="num">
                                      <p:cBhvr additive="base">
                                        <p:cTn id="68" dur="500" fill="hold"/>
                                        <p:tgtEl>
                                          <p:spTgt spid="59">
                                            <p:txEl>
                                              <p:pRg st="2" end="2"/>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59">
                                            <p:txEl>
                                              <p:pRg st="2" end="2"/>
                                            </p:txEl>
                                          </p:spTgt>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 presetClass="entr" presetSubtype="4" fill="hold" grpId="0" nodeType="afterEffect">
                                  <p:stCondLst>
                                    <p:cond delay="0"/>
                                  </p:stCondLst>
                                  <p:childTnLst>
                                    <p:set>
                                      <p:cBhvr>
                                        <p:cTn id="72" dur="1" fill="hold">
                                          <p:stCondLst>
                                            <p:cond delay="0"/>
                                          </p:stCondLst>
                                        </p:cTn>
                                        <p:tgtEl>
                                          <p:spTgt spid="59">
                                            <p:txEl>
                                              <p:pRg st="3" end="3"/>
                                            </p:txEl>
                                          </p:spTgt>
                                        </p:tgtEl>
                                        <p:attrNameLst>
                                          <p:attrName>style.visibility</p:attrName>
                                        </p:attrNameLst>
                                      </p:cBhvr>
                                      <p:to>
                                        <p:strVal val="visible"/>
                                      </p:to>
                                    </p:set>
                                    <p:anim calcmode="lin" valueType="num">
                                      <p:cBhvr additive="base">
                                        <p:cTn id="73" dur="500" fill="hold"/>
                                        <p:tgtEl>
                                          <p:spTgt spid="59">
                                            <p:txEl>
                                              <p:pRg st="3" end="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9">
                                            <p:txEl>
                                              <p:pRg st="3" end="3"/>
                                            </p:txEl>
                                          </p:spTgt>
                                        </p:tgtEl>
                                        <p:attrNameLst>
                                          <p:attrName>ppt_y</p:attrName>
                                        </p:attrNameLst>
                                      </p:cBhvr>
                                      <p:tavLst>
                                        <p:tav tm="0">
                                          <p:val>
                                            <p:strVal val="1+#ppt_h/2"/>
                                          </p:val>
                                        </p:tav>
                                        <p:tav tm="100000">
                                          <p:val>
                                            <p:strVal val="#ppt_y"/>
                                          </p:val>
                                        </p:tav>
                                      </p:tavLst>
                                    </p:anim>
                                  </p:childTnLst>
                                </p:cTn>
                              </p:par>
                            </p:childTnLst>
                          </p:cTn>
                        </p:par>
                        <p:par>
                          <p:cTn id="75" fill="hold">
                            <p:stCondLst>
                              <p:cond delay="6500"/>
                            </p:stCondLst>
                            <p:childTnLst>
                              <p:par>
                                <p:cTn id="76" presetID="2" presetClass="entr" presetSubtype="4" fill="hold" grpId="0" nodeType="afterEffect">
                                  <p:stCondLst>
                                    <p:cond delay="0"/>
                                  </p:stCondLst>
                                  <p:childTnLst>
                                    <p:set>
                                      <p:cBhvr>
                                        <p:cTn id="77" dur="1" fill="hold">
                                          <p:stCondLst>
                                            <p:cond delay="0"/>
                                          </p:stCondLst>
                                        </p:cTn>
                                        <p:tgtEl>
                                          <p:spTgt spid="59">
                                            <p:txEl>
                                              <p:pRg st="4" end="4"/>
                                            </p:txEl>
                                          </p:spTgt>
                                        </p:tgtEl>
                                        <p:attrNameLst>
                                          <p:attrName>style.visibility</p:attrName>
                                        </p:attrNameLst>
                                      </p:cBhvr>
                                      <p:to>
                                        <p:strVal val="visible"/>
                                      </p:to>
                                    </p:set>
                                    <p:anim calcmode="lin" valueType="num">
                                      <p:cBhvr additive="base">
                                        <p:cTn id="78" dur="500" fill="hold"/>
                                        <p:tgtEl>
                                          <p:spTgt spid="59">
                                            <p:txEl>
                                              <p:pRg st="4" end="4"/>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59">
                                            <p:txEl>
                                              <p:pRg st="4" end="4"/>
                                            </p:txEl>
                                          </p:spTgt>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500"/>
                                        <p:tgtEl>
                                          <p:spTgt spid="62"/>
                                        </p:tgtEl>
                                      </p:cBhvr>
                                    </p:animEffect>
                                  </p:childTnLst>
                                </p:cTn>
                              </p:par>
                            </p:childTnLst>
                          </p:cTn>
                        </p:par>
                        <p:par>
                          <p:cTn id="84" fill="hold">
                            <p:stCondLst>
                              <p:cond delay="7500"/>
                            </p:stCondLst>
                            <p:childTnLst>
                              <p:par>
                                <p:cTn id="85" presetID="26" presetClass="emph" presetSubtype="0" fill="hold" grpId="1" nodeType="afterEffect">
                                  <p:stCondLst>
                                    <p:cond delay="0"/>
                                  </p:stCondLst>
                                  <p:childTnLst>
                                    <p:animEffect transition="out" filter="fade">
                                      <p:cBhvr>
                                        <p:cTn id="86" dur="500" tmFilter="0, 0; .2, .5; .8, .5; 1, 0"/>
                                        <p:tgtEl>
                                          <p:spTgt spid="62"/>
                                        </p:tgtEl>
                                      </p:cBhvr>
                                    </p:animEffect>
                                    <p:animScale>
                                      <p:cBhvr>
                                        <p:cTn id="87"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build="p"/>
      <p:bldP spid="59" grpId="0" build="p"/>
      <p:bldP spid="60" grpId="0" animBg="1"/>
      <p:bldP spid="61" grpId="0" animBg="1"/>
      <p:bldP spid="62" grpId="0" animBg="1"/>
      <p:bldP spid="6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3. </a:t>
            </a:r>
            <a:r>
              <a:rPr lang="zh-CN" altLang="en-US" sz="1600" b="0" dirty="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流程图: 摘录 63"/>
          <p:cNvSpPr/>
          <p:nvPr/>
        </p:nvSpPr>
        <p:spPr>
          <a:xfrm rot="16200000">
            <a:off x="4137004" y="2089185"/>
            <a:ext cx="1407583" cy="126682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itchFamily="34" charset="-122"/>
                <a:ea typeface="微软雅黑" pitchFamily="34" charset="-122"/>
              </a:rPr>
              <a:t>2</a:t>
            </a:r>
            <a:endParaRPr lang="zh-CN" altLang="en-US" sz="3600" b="0" dirty="0">
              <a:latin typeface="微软雅黑" pitchFamily="34" charset="-122"/>
              <a:ea typeface="微软雅黑" pitchFamily="34" charset="-122"/>
            </a:endParaRPr>
          </a:p>
        </p:txBody>
      </p:sp>
      <p:sp>
        <p:nvSpPr>
          <p:cNvPr id="65" name="流程图: 摘录 64"/>
          <p:cNvSpPr/>
          <p:nvPr/>
        </p:nvSpPr>
        <p:spPr>
          <a:xfrm rot="5400000">
            <a:off x="4022705" y="1220184"/>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1</a:t>
            </a:r>
            <a:endParaRPr lang="zh-CN" altLang="en-US" sz="3600" b="0" dirty="0">
              <a:latin typeface="微软雅黑" pitchFamily="34" charset="-122"/>
              <a:ea typeface="微软雅黑" pitchFamily="34" charset="-122"/>
            </a:endParaRPr>
          </a:p>
        </p:txBody>
      </p:sp>
      <p:sp>
        <p:nvSpPr>
          <p:cNvPr id="66" name="流程图: 摘录 65"/>
          <p:cNvSpPr/>
          <p:nvPr/>
        </p:nvSpPr>
        <p:spPr>
          <a:xfrm rot="5400000">
            <a:off x="4022705" y="2942913"/>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3</a:t>
            </a:r>
            <a:endParaRPr lang="zh-CN" altLang="en-US" sz="3600" b="0" dirty="0">
              <a:latin typeface="微软雅黑" pitchFamily="34" charset="-122"/>
              <a:ea typeface="微软雅黑" pitchFamily="34" charset="-122"/>
            </a:endParaRPr>
          </a:p>
        </p:txBody>
      </p:sp>
      <p:sp>
        <p:nvSpPr>
          <p:cNvPr id="67" name="TextBox 66"/>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68" name="组合 67"/>
          <p:cNvGrpSpPr/>
          <p:nvPr/>
        </p:nvGrpSpPr>
        <p:grpSpPr>
          <a:xfrm>
            <a:off x="1326508" y="1131590"/>
            <a:ext cx="2825306" cy="486900"/>
            <a:chOff x="2073750" y="1152682"/>
            <a:chExt cx="2825306" cy="438210"/>
          </a:xfrm>
        </p:grpSpPr>
        <p:sp>
          <p:nvSpPr>
            <p:cNvPr id="69" name="TextBox 68"/>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70" name="直接连接符 69"/>
            <p:cNvCxnSpPr/>
            <p:nvPr/>
          </p:nvCxnSpPr>
          <p:spPr>
            <a:xfrm>
              <a:off x="2169000" y="159089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72" name="组合 71"/>
          <p:cNvGrpSpPr/>
          <p:nvPr/>
        </p:nvGrpSpPr>
        <p:grpSpPr>
          <a:xfrm>
            <a:off x="1326508" y="3346526"/>
            <a:ext cx="2825306" cy="486900"/>
            <a:chOff x="2073750" y="3146124"/>
            <a:chExt cx="2825306" cy="438210"/>
          </a:xfrm>
        </p:grpSpPr>
        <p:sp>
          <p:nvSpPr>
            <p:cNvPr id="73" name="TextBox 72"/>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74" name="直接连接符 73"/>
            <p:cNvCxnSpPr/>
            <p:nvPr/>
          </p:nvCxnSpPr>
          <p:spPr>
            <a:xfrm>
              <a:off x="2169000" y="3584334"/>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76" name="组合 75"/>
          <p:cNvGrpSpPr/>
          <p:nvPr/>
        </p:nvGrpSpPr>
        <p:grpSpPr>
          <a:xfrm>
            <a:off x="5359902" y="2018729"/>
            <a:ext cx="2730056" cy="486900"/>
            <a:chOff x="6107144" y="1951107"/>
            <a:chExt cx="2730056" cy="438210"/>
          </a:xfrm>
        </p:grpSpPr>
        <p:sp>
          <p:nvSpPr>
            <p:cNvPr id="77" name="TextBox 76"/>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您的小标题</a:t>
              </a:r>
            </a:p>
          </p:txBody>
        </p:sp>
        <p:cxnSp>
          <p:nvCxnSpPr>
            <p:cNvPr id="78" name="直接连接符 77"/>
            <p:cNvCxnSpPr/>
            <p:nvPr/>
          </p:nvCxnSpPr>
          <p:spPr>
            <a:xfrm>
              <a:off x="6107144" y="2389317"/>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431489"/>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250" fill="hold"/>
                                        <p:tgtEl>
                                          <p:spTgt spid="65"/>
                                        </p:tgtEl>
                                        <p:attrNameLst>
                                          <p:attrName>ppt_w</p:attrName>
                                        </p:attrNameLst>
                                      </p:cBhvr>
                                      <p:tavLst>
                                        <p:tav tm="0">
                                          <p:val>
                                            <p:fltVal val="0"/>
                                          </p:val>
                                        </p:tav>
                                        <p:tav tm="100000">
                                          <p:val>
                                            <p:strVal val="#ppt_w"/>
                                          </p:val>
                                        </p:tav>
                                      </p:tavLst>
                                    </p:anim>
                                    <p:anim calcmode="lin" valueType="num">
                                      <p:cBhvr>
                                        <p:cTn id="8" dur="250" fill="hold"/>
                                        <p:tgtEl>
                                          <p:spTgt spid="65"/>
                                        </p:tgtEl>
                                        <p:attrNameLst>
                                          <p:attrName>ppt_h</p:attrName>
                                        </p:attrNameLst>
                                      </p:cBhvr>
                                      <p:tavLst>
                                        <p:tav tm="0">
                                          <p:val>
                                            <p:fltVal val="0"/>
                                          </p:val>
                                        </p:tav>
                                        <p:tav tm="100000">
                                          <p:val>
                                            <p:strVal val="#ppt_h"/>
                                          </p:val>
                                        </p:tav>
                                      </p:tavLst>
                                    </p:anim>
                                    <p:animEffect transition="in" filter="fade">
                                      <p:cBhvr>
                                        <p:cTn id="9" dur="250"/>
                                        <p:tgtEl>
                                          <p:spTgt spid="65"/>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ppt_x"/>
                                          </p:val>
                                        </p:tav>
                                        <p:tav tm="100000">
                                          <p:val>
                                            <p:strVal val="#ppt_x"/>
                                          </p:val>
                                        </p:tav>
                                      </p:tavLst>
                                    </p:anim>
                                    <p:anim calcmode="lin" valueType="num">
                                      <p:cBhvr additive="base">
                                        <p:cTn id="18" dur="500" fill="hold"/>
                                        <p:tgtEl>
                                          <p:spTgt spid="67"/>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250" fill="hold"/>
                                        <p:tgtEl>
                                          <p:spTgt spid="64"/>
                                        </p:tgtEl>
                                        <p:attrNameLst>
                                          <p:attrName>ppt_w</p:attrName>
                                        </p:attrNameLst>
                                      </p:cBhvr>
                                      <p:tavLst>
                                        <p:tav tm="0">
                                          <p:val>
                                            <p:fltVal val="0"/>
                                          </p:val>
                                        </p:tav>
                                        <p:tav tm="100000">
                                          <p:val>
                                            <p:strVal val="#ppt_w"/>
                                          </p:val>
                                        </p:tav>
                                      </p:tavLst>
                                    </p:anim>
                                    <p:anim calcmode="lin" valueType="num">
                                      <p:cBhvr>
                                        <p:cTn id="23" dur="250" fill="hold"/>
                                        <p:tgtEl>
                                          <p:spTgt spid="64"/>
                                        </p:tgtEl>
                                        <p:attrNameLst>
                                          <p:attrName>ppt_h</p:attrName>
                                        </p:attrNameLst>
                                      </p:cBhvr>
                                      <p:tavLst>
                                        <p:tav tm="0">
                                          <p:val>
                                            <p:fltVal val="0"/>
                                          </p:val>
                                        </p:tav>
                                        <p:tav tm="100000">
                                          <p:val>
                                            <p:strVal val="#ppt_h"/>
                                          </p:val>
                                        </p:tav>
                                      </p:tavLst>
                                    </p:anim>
                                    <p:animEffect transition="in" filter="fade">
                                      <p:cBhvr>
                                        <p:cTn id="24" dur="250"/>
                                        <p:tgtEl>
                                          <p:spTgt spid="64"/>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ppt_x"/>
                                          </p:val>
                                        </p:tav>
                                        <p:tav tm="100000">
                                          <p:val>
                                            <p:strVal val="#ppt_x"/>
                                          </p:val>
                                        </p:tav>
                                      </p:tavLst>
                                    </p:anim>
                                    <p:anim calcmode="lin" valueType="num">
                                      <p:cBhvr additive="base">
                                        <p:cTn id="33" dur="500" fill="hold"/>
                                        <p:tgtEl>
                                          <p:spTgt spid="7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250" fill="hold"/>
                                        <p:tgtEl>
                                          <p:spTgt spid="66"/>
                                        </p:tgtEl>
                                        <p:attrNameLst>
                                          <p:attrName>ppt_w</p:attrName>
                                        </p:attrNameLst>
                                      </p:cBhvr>
                                      <p:tavLst>
                                        <p:tav tm="0">
                                          <p:val>
                                            <p:fltVal val="0"/>
                                          </p:val>
                                        </p:tav>
                                        <p:tav tm="100000">
                                          <p:val>
                                            <p:strVal val="#ppt_w"/>
                                          </p:val>
                                        </p:tav>
                                      </p:tavLst>
                                    </p:anim>
                                    <p:anim calcmode="lin" valueType="num">
                                      <p:cBhvr>
                                        <p:cTn id="38" dur="250" fill="hold"/>
                                        <p:tgtEl>
                                          <p:spTgt spid="66"/>
                                        </p:tgtEl>
                                        <p:attrNameLst>
                                          <p:attrName>ppt_h</p:attrName>
                                        </p:attrNameLst>
                                      </p:cBhvr>
                                      <p:tavLst>
                                        <p:tav tm="0">
                                          <p:val>
                                            <p:fltVal val="0"/>
                                          </p:val>
                                        </p:tav>
                                        <p:tav tm="100000">
                                          <p:val>
                                            <p:strVal val="#ppt_h"/>
                                          </p:val>
                                        </p:tav>
                                      </p:tavLst>
                                    </p:anim>
                                    <p:animEffect transition="in" filter="fade">
                                      <p:cBhvr>
                                        <p:cTn id="39" dur="250"/>
                                        <p:tgtEl>
                                          <p:spTgt spid="66"/>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ppt_x"/>
                                          </p:val>
                                        </p:tav>
                                        <p:tav tm="100000">
                                          <p:val>
                                            <p:strVal val="#ppt_x"/>
                                          </p:val>
                                        </p:tav>
                                      </p:tavLst>
                                    </p:anim>
                                    <p:anim calcmode="lin" valueType="num">
                                      <p:cBhvr additive="base">
                                        <p:cTn id="4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p:bldP spid="71"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工作存在不足</a:t>
            </a: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a:solidFill>
                  <a:srgbClr val="FFFFFF"/>
                </a:solidFill>
                <a:latin typeface="微软雅黑" pitchFamily="34" charset="-122"/>
                <a:ea typeface="微软雅黑" pitchFamily="34" charset="-122"/>
              </a:rPr>
              <a:t>4</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558484670"/>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39" name="Straight Connector 30"/>
          <p:cNvCxnSpPr>
            <a:cxnSpLocks noChangeShapeType="1"/>
          </p:cNvCxnSpPr>
          <p:nvPr/>
        </p:nvCxnSpPr>
        <p:spPr bwMode="auto">
          <a:xfrm>
            <a:off x="19051" y="4576763"/>
            <a:ext cx="9052322" cy="1191"/>
          </a:xfrm>
          <a:prstGeom prst="line">
            <a:avLst/>
          </a:prstGeom>
          <a:noFill/>
          <a:ln w="12700" cmpd="sng">
            <a:solidFill>
              <a:srgbClr val="0070C0"/>
            </a:solidFill>
            <a:prstDash val="sysDot"/>
            <a:round/>
            <a:headEnd/>
            <a:tailEnd/>
          </a:ln>
          <a:extLst>
            <a:ext uri="{909E8E84-426E-40DD-AFC4-6F175D3DCCD1}">
              <a14:hiddenFill xmlns:a14="http://schemas.microsoft.com/office/drawing/2010/main">
                <a:noFill/>
              </a14:hiddenFill>
            </a:ext>
          </a:extLst>
        </p:spPr>
      </p:cxnSp>
      <p:grpSp>
        <p:nvGrpSpPr>
          <p:cNvPr id="52" name="组合 51"/>
          <p:cNvGrpSpPr/>
          <p:nvPr/>
        </p:nvGrpSpPr>
        <p:grpSpPr>
          <a:xfrm>
            <a:off x="726281" y="1932385"/>
            <a:ext cx="1753791" cy="2745581"/>
            <a:chOff x="726281" y="1932385"/>
            <a:chExt cx="1753791" cy="2745581"/>
          </a:xfrm>
        </p:grpSpPr>
        <p:sp>
          <p:nvSpPr>
            <p:cNvPr id="54"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57"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58" name="TextBox 13"/>
            <p:cNvSpPr txBox="1">
              <a:spLocks noChangeArrowheads="1"/>
            </p:cNvSpPr>
            <p:nvPr/>
          </p:nvSpPr>
          <p:spPr bwMode="auto">
            <a:xfrm>
              <a:off x="726281" y="2364582"/>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60"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61" name="TextBox 13"/>
            <p:cNvSpPr txBox="1">
              <a:spLocks noChangeArrowheads="1"/>
            </p:cNvSpPr>
            <p:nvPr/>
          </p:nvSpPr>
          <p:spPr bwMode="auto">
            <a:xfrm>
              <a:off x="1220391" y="3481388"/>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dirty="0">
                  <a:solidFill>
                    <a:srgbClr val="FFFFFF"/>
                  </a:solidFill>
                  <a:latin typeface="Arial" pitchFamily="34" charset="0"/>
                  <a:ea typeface="微软雅黑" pitchFamily="34" charset="-122"/>
                  <a:sym typeface="Arial" pitchFamily="34" charset="0"/>
                </a:rPr>
                <a:t>01</a:t>
              </a:r>
            </a:p>
          </p:txBody>
        </p:sp>
      </p:grpSp>
      <p:grpSp>
        <p:nvGrpSpPr>
          <p:cNvPr id="63" name="组合 62"/>
          <p:cNvGrpSpPr/>
          <p:nvPr/>
        </p:nvGrpSpPr>
        <p:grpSpPr>
          <a:xfrm>
            <a:off x="3682604" y="1708547"/>
            <a:ext cx="1753790" cy="2969419"/>
            <a:chOff x="3682604" y="1708547"/>
            <a:chExt cx="1753790" cy="2969419"/>
          </a:xfrm>
        </p:grpSpPr>
        <p:sp>
          <p:nvSpPr>
            <p:cNvPr id="65"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67" name="任意多边形 66"/>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68" name="TextBox 13"/>
            <p:cNvSpPr txBox="1">
              <a:spLocks noChangeArrowheads="1"/>
            </p:cNvSpPr>
            <p:nvPr/>
          </p:nvSpPr>
          <p:spPr bwMode="auto">
            <a:xfrm>
              <a:off x="3682604"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87" name="TextBox 86"/>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88" name="TextBox 13"/>
            <p:cNvSpPr txBox="1">
              <a:spLocks noChangeArrowheads="1"/>
            </p:cNvSpPr>
            <p:nvPr/>
          </p:nvSpPr>
          <p:spPr bwMode="auto">
            <a:xfrm>
              <a:off x="4152900" y="3280172"/>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03</a:t>
              </a:r>
            </a:p>
          </p:txBody>
        </p:sp>
      </p:grpSp>
      <p:grpSp>
        <p:nvGrpSpPr>
          <p:cNvPr id="89" name="组合 88"/>
          <p:cNvGrpSpPr/>
          <p:nvPr/>
        </p:nvGrpSpPr>
        <p:grpSpPr>
          <a:xfrm>
            <a:off x="6721079" y="1744266"/>
            <a:ext cx="1753790" cy="2933700"/>
            <a:chOff x="6721079" y="1744266"/>
            <a:chExt cx="1753790" cy="2933700"/>
          </a:xfrm>
        </p:grpSpPr>
        <p:sp>
          <p:nvSpPr>
            <p:cNvPr id="90"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1"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2" name="TextBox 13"/>
            <p:cNvSpPr txBox="1">
              <a:spLocks noChangeArrowheads="1"/>
            </p:cNvSpPr>
            <p:nvPr/>
          </p:nvSpPr>
          <p:spPr bwMode="auto">
            <a:xfrm>
              <a:off x="6721079"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3"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94" name="TextBox 13"/>
            <p:cNvSpPr txBox="1">
              <a:spLocks noChangeArrowheads="1"/>
            </p:cNvSpPr>
            <p:nvPr/>
          </p:nvSpPr>
          <p:spPr bwMode="auto">
            <a:xfrm>
              <a:off x="7152085" y="3298031"/>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05</a:t>
              </a:r>
            </a:p>
          </p:txBody>
        </p:sp>
      </p:grpSp>
      <p:grpSp>
        <p:nvGrpSpPr>
          <p:cNvPr id="95" name="组合 94"/>
          <p:cNvGrpSpPr/>
          <p:nvPr/>
        </p:nvGrpSpPr>
        <p:grpSpPr>
          <a:xfrm>
            <a:off x="5114925" y="1172766"/>
            <a:ext cx="1753791" cy="3505200"/>
            <a:chOff x="5114925" y="1172766"/>
            <a:chExt cx="1753791" cy="3505200"/>
          </a:xfrm>
        </p:grpSpPr>
        <p:sp>
          <p:nvSpPr>
            <p:cNvPr id="96" name="Oval 10"/>
            <p:cNvSpPr>
              <a:spLocks noChangeArrowheads="1"/>
            </p:cNvSpPr>
            <p:nvPr/>
          </p:nvSpPr>
          <p:spPr bwMode="auto">
            <a:xfrm>
              <a:off x="5224463" y="1172766"/>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7"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8" name="TextBox 13"/>
            <p:cNvSpPr txBox="1">
              <a:spLocks noChangeArrowheads="1"/>
            </p:cNvSpPr>
            <p:nvPr/>
          </p:nvSpPr>
          <p:spPr bwMode="auto">
            <a:xfrm>
              <a:off x="5114925" y="1558528"/>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9"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100" name="TextBox 13"/>
            <p:cNvSpPr txBox="1">
              <a:spLocks noChangeArrowheads="1"/>
            </p:cNvSpPr>
            <p:nvPr/>
          </p:nvSpPr>
          <p:spPr bwMode="auto">
            <a:xfrm>
              <a:off x="5643563" y="2653904"/>
              <a:ext cx="72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04</a:t>
              </a:r>
            </a:p>
          </p:txBody>
        </p:sp>
      </p:grpSp>
      <p:grpSp>
        <p:nvGrpSpPr>
          <p:cNvPr id="101" name="组合 100"/>
          <p:cNvGrpSpPr/>
          <p:nvPr/>
        </p:nvGrpSpPr>
        <p:grpSpPr>
          <a:xfrm>
            <a:off x="2116931" y="1146572"/>
            <a:ext cx="1753791" cy="3531394"/>
            <a:chOff x="2116931" y="1146572"/>
            <a:chExt cx="1753791" cy="3531394"/>
          </a:xfrm>
        </p:grpSpPr>
        <p:sp>
          <p:nvSpPr>
            <p:cNvPr id="102" name="Oval 20"/>
            <p:cNvSpPr>
              <a:spLocks noChangeArrowheads="1"/>
            </p:cNvSpPr>
            <p:nvPr/>
          </p:nvSpPr>
          <p:spPr bwMode="auto">
            <a:xfrm>
              <a:off x="2213372" y="1146572"/>
              <a:ext cx="1551384" cy="1551384"/>
            </a:xfrm>
            <a:prstGeom prst="ellipse">
              <a:avLst/>
            </a:prstGeom>
            <a:noFill/>
            <a:ln w="25400" cmpd="sng">
              <a:solidFill>
                <a:srgbClr val="00B0F0"/>
              </a:solidFill>
              <a:round/>
              <a:headEnd/>
              <a:tailEnd/>
            </a:ln>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103"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headEnd/>
              <a:tailEnd/>
            </a:ln>
            <a:extLst/>
          </p:spPr>
          <p:txBody>
            <a:bodyPr lIns="68580" tIns="34290" rIns="68580" bIns="34290" anchor="ctr"/>
            <a:lstStyle/>
            <a:p>
              <a:endParaRPr lang="zh-CN" altLang="en-US" sz="1600" b="0"/>
            </a:p>
          </p:txBody>
        </p:sp>
        <p:sp>
          <p:nvSpPr>
            <p:cNvPr id="104" name="TextBox 13"/>
            <p:cNvSpPr txBox="1">
              <a:spLocks noChangeArrowheads="1"/>
            </p:cNvSpPr>
            <p:nvPr/>
          </p:nvSpPr>
          <p:spPr bwMode="auto">
            <a:xfrm>
              <a:off x="2116931" y="1554957"/>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105"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106" name="TextBox 13"/>
            <p:cNvSpPr txBox="1">
              <a:spLocks noChangeArrowheads="1"/>
            </p:cNvSpPr>
            <p:nvPr/>
          </p:nvSpPr>
          <p:spPr bwMode="auto">
            <a:xfrm>
              <a:off x="2622947" y="2653904"/>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02</a:t>
              </a:r>
            </a:p>
          </p:txBody>
        </p:sp>
      </p:grpSp>
    </p:spTree>
    <p:extLst>
      <p:ext uri="{BB962C8B-B14F-4D97-AF65-F5344CB8AC3E}">
        <p14:creationId xmlns:p14="http://schemas.microsoft.com/office/powerpoint/2010/main" val="1563587496"/>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80">
                                          <p:stCondLst>
                                            <p:cond delay="0"/>
                                          </p:stCondLst>
                                        </p:cTn>
                                        <p:tgtEl>
                                          <p:spTgt spid="52"/>
                                        </p:tgtEl>
                                      </p:cBhvr>
                                    </p:animEffect>
                                    <p:anim calcmode="lin" valueType="num">
                                      <p:cBhvr>
                                        <p:cTn id="12"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7" dur="26">
                                          <p:stCondLst>
                                            <p:cond delay="650"/>
                                          </p:stCondLst>
                                        </p:cTn>
                                        <p:tgtEl>
                                          <p:spTgt spid="52"/>
                                        </p:tgtEl>
                                      </p:cBhvr>
                                      <p:to x="100000" y="60000"/>
                                    </p:animScale>
                                    <p:animScale>
                                      <p:cBhvr>
                                        <p:cTn id="18" dur="166" decel="50000">
                                          <p:stCondLst>
                                            <p:cond delay="676"/>
                                          </p:stCondLst>
                                        </p:cTn>
                                        <p:tgtEl>
                                          <p:spTgt spid="52"/>
                                        </p:tgtEl>
                                      </p:cBhvr>
                                      <p:to x="100000" y="100000"/>
                                    </p:animScale>
                                    <p:animScale>
                                      <p:cBhvr>
                                        <p:cTn id="19" dur="26">
                                          <p:stCondLst>
                                            <p:cond delay="1312"/>
                                          </p:stCondLst>
                                        </p:cTn>
                                        <p:tgtEl>
                                          <p:spTgt spid="52"/>
                                        </p:tgtEl>
                                      </p:cBhvr>
                                      <p:to x="100000" y="80000"/>
                                    </p:animScale>
                                    <p:animScale>
                                      <p:cBhvr>
                                        <p:cTn id="20" dur="166" decel="50000">
                                          <p:stCondLst>
                                            <p:cond delay="1338"/>
                                          </p:stCondLst>
                                        </p:cTn>
                                        <p:tgtEl>
                                          <p:spTgt spid="52"/>
                                        </p:tgtEl>
                                      </p:cBhvr>
                                      <p:to x="100000" y="100000"/>
                                    </p:animScale>
                                    <p:animScale>
                                      <p:cBhvr>
                                        <p:cTn id="21" dur="26">
                                          <p:stCondLst>
                                            <p:cond delay="1642"/>
                                          </p:stCondLst>
                                        </p:cTn>
                                        <p:tgtEl>
                                          <p:spTgt spid="52"/>
                                        </p:tgtEl>
                                      </p:cBhvr>
                                      <p:to x="100000" y="90000"/>
                                    </p:animScale>
                                    <p:animScale>
                                      <p:cBhvr>
                                        <p:cTn id="22" dur="166" decel="50000">
                                          <p:stCondLst>
                                            <p:cond delay="1668"/>
                                          </p:stCondLst>
                                        </p:cTn>
                                        <p:tgtEl>
                                          <p:spTgt spid="52"/>
                                        </p:tgtEl>
                                      </p:cBhvr>
                                      <p:to x="100000" y="100000"/>
                                    </p:animScale>
                                    <p:animScale>
                                      <p:cBhvr>
                                        <p:cTn id="23" dur="26">
                                          <p:stCondLst>
                                            <p:cond delay="1808"/>
                                          </p:stCondLst>
                                        </p:cTn>
                                        <p:tgtEl>
                                          <p:spTgt spid="52"/>
                                        </p:tgtEl>
                                      </p:cBhvr>
                                      <p:to x="100000" y="95000"/>
                                    </p:animScale>
                                    <p:animScale>
                                      <p:cBhvr>
                                        <p:cTn id="24" dur="166" decel="50000">
                                          <p:stCondLst>
                                            <p:cond delay="1834"/>
                                          </p:stCondLst>
                                        </p:cTn>
                                        <p:tgtEl>
                                          <p:spTgt spid="52"/>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101"/>
                                        </p:tgtEl>
                                        <p:attrNameLst>
                                          <p:attrName>style.visibility</p:attrName>
                                        </p:attrNameLst>
                                      </p:cBhvr>
                                      <p:to>
                                        <p:strVal val="visible"/>
                                      </p:to>
                                    </p:set>
                                    <p:animEffect transition="in" filter="wipe(down)">
                                      <p:cBhvr>
                                        <p:cTn id="27" dur="580">
                                          <p:stCondLst>
                                            <p:cond delay="0"/>
                                          </p:stCondLst>
                                        </p:cTn>
                                        <p:tgtEl>
                                          <p:spTgt spid="101"/>
                                        </p:tgtEl>
                                      </p:cBhvr>
                                    </p:animEffect>
                                    <p:anim calcmode="lin" valueType="num">
                                      <p:cBhvr>
                                        <p:cTn id="28" dur="1822" tmFilter="0,0; 0.14,0.36; 0.43,0.73; 0.71,0.91; 1.0,1.0">
                                          <p:stCondLst>
                                            <p:cond delay="0"/>
                                          </p:stCondLst>
                                        </p:cTn>
                                        <p:tgtEl>
                                          <p:spTgt spid="10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1"/>
                                        </p:tgtEl>
                                        <p:attrNameLst>
                                          <p:attrName>ppt_y</p:attrName>
                                        </p:attrNameLst>
                                      </p:cBhvr>
                                      <p:tavLst>
                                        <p:tav tm="0" fmla="#ppt_y-sin(pi*$)/81">
                                          <p:val>
                                            <p:fltVal val="0"/>
                                          </p:val>
                                        </p:tav>
                                        <p:tav tm="100000">
                                          <p:val>
                                            <p:fltVal val="1"/>
                                          </p:val>
                                        </p:tav>
                                      </p:tavLst>
                                    </p:anim>
                                    <p:animScale>
                                      <p:cBhvr>
                                        <p:cTn id="33" dur="26">
                                          <p:stCondLst>
                                            <p:cond delay="650"/>
                                          </p:stCondLst>
                                        </p:cTn>
                                        <p:tgtEl>
                                          <p:spTgt spid="101"/>
                                        </p:tgtEl>
                                      </p:cBhvr>
                                      <p:to x="100000" y="60000"/>
                                    </p:animScale>
                                    <p:animScale>
                                      <p:cBhvr>
                                        <p:cTn id="34" dur="166" decel="50000">
                                          <p:stCondLst>
                                            <p:cond delay="676"/>
                                          </p:stCondLst>
                                        </p:cTn>
                                        <p:tgtEl>
                                          <p:spTgt spid="101"/>
                                        </p:tgtEl>
                                      </p:cBhvr>
                                      <p:to x="100000" y="100000"/>
                                    </p:animScale>
                                    <p:animScale>
                                      <p:cBhvr>
                                        <p:cTn id="35" dur="26">
                                          <p:stCondLst>
                                            <p:cond delay="1312"/>
                                          </p:stCondLst>
                                        </p:cTn>
                                        <p:tgtEl>
                                          <p:spTgt spid="101"/>
                                        </p:tgtEl>
                                      </p:cBhvr>
                                      <p:to x="100000" y="80000"/>
                                    </p:animScale>
                                    <p:animScale>
                                      <p:cBhvr>
                                        <p:cTn id="36" dur="166" decel="50000">
                                          <p:stCondLst>
                                            <p:cond delay="1338"/>
                                          </p:stCondLst>
                                        </p:cTn>
                                        <p:tgtEl>
                                          <p:spTgt spid="101"/>
                                        </p:tgtEl>
                                      </p:cBhvr>
                                      <p:to x="100000" y="100000"/>
                                    </p:animScale>
                                    <p:animScale>
                                      <p:cBhvr>
                                        <p:cTn id="37" dur="26">
                                          <p:stCondLst>
                                            <p:cond delay="1642"/>
                                          </p:stCondLst>
                                        </p:cTn>
                                        <p:tgtEl>
                                          <p:spTgt spid="101"/>
                                        </p:tgtEl>
                                      </p:cBhvr>
                                      <p:to x="100000" y="90000"/>
                                    </p:animScale>
                                    <p:animScale>
                                      <p:cBhvr>
                                        <p:cTn id="38" dur="166" decel="50000">
                                          <p:stCondLst>
                                            <p:cond delay="1668"/>
                                          </p:stCondLst>
                                        </p:cTn>
                                        <p:tgtEl>
                                          <p:spTgt spid="101"/>
                                        </p:tgtEl>
                                      </p:cBhvr>
                                      <p:to x="100000" y="100000"/>
                                    </p:animScale>
                                    <p:animScale>
                                      <p:cBhvr>
                                        <p:cTn id="39" dur="26">
                                          <p:stCondLst>
                                            <p:cond delay="1808"/>
                                          </p:stCondLst>
                                        </p:cTn>
                                        <p:tgtEl>
                                          <p:spTgt spid="101"/>
                                        </p:tgtEl>
                                      </p:cBhvr>
                                      <p:to x="100000" y="95000"/>
                                    </p:animScale>
                                    <p:animScale>
                                      <p:cBhvr>
                                        <p:cTn id="40" dur="166" decel="50000">
                                          <p:stCondLst>
                                            <p:cond delay="1834"/>
                                          </p:stCondLst>
                                        </p:cTn>
                                        <p:tgtEl>
                                          <p:spTgt spid="101"/>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63"/>
                                        </p:tgtEl>
                                        <p:attrNameLst>
                                          <p:attrName>style.visibility</p:attrName>
                                        </p:attrNameLst>
                                      </p:cBhvr>
                                      <p:to>
                                        <p:strVal val="visible"/>
                                      </p:to>
                                    </p:set>
                                    <p:animEffect transition="in" filter="wipe(down)">
                                      <p:cBhvr>
                                        <p:cTn id="43" dur="580">
                                          <p:stCondLst>
                                            <p:cond delay="0"/>
                                          </p:stCondLst>
                                        </p:cTn>
                                        <p:tgtEl>
                                          <p:spTgt spid="63"/>
                                        </p:tgtEl>
                                      </p:cBhvr>
                                    </p:animEffect>
                                    <p:anim calcmode="lin" valueType="num">
                                      <p:cBhvr>
                                        <p:cTn id="44"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49" dur="26">
                                          <p:stCondLst>
                                            <p:cond delay="650"/>
                                          </p:stCondLst>
                                        </p:cTn>
                                        <p:tgtEl>
                                          <p:spTgt spid="63"/>
                                        </p:tgtEl>
                                      </p:cBhvr>
                                      <p:to x="100000" y="60000"/>
                                    </p:animScale>
                                    <p:animScale>
                                      <p:cBhvr>
                                        <p:cTn id="50" dur="166" decel="50000">
                                          <p:stCondLst>
                                            <p:cond delay="676"/>
                                          </p:stCondLst>
                                        </p:cTn>
                                        <p:tgtEl>
                                          <p:spTgt spid="63"/>
                                        </p:tgtEl>
                                      </p:cBhvr>
                                      <p:to x="100000" y="100000"/>
                                    </p:animScale>
                                    <p:animScale>
                                      <p:cBhvr>
                                        <p:cTn id="51" dur="26">
                                          <p:stCondLst>
                                            <p:cond delay="1312"/>
                                          </p:stCondLst>
                                        </p:cTn>
                                        <p:tgtEl>
                                          <p:spTgt spid="63"/>
                                        </p:tgtEl>
                                      </p:cBhvr>
                                      <p:to x="100000" y="80000"/>
                                    </p:animScale>
                                    <p:animScale>
                                      <p:cBhvr>
                                        <p:cTn id="52" dur="166" decel="50000">
                                          <p:stCondLst>
                                            <p:cond delay="1338"/>
                                          </p:stCondLst>
                                        </p:cTn>
                                        <p:tgtEl>
                                          <p:spTgt spid="63"/>
                                        </p:tgtEl>
                                      </p:cBhvr>
                                      <p:to x="100000" y="100000"/>
                                    </p:animScale>
                                    <p:animScale>
                                      <p:cBhvr>
                                        <p:cTn id="53" dur="26">
                                          <p:stCondLst>
                                            <p:cond delay="1642"/>
                                          </p:stCondLst>
                                        </p:cTn>
                                        <p:tgtEl>
                                          <p:spTgt spid="63"/>
                                        </p:tgtEl>
                                      </p:cBhvr>
                                      <p:to x="100000" y="90000"/>
                                    </p:animScale>
                                    <p:animScale>
                                      <p:cBhvr>
                                        <p:cTn id="54" dur="166" decel="50000">
                                          <p:stCondLst>
                                            <p:cond delay="1668"/>
                                          </p:stCondLst>
                                        </p:cTn>
                                        <p:tgtEl>
                                          <p:spTgt spid="63"/>
                                        </p:tgtEl>
                                      </p:cBhvr>
                                      <p:to x="100000" y="100000"/>
                                    </p:animScale>
                                    <p:animScale>
                                      <p:cBhvr>
                                        <p:cTn id="55" dur="26">
                                          <p:stCondLst>
                                            <p:cond delay="1808"/>
                                          </p:stCondLst>
                                        </p:cTn>
                                        <p:tgtEl>
                                          <p:spTgt spid="63"/>
                                        </p:tgtEl>
                                      </p:cBhvr>
                                      <p:to x="100000" y="95000"/>
                                    </p:animScale>
                                    <p:animScale>
                                      <p:cBhvr>
                                        <p:cTn id="56" dur="166" decel="50000">
                                          <p:stCondLst>
                                            <p:cond delay="1834"/>
                                          </p:stCondLst>
                                        </p:cTn>
                                        <p:tgtEl>
                                          <p:spTgt spid="63"/>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95"/>
                                        </p:tgtEl>
                                        <p:attrNameLst>
                                          <p:attrName>style.visibility</p:attrName>
                                        </p:attrNameLst>
                                      </p:cBhvr>
                                      <p:to>
                                        <p:strVal val="visible"/>
                                      </p:to>
                                    </p:set>
                                    <p:animEffect transition="in" filter="wipe(down)">
                                      <p:cBhvr>
                                        <p:cTn id="59" dur="580">
                                          <p:stCondLst>
                                            <p:cond delay="0"/>
                                          </p:stCondLst>
                                        </p:cTn>
                                        <p:tgtEl>
                                          <p:spTgt spid="95"/>
                                        </p:tgtEl>
                                      </p:cBhvr>
                                    </p:animEffect>
                                    <p:anim calcmode="lin" valueType="num">
                                      <p:cBhvr>
                                        <p:cTn id="60" dur="1822"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9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9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95"/>
                                        </p:tgtEl>
                                        <p:attrNameLst>
                                          <p:attrName>ppt_y</p:attrName>
                                        </p:attrNameLst>
                                      </p:cBhvr>
                                      <p:tavLst>
                                        <p:tav tm="0" fmla="#ppt_y-sin(pi*$)/81">
                                          <p:val>
                                            <p:fltVal val="0"/>
                                          </p:val>
                                        </p:tav>
                                        <p:tav tm="100000">
                                          <p:val>
                                            <p:fltVal val="1"/>
                                          </p:val>
                                        </p:tav>
                                      </p:tavLst>
                                    </p:anim>
                                    <p:animScale>
                                      <p:cBhvr>
                                        <p:cTn id="65" dur="26">
                                          <p:stCondLst>
                                            <p:cond delay="650"/>
                                          </p:stCondLst>
                                        </p:cTn>
                                        <p:tgtEl>
                                          <p:spTgt spid="95"/>
                                        </p:tgtEl>
                                      </p:cBhvr>
                                      <p:to x="100000" y="60000"/>
                                    </p:animScale>
                                    <p:animScale>
                                      <p:cBhvr>
                                        <p:cTn id="66" dur="166" decel="50000">
                                          <p:stCondLst>
                                            <p:cond delay="676"/>
                                          </p:stCondLst>
                                        </p:cTn>
                                        <p:tgtEl>
                                          <p:spTgt spid="95"/>
                                        </p:tgtEl>
                                      </p:cBhvr>
                                      <p:to x="100000" y="100000"/>
                                    </p:animScale>
                                    <p:animScale>
                                      <p:cBhvr>
                                        <p:cTn id="67" dur="26">
                                          <p:stCondLst>
                                            <p:cond delay="1312"/>
                                          </p:stCondLst>
                                        </p:cTn>
                                        <p:tgtEl>
                                          <p:spTgt spid="95"/>
                                        </p:tgtEl>
                                      </p:cBhvr>
                                      <p:to x="100000" y="80000"/>
                                    </p:animScale>
                                    <p:animScale>
                                      <p:cBhvr>
                                        <p:cTn id="68" dur="166" decel="50000">
                                          <p:stCondLst>
                                            <p:cond delay="1338"/>
                                          </p:stCondLst>
                                        </p:cTn>
                                        <p:tgtEl>
                                          <p:spTgt spid="95"/>
                                        </p:tgtEl>
                                      </p:cBhvr>
                                      <p:to x="100000" y="100000"/>
                                    </p:animScale>
                                    <p:animScale>
                                      <p:cBhvr>
                                        <p:cTn id="69" dur="26">
                                          <p:stCondLst>
                                            <p:cond delay="1642"/>
                                          </p:stCondLst>
                                        </p:cTn>
                                        <p:tgtEl>
                                          <p:spTgt spid="95"/>
                                        </p:tgtEl>
                                      </p:cBhvr>
                                      <p:to x="100000" y="90000"/>
                                    </p:animScale>
                                    <p:animScale>
                                      <p:cBhvr>
                                        <p:cTn id="70" dur="166" decel="50000">
                                          <p:stCondLst>
                                            <p:cond delay="1668"/>
                                          </p:stCondLst>
                                        </p:cTn>
                                        <p:tgtEl>
                                          <p:spTgt spid="95"/>
                                        </p:tgtEl>
                                      </p:cBhvr>
                                      <p:to x="100000" y="100000"/>
                                    </p:animScale>
                                    <p:animScale>
                                      <p:cBhvr>
                                        <p:cTn id="71" dur="26">
                                          <p:stCondLst>
                                            <p:cond delay="1808"/>
                                          </p:stCondLst>
                                        </p:cTn>
                                        <p:tgtEl>
                                          <p:spTgt spid="95"/>
                                        </p:tgtEl>
                                      </p:cBhvr>
                                      <p:to x="100000" y="95000"/>
                                    </p:animScale>
                                    <p:animScale>
                                      <p:cBhvr>
                                        <p:cTn id="72" dur="166" decel="50000">
                                          <p:stCondLst>
                                            <p:cond delay="1834"/>
                                          </p:stCondLst>
                                        </p:cTn>
                                        <p:tgtEl>
                                          <p:spTgt spid="9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89"/>
                                        </p:tgtEl>
                                        <p:attrNameLst>
                                          <p:attrName>style.visibility</p:attrName>
                                        </p:attrNameLst>
                                      </p:cBhvr>
                                      <p:to>
                                        <p:strVal val="visible"/>
                                      </p:to>
                                    </p:set>
                                    <p:animEffect transition="in" filter="wipe(down)">
                                      <p:cBhvr>
                                        <p:cTn id="75" dur="580">
                                          <p:stCondLst>
                                            <p:cond delay="0"/>
                                          </p:stCondLst>
                                        </p:cTn>
                                        <p:tgtEl>
                                          <p:spTgt spid="89"/>
                                        </p:tgtEl>
                                      </p:cBhvr>
                                    </p:animEffect>
                                    <p:anim calcmode="lin" valueType="num">
                                      <p:cBhvr>
                                        <p:cTn id="76" dur="1822" tmFilter="0,0; 0.14,0.36; 0.43,0.73; 0.71,0.91; 1.0,1.0">
                                          <p:stCondLst>
                                            <p:cond delay="0"/>
                                          </p:stCondLst>
                                        </p:cTn>
                                        <p:tgtEl>
                                          <p:spTgt spid="89"/>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89"/>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89"/>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89"/>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89"/>
                                        </p:tgtEl>
                                        <p:attrNameLst>
                                          <p:attrName>ppt_y</p:attrName>
                                        </p:attrNameLst>
                                      </p:cBhvr>
                                      <p:tavLst>
                                        <p:tav tm="0" fmla="#ppt_y-sin(pi*$)/81">
                                          <p:val>
                                            <p:fltVal val="0"/>
                                          </p:val>
                                        </p:tav>
                                        <p:tav tm="100000">
                                          <p:val>
                                            <p:fltVal val="1"/>
                                          </p:val>
                                        </p:tav>
                                      </p:tavLst>
                                    </p:anim>
                                    <p:animScale>
                                      <p:cBhvr>
                                        <p:cTn id="81" dur="26">
                                          <p:stCondLst>
                                            <p:cond delay="650"/>
                                          </p:stCondLst>
                                        </p:cTn>
                                        <p:tgtEl>
                                          <p:spTgt spid="89"/>
                                        </p:tgtEl>
                                      </p:cBhvr>
                                      <p:to x="100000" y="60000"/>
                                    </p:animScale>
                                    <p:animScale>
                                      <p:cBhvr>
                                        <p:cTn id="82" dur="166" decel="50000">
                                          <p:stCondLst>
                                            <p:cond delay="676"/>
                                          </p:stCondLst>
                                        </p:cTn>
                                        <p:tgtEl>
                                          <p:spTgt spid="89"/>
                                        </p:tgtEl>
                                      </p:cBhvr>
                                      <p:to x="100000" y="100000"/>
                                    </p:animScale>
                                    <p:animScale>
                                      <p:cBhvr>
                                        <p:cTn id="83" dur="26">
                                          <p:stCondLst>
                                            <p:cond delay="1312"/>
                                          </p:stCondLst>
                                        </p:cTn>
                                        <p:tgtEl>
                                          <p:spTgt spid="89"/>
                                        </p:tgtEl>
                                      </p:cBhvr>
                                      <p:to x="100000" y="80000"/>
                                    </p:animScale>
                                    <p:animScale>
                                      <p:cBhvr>
                                        <p:cTn id="84" dur="166" decel="50000">
                                          <p:stCondLst>
                                            <p:cond delay="1338"/>
                                          </p:stCondLst>
                                        </p:cTn>
                                        <p:tgtEl>
                                          <p:spTgt spid="89"/>
                                        </p:tgtEl>
                                      </p:cBhvr>
                                      <p:to x="100000" y="100000"/>
                                    </p:animScale>
                                    <p:animScale>
                                      <p:cBhvr>
                                        <p:cTn id="85" dur="26">
                                          <p:stCondLst>
                                            <p:cond delay="1642"/>
                                          </p:stCondLst>
                                        </p:cTn>
                                        <p:tgtEl>
                                          <p:spTgt spid="89"/>
                                        </p:tgtEl>
                                      </p:cBhvr>
                                      <p:to x="100000" y="90000"/>
                                    </p:animScale>
                                    <p:animScale>
                                      <p:cBhvr>
                                        <p:cTn id="86" dur="166" decel="50000">
                                          <p:stCondLst>
                                            <p:cond delay="1668"/>
                                          </p:stCondLst>
                                        </p:cTn>
                                        <p:tgtEl>
                                          <p:spTgt spid="89"/>
                                        </p:tgtEl>
                                      </p:cBhvr>
                                      <p:to x="100000" y="100000"/>
                                    </p:animScale>
                                    <p:animScale>
                                      <p:cBhvr>
                                        <p:cTn id="87" dur="26">
                                          <p:stCondLst>
                                            <p:cond delay="1808"/>
                                          </p:stCondLst>
                                        </p:cTn>
                                        <p:tgtEl>
                                          <p:spTgt spid="89"/>
                                        </p:tgtEl>
                                      </p:cBhvr>
                                      <p:to x="100000" y="95000"/>
                                    </p:animScale>
                                    <p:animScale>
                                      <p:cBhvr>
                                        <p:cTn id="88" dur="166" decel="50000">
                                          <p:stCondLst>
                                            <p:cond delay="1834"/>
                                          </p:stCondLst>
                                        </p:cTn>
                                        <p:tgtEl>
                                          <p:spTgt spid="8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56"/>
            <a:ext cx="9143429" cy="5143179"/>
          </a:xfrm>
          <a:prstGeom prst="rect">
            <a:avLst/>
          </a:prstGeom>
        </p:spPr>
      </p:pic>
      <p:sp>
        <p:nvSpPr>
          <p:cNvPr id="36" name="Freeform 11"/>
          <p:cNvSpPr>
            <a:spLocks/>
          </p:cNvSpPr>
          <p:nvPr/>
        </p:nvSpPr>
        <p:spPr bwMode="auto">
          <a:xfrm>
            <a:off x="3997352" y="79707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7" name="Freeform 10"/>
          <p:cNvSpPr>
            <a:spLocks/>
          </p:cNvSpPr>
          <p:nvPr/>
        </p:nvSpPr>
        <p:spPr bwMode="auto">
          <a:xfrm>
            <a:off x="3874765" y="863750"/>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4061620" y="797075"/>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Freeform 11"/>
          <p:cNvSpPr>
            <a:spLocks/>
          </p:cNvSpPr>
          <p:nvPr/>
        </p:nvSpPr>
        <p:spPr bwMode="auto">
          <a:xfrm>
            <a:off x="3997352" y="1562646"/>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3" name="Freeform 10"/>
          <p:cNvSpPr>
            <a:spLocks/>
          </p:cNvSpPr>
          <p:nvPr/>
        </p:nvSpPr>
        <p:spPr bwMode="auto">
          <a:xfrm>
            <a:off x="3874765" y="162932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4061620" y="1562646"/>
            <a:ext cx="540333" cy="553641"/>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Freeform 11"/>
          <p:cNvSpPr>
            <a:spLocks/>
          </p:cNvSpPr>
          <p:nvPr/>
        </p:nvSpPr>
        <p:spPr bwMode="auto">
          <a:xfrm>
            <a:off x="3997352" y="2311549"/>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6" name="Freeform 10"/>
          <p:cNvSpPr>
            <a:spLocks/>
          </p:cNvSpPr>
          <p:nvPr/>
        </p:nvSpPr>
        <p:spPr bwMode="auto">
          <a:xfrm>
            <a:off x="3874765" y="237703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7" name="Rectangle 12"/>
          <p:cNvSpPr>
            <a:spLocks noChangeArrowheads="1"/>
          </p:cNvSpPr>
          <p:nvPr/>
        </p:nvSpPr>
        <p:spPr bwMode="auto">
          <a:xfrm>
            <a:off x="4061620" y="2311550"/>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Freeform 11"/>
          <p:cNvSpPr>
            <a:spLocks/>
          </p:cNvSpPr>
          <p:nvPr/>
        </p:nvSpPr>
        <p:spPr bwMode="auto">
          <a:xfrm>
            <a:off x="3997352" y="306878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headEnd/>
            <a:tailEnd/>
          </a:ln>
        </p:spPr>
        <p:txBody>
          <a:bodyPr lIns="68562" tIns="34281" rIns="68562" bIns="34281"/>
          <a:lstStyle/>
          <a:p>
            <a:endParaRPr lang="zh-CN" altLang="en-US"/>
          </a:p>
        </p:txBody>
      </p:sp>
      <p:sp>
        <p:nvSpPr>
          <p:cNvPr id="49" name="Freeform 10"/>
          <p:cNvSpPr>
            <a:spLocks/>
          </p:cNvSpPr>
          <p:nvPr/>
        </p:nvSpPr>
        <p:spPr bwMode="auto">
          <a:xfrm>
            <a:off x="3874765" y="313427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4061620" y="3068787"/>
            <a:ext cx="540333" cy="553640"/>
          </a:xfrm>
          <a:prstGeom prst="rect">
            <a:avLst/>
          </a:prstGeom>
          <a:solidFill>
            <a:srgbClr val="0070C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Freeform 11"/>
          <p:cNvSpPr>
            <a:spLocks/>
          </p:cNvSpPr>
          <p:nvPr/>
        </p:nvSpPr>
        <p:spPr bwMode="auto">
          <a:xfrm>
            <a:off x="3997352" y="385221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52" name="Freeform 10"/>
          <p:cNvSpPr>
            <a:spLocks/>
          </p:cNvSpPr>
          <p:nvPr/>
        </p:nvSpPr>
        <p:spPr bwMode="auto">
          <a:xfrm>
            <a:off x="3874765" y="391770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4061620" y="3852218"/>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4" name="TextBox 105"/>
          <p:cNvSpPr txBox="1">
            <a:spLocks noChangeArrowheads="1"/>
          </p:cNvSpPr>
          <p:nvPr/>
        </p:nvSpPr>
        <p:spPr bwMode="auto">
          <a:xfrm>
            <a:off x="4759054" y="910183"/>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年度工作概述</a:t>
            </a:r>
          </a:p>
        </p:txBody>
      </p:sp>
      <p:sp>
        <p:nvSpPr>
          <p:cNvPr id="55" name="TextBox 106"/>
          <p:cNvSpPr txBox="1">
            <a:spLocks noChangeArrowheads="1"/>
          </p:cNvSpPr>
          <p:nvPr/>
        </p:nvSpPr>
        <p:spPr bwMode="auto">
          <a:xfrm>
            <a:off x="4142551" y="82922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56" name="TextBox 108"/>
          <p:cNvSpPr txBox="1">
            <a:spLocks noChangeArrowheads="1"/>
          </p:cNvSpPr>
          <p:nvPr/>
        </p:nvSpPr>
        <p:spPr bwMode="auto">
          <a:xfrm>
            <a:off x="4759054" y="1698377"/>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工作完成情况</a:t>
            </a:r>
          </a:p>
        </p:txBody>
      </p:sp>
      <p:sp>
        <p:nvSpPr>
          <p:cNvPr id="57" name="TextBox 109"/>
          <p:cNvSpPr txBox="1">
            <a:spLocks noChangeArrowheads="1"/>
          </p:cNvSpPr>
          <p:nvPr/>
        </p:nvSpPr>
        <p:spPr bwMode="auto">
          <a:xfrm>
            <a:off x="4142551" y="157812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58" name="TextBox 115"/>
          <p:cNvSpPr txBox="1">
            <a:spLocks noChangeArrowheads="1"/>
          </p:cNvSpPr>
          <p:nvPr/>
        </p:nvSpPr>
        <p:spPr bwMode="auto">
          <a:xfrm>
            <a:off x="4759054" y="2406799"/>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成功项目展示</a:t>
            </a:r>
          </a:p>
        </p:txBody>
      </p:sp>
      <p:sp>
        <p:nvSpPr>
          <p:cNvPr id="59" name="TextBox 116"/>
          <p:cNvSpPr txBox="1">
            <a:spLocks noChangeArrowheads="1"/>
          </p:cNvSpPr>
          <p:nvPr/>
        </p:nvSpPr>
        <p:spPr bwMode="auto">
          <a:xfrm>
            <a:off x="4142551" y="232583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0" name="TextBox 117"/>
          <p:cNvSpPr txBox="1">
            <a:spLocks noChangeArrowheads="1"/>
          </p:cNvSpPr>
          <p:nvPr/>
        </p:nvSpPr>
        <p:spPr bwMode="auto">
          <a:xfrm>
            <a:off x="4759054" y="3172370"/>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工作存在不足</a:t>
            </a:r>
          </a:p>
        </p:txBody>
      </p:sp>
      <p:sp>
        <p:nvSpPr>
          <p:cNvPr id="61" name="TextBox 118"/>
          <p:cNvSpPr txBox="1">
            <a:spLocks noChangeArrowheads="1"/>
          </p:cNvSpPr>
          <p:nvPr/>
        </p:nvSpPr>
        <p:spPr bwMode="auto">
          <a:xfrm>
            <a:off x="4142551" y="3091408"/>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2" name="TextBox 119"/>
          <p:cNvSpPr txBox="1">
            <a:spLocks noChangeArrowheads="1"/>
          </p:cNvSpPr>
          <p:nvPr/>
        </p:nvSpPr>
        <p:spPr bwMode="auto">
          <a:xfrm>
            <a:off x="4759054" y="3978424"/>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明年工作计划</a:t>
            </a:r>
          </a:p>
        </p:txBody>
      </p:sp>
      <p:sp>
        <p:nvSpPr>
          <p:cNvPr id="63" name="TextBox 120"/>
          <p:cNvSpPr txBox="1">
            <a:spLocks noChangeArrowheads="1"/>
          </p:cNvSpPr>
          <p:nvPr/>
        </p:nvSpPr>
        <p:spPr bwMode="auto">
          <a:xfrm>
            <a:off x="4142551" y="385817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4"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65"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0B0F0"/>
          </a:solidFill>
          <a:ln>
            <a:noFill/>
          </a:ln>
        </p:spPr>
        <p:txBody>
          <a:bodyPr lIns="68562" tIns="34281" rIns="68562" bIns="34281"/>
          <a:lstStyle/>
          <a:p>
            <a:endParaRPr lang="zh-CN" altLang="en-US"/>
          </a:p>
        </p:txBody>
      </p:sp>
      <p:sp>
        <p:nvSpPr>
          <p:cNvPr id="66" name="矩形 12"/>
          <p:cNvSpPr>
            <a:spLocks noChangeArrowheads="1"/>
          </p:cNvSpPr>
          <p:nvPr/>
        </p:nvSpPr>
        <p:spPr bwMode="auto">
          <a:xfrm>
            <a:off x="1980426" y="4454129"/>
            <a:ext cx="1299655" cy="586978"/>
          </a:xfrm>
          <a:prstGeom prst="rect">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68"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 calcmode="lin" valueType="num">
                                      <p:cBhvr>
                                        <p:cTn id="20" dur="500" fill="hold"/>
                                        <p:tgtEl>
                                          <p:spTgt spid="67"/>
                                        </p:tgtEl>
                                        <p:attrNameLst>
                                          <p:attrName>style.rotation</p:attrName>
                                        </p:attrNameLst>
                                      </p:cBhvr>
                                      <p:tavLst>
                                        <p:tav tm="0">
                                          <p:val>
                                            <p:fltVal val="90"/>
                                          </p:val>
                                        </p:tav>
                                        <p:tav tm="100000">
                                          <p:val>
                                            <p:fltVal val="0"/>
                                          </p:val>
                                        </p:tav>
                                      </p:tavLst>
                                    </p:anim>
                                    <p:animEffect transition="in" filter="fade">
                                      <p:cBhvr>
                                        <p:cTn id="21" dur="500"/>
                                        <p:tgtEl>
                                          <p:spTgt spid="6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anim calcmode="lin" valueType="num">
                                      <p:cBhvr>
                                        <p:cTn id="26" dur="500" fill="hold"/>
                                        <p:tgtEl>
                                          <p:spTgt spid="68"/>
                                        </p:tgtEl>
                                        <p:attrNameLst>
                                          <p:attrName>style.rotation</p:attrName>
                                        </p:attrNameLst>
                                      </p:cBhvr>
                                      <p:tavLst>
                                        <p:tav tm="0">
                                          <p:val>
                                            <p:fltVal val="90"/>
                                          </p:val>
                                        </p:tav>
                                        <p:tav tm="100000">
                                          <p:val>
                                            <p:fltVal val="0"/>
                                          </p:val>
                                        </p:tav>
                                      </p:tavLst>
                                    </p:anim>
                                    <p:animEffect transition="in" filter="fade">
                                      <p:cBhvr>
                                        <p:cTn id="27" dur="500"/>
                                        <p:tgtEl>
                                          <p:spTgt spid="68"/>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0-#ppt_w/2"/>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300"/>
                                        <p:tgtEl>
                                          <p:spTgt spid="36"/>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up)">
                                      <p:cBhvr>
                                        <p:cTn id="56" dur="500"/>
                                        <p:tgtEl>
                                          <p:spTgt spid="38"/>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 calcmode="lin" valueType="num">
                                      <p:cBhvr>
                                        <p:cTn id="62" dur="500" fill="hold"/>
                                        <p:tgtEl>
                                          <p:spTgt spid="55"/>
                                        </p:tgtEl>
                                        <p:attrNameLst>
                                          <p:attrName>style.rotation</p:attrName>
                                        </p:attrNameLst>
                                      </p:cBhvr>
                                      <p:tavLst>
                                        <p:tav tm="0">
                                          <p:val>
                                            <p:fltVal val="90"/>
                                          </p:val>
                                        </p:tav>
                                        <p:tav tm="100000">
                                          <p:val>
                                            <p:fltVal val="0"/>
                                          </p:val>
                                        </p:tav>
                                      </p:tavLst>
                                    </p:anim>
                                    <p:animEffect transition="in" filter="fade">
                                      <p:cBhvr>
                                        <p:cTn id="63" dur="500"/>
                                        <p:tgtEl>
                                          <p:spTgt spid="55"/>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300"/>
                                        <p:tgtEl>
                                          <p:spTgt spid="4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 calcmode="lin" valueType="num">
                                      <p:cBhvr>
                                        <p:cTn id="81" dur="500" fill="hold"/>
                                        <p:tgtEl>
                                          <p:spTgt spid="57"/>
                                        </p:tgtEl>
                                        <p:attrNameLst>
                                          <p:attrName>style.rotation</p:attrName>
                                        </p:attrNameLst>
                                      </p:cBhvr>
                                      <p:tavLst>
                                        <p:tav tm="0">
                                          <p:val>
                                            <p:fltVal val="90"/>
                                          </p:val>
                                        </p:tav>
                                        <p:tav tm="100000">
                                          <p:val>
                                            <p:fltVal val="0"/>
                                          </p:val>
                                        </p:tav>
                                      </p:tavLst>
                                    </p:anim>
                                    <p:animEffect transition="in" filter="fade">
                                      <p:cBhvr>
                                        <p:cTn id="82" dur="500"/>
                                        <p:tgtEl>
                                          <p:spTgt spid="57"/>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wipe(down)">
                                      <p:cBhvr>
                                        <p:cTn id="90" dur="300"/>
                                        <p:tgtEl>
                                          <p:spTgt spid="45"/>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p:cTn id="98" dur="500" fill="hold"/>
                                        <p:tgtEl>
                                          <p:spTgt spid="59"/>
                                        </p:tgtEl>
                                        <p:attrNameLst>
                                          <p:attrName>ppt_w</p:attrName>
                                        </p:attrNameLst>
                                      </p:cBhvr>
                                      <p:tavLst>
                                        <p:tav tm="0">
                                          <p:val>
                                            <p:fltVal val="0"/>
                                          </p:val>
                                        </p:tav>
                                        <p:tav tm="100000">
                                          <p:val>
                                            <p:strVal val="#ppt_w"/>
                                          </p:val>
                                        </p:tav>
                                      </p:tavLst>
                                    </p:anim>
                                    <p:anim calcmode="lin" valueType="num">
                                      <p:cBhvr>
                                        <p:cTn id="99" dur="500" fill="hold"/>
                                        <p:tgtEl>
                                          <p:spTgt spid="59"/>
                                        </p:tgtEl>
                                        <p:attrNameLst>
                                          <p:attrName>ppt_h</p:attrName>
                                        </p:attrNameLst>
                                      </p:cBhvr>
                                      <p:tavLst>
                                        <p:tav tm="0">
                                          <p:val>
                                            <p:fltVal val="0"/>
                                          </p:val>
                                        </p:tav>
                                        <p:tav tm="100000">
                                          <p:val>
                                            <p:strVal val="#ppt_h"/>
                                          </p:val>
                                        </p:tav>
                                      </p:tavLst>
                                    </p:anim>
                                    <p:anim calcmode="lin" valueType="num">
                                      <p:cBhvr>
                                        <p:cTn id="100" dur="500" fill="hold"/>
                                        <p:tgtEl>
                                          <p:spTgt spid="59"/>
                                        </p:tgtEl>
                                        <p:attrNameLst>
                                          <p:attrName>style.rotation</p:attrName>
                                        </p:attrNameLst>
                                      </p:cBhvr>
                                      <p:tavLst>
                                        <p:tav tm="0">
                                          <p:val>
                                            <p:fltVal val="90"/>
                                          </p:val>
                                        </p:tav>
                                        <p:tav tm="100000">
                                          <p:val>
                                            <p:fltVal val="0"/>
                                          </p:val>
                                        </p:tav>
                                      </p:tavLst>
                                    </p:anim>
                                    <p:animEffect transition="in" filter="fade">
                                      <p:cBhvr>
                                        <p:cTn id="101" dur="500"/>
                                        <p:tgtEl>
                                          <p:spTgt spid="59"/>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wipe(left)">
                                      <p:cBhvr>
                                        <p:cTn id="105" dur="500"/>
                                        <p:tgtEl>
                                          <p:spTgt spid="58"/>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300"/>
                                        <p:tgtEl>
                                          <p:spTgt spid="48"/>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wipe(up)">
                                      <p:cBhvr>
                                        <p:cTn id="113" dur="500"/>
                                        <p:tgtEl>
                                          <p:spTgt spid="50"/>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 calcmode="lin" valueType="num">
                                      <p:cBhvr>
                                        <p:cTn id="119" dur="500" fill="hold"/>
                                        <p:tgtEl>
                                          <p:spTgt spid="61"/>
                                        </p:tgtEl>
                                        <p:attrNameLst>
                                          <p:attrName>style.rotation</p:attrName>
                                        </p:attrNameLst>
                                      </p:cBhvr>
                                      <p:tavLst>
                                        <p:tav tm="0">
                                          <p:val>
                                            <p:fltVal val="90"/>
                                          </p:val>
                                        </p:tav>
                                        <p:tav tm="100000">
                                          <p:val>
                                            <p:fltVal val="0"/>
                                          </p:val>
                                        </p:tav>
                                      </p:tavLst>
                                    </p:anim>
                                    <p:animEffect transition="in" filter="fade">
                                      <p:cBhvr>
                                        <p:cTn id="120" dur="500"/>
                                        <p:tgtEl>
                                          <p:spTgt spid="61"/>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left)">
                                      <p:cBhvr>
                                        <p:cTn id="124" dur="500"/>
                                        <p:tgtEl>
                                          <p:spTgt spid="60"/>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wipe(down)">
                                      <p:cBhvr>
                                        <p:cTn id="128" dur="300"/>
                                        <p:tgtEl>
                                          <p:spTgt spid="51"/>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wipe(up)">
                                      <p:cBhvr>
                                        <p:cTn id="132" dur="500"/>
                                        <p:tgtEl>
                                          <p:spTgt spid="53"/>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 calcmode="lin" valueType="num">
                                      <p:cBhvr>
                                        <p:cTn id="138" dur="500" fill="hold"/>
                                        <p:tgtEl>
                                          <p:spTgt spid="63"/>
                                        </p:tgtEl>
                                        <p:attrNameLst>
                                          <p:attrName>style.rotation</p:attrName>
                                        </p:attrNameLst>
                                      </p:cBhvr>
                                      <p:tavLst>
                                        <p:tav tm="0">
                                          <p:val>
                                            <p:fltVal val="90"/>
                                          </p:val>
                                        </p:tav>
                                        <p:tav tm="100000">
                                          <p:val>
                                            <p:fltVal val="0"/>
                                          </p:val>
                                        </p:tav>
                                      </p:tavLst>
                                    </p:anim>
                                    <p:animEffect transition="in" filter="fade">
                                      <p:cBhvr>
                                        <p:cTn id="139" dur="500"/>
                                        <p:tgtEl>
                                          <p:spTgt spid="63"/>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wipe(left)">
                                      <p:cBhvr>
                                        <p:cTn id="1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autoUpdateAnimBg="0"/>
      <p:bldP spid="42" grpId="0" animBg="1"/>
      <p:bldP spid="43" grpId="0" animBg="1"/>
      <p:bldP spid="44" grpId="0" animBg="1" autoUpdateAnimBg="0"/>
      <p:bldP spid="45" grpId="0" animBg="1"/>
      <p:bldP spid="46" grpId="0" animBg="1"/>
      <p:bldP spid="47" grpId="0" animBg="1" autoUpdateAnimBg="0"/>
      <p:bldP spid="48" grpId="0" animBg="1"/>
      <p:bldP spid="49" grpId="0" animBg="1"/>
      <p:bldP spid="50" grpId="0" animBg="1" autoUpdateAnimBg="0"/>
      <p:bldP spid="51" grpId="0" animBg="1"/>
      <p:bldP spid="52" grpId="0" animBg="1"/>
      <p:bldP spid="53" grpId="0" animBg="1"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nimBg="1"/>
      <p:bldP spid="65" grpId="0" animBg="1"/>
      <p:bldP spid="66" grpId="0" bldLvl="0" animBg="1" autoUpdateAnimBg="0"/>
      <p:bldP spid="67" grpId="0" autoUpdateAnimBg="0"/>
      <p:bldP spid="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36"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37"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38"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dirty="0">
                <a:solidFill>
                  <a:schemeClr val="bg1"/>
                </a:solidFill>
                <a:latin typeface="微软雅黑" pitchFamily="34" charset="-122"/>
                <a:ea typeface="微软雅黑" pitchFamily="34" charset="-122"/>
              </a:rPr>
              <a:t>20%</a:t>
            </a:r>
            <a:endParaRPr lang="en-US" altLang="zh-CN" sz="2800" dirty="0">
              <a:solidFill>
                <a:schemeClr val="bg1"/>
              </a:solidFill>
            </a:endParaRPr>
          </a:p>
        </p:txBody>
      </p:sp>
      <p:sp>
        <p:nvSpPr>
          <p:cNvPr id="39"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40"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1"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42"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4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44"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8"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070C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
        <p:nvSpPr>
          <p:cNvPr id="16" name="燕尾形 15"/>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4275717"/>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strVal val="#ppt_x"/>
                                          </p:val>
                                        </p:tav>
                                        <p:tav tm="100000">
                                          <p:val>
                                            <p:strVal val="#ppt_x"/>
                                          </p:val>
                                        </p:tav>
                                      </p:tavLst>
                                    </p:anim>
                                    <p:anim calcmode="lin" valueType="num">
                                      <p:cBhvr>
                                        <p:cTn id="49" dur="5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anim calcmode="lin" valueType="num">
                                      <p:cBhvr>
                                        <p:cTn id="58" dur="500" fill="hold"/>
                                        <p:tgtEl>
                                          <p:spTgt spid="42"/>
                                        </p:tgtEl>
                                        <p:attrNameLst>
                                          <p:attrName>ppt_x</p:attrName>
                                        </p:attrNameLst>
                                      </p:cBhvr>
                                      <p:tavLst>
                                        <p:tav tm="0">
                                          <p:val>
                                            <p:strVal val="#ppt_x"/>
                                          </p:val>
                                        </p:tav>
                                        <p:tav tm="100000">
                                          <p:val>
                                            <p:strVal val="#ppt_x"/>
                                          </p:val>
                                        </p:tav>
                                      </p:tavLst>
                                    </p:anim>
                                    <p:anim calcmode="lin" valueType="num">
                                      <p:cBhvr>
                                        <p:cTn id="59" dur="5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anim calcmode="lin" valueType="num">
                                      <p:cBhvr>
                                        <p:cTn id="63" dur="500" fill="hold"/>
                                        <p:tgtEl>
                                          <p:spTgt spid="57"/>
                                        </p:tgtEl>
                                        <p:attrNameLst>
                                          <p:attrName>ppt_x</p:attrName>
                                        </p:attrNameLst>
                                      </p:cBhvr>
                                      <p:tavLst>
                                        <p:tav tm="0">
                                          <p:val>
                                            <p:strVal val="#ppt_x"/>
                                          </p:val>
                                        </p:tav>
                                        <p:tav tm="100000">
                                          <p:val>
                                            <p:strVal val="#ppt_x"/>
                                          </p:val>
                                        </p:tav>
                                      </p:tavLst>
                                    </p:anim>
                                    <p:anim calcmode="lin" valueType="num">
                                      <p:cBhvr>
                                        <p:cTn id="64" dur="5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utoUpdateAnimBg="0"/>
      <p:bldP spid="37" grpId="0" animBg="1"/>
      <p:bldP spid="38" grpId="0" autoUpdateAnimBg="0"/>
      <p:bldP spid="39" grpId="0" animBg="1"/>
      <p:bldP spid="40" grpId="0" autoUpdateAnimBg="0"/>
      <p:bldP spid="41" grpId="0" animBg="1"/>
      <p:bldP spid="42" grpId="0" autoUpdateAnimBg="0"/>
      <p:bldP spid="43" grpId="0" autoUpdateAnimBg="0"/>
      <p:bldP spid="44" grpId="0" autoUpdateAnimBg="0"/>
      <p:bldP spid="56" grpId="0" autoUpdateAnimBg="0"/>
      <p:bldP spid="57" grpId="0" autoUpdateAnimBg="0"/>
      <p:bldP spid="5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燕尾形 44"/>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51"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70C0"/>
          </a:solidFill>
          <a:ln>
            <a:noFill/>
          </a:ln>
        </p:spPr>
        <p:txBody>
          <a:bodyPr lIns="68562" tIns="34281" rIns="68562" bIns="34281"/>
          <a:lstStyle/>
          <a:p>
            <a:endParaRPr lang="zh-CN" altLang="en-US" sz="1400"/>
          </a:p>
        </p:txBody>
      </p:sp>
      <p:sp>
        <p:nvSpPr>
          <p:cNvPr id="65"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70C0"/>
          </a:solidFill>
          <a:ln>
            <a:noFill/>
          </a:ln>
        </p:spPr>
        <p:txBody>
          <a:bodyPr lIns="68562" tIns="34281" rIns="68562" bIns="34281"/>
          <a:lstStyle/>
          <a:p>
            <a:endParaRPr lang="zh-CN" altLang="en-US" sz="1400"/>
          </a:p>
        </p:txBody>
      </p:sp>
      <p:sp>
        <p:nvSpPr>
          <p:cNvPr id="66"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70C0"/>
          </a:solidFill>
          <a:ln>
            <a:noFill/>
          </a:ln>
        </p:spPr>
        <p:txBody>
          <a:bodyPr lIns="68562" tIns="34281" rIns="68562" bIns="34281"/>
          <a:lstStyle/>
          <a:p>
            <a:endParaRPr lang="zh-CN" altLang="en-US" sz="1400"/>
          </a:p>
        </p:txBody>
      </p:sp>
      <p:sp>
        <p:nvSpPr>
          <p:cNvPr id="67" name="Oval 10"/>
          <p:cNvSpPr>
            <a:spLocks noChangeArrowheads="1"/>
          </p:cNvSpPr>
          <p:nvPr/>
        </p:nvSpPr>
        <p:spPr bwMode="auto">
          <a:xfrm>
            <a:off x="1263395" y="1031428"/>
            <a:ext cx="654588" cy="653654"/>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8" name="Oval 11"/>
          <p:cNvSpPr>
            <a:spLocks noChangeArrowheads="1"/>
          </p:cNvSpPr>
          <p:nvPr/>
        </p:nvSpPr>
        <p:spPr bwMode="auto">
          <a:xfrm>
            <a:off x="2015576" y="4261594"/>
            <a:ext cx="653398"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9" name="Oval 12"/>
          <p:cNvSpPr>
            <a:spLocks noChangeArrowheads="1"/>
          </p:cNvSpPr>
          <p:nvPr/>
        </p:nvSpPr>
        <p:spPr bwMode="auto">
          <a:xfrm>
            <a:off x="4782699" y="2937619"/>
            <a:ext cx="653397"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70"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71"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2"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3"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4"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75"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224991492"/>
      </p:ext>
    </p:extLst>
  </p:cSld>
  <p:clrMapOvr>
    <a:masterClrMapping/>
  </p:clrMapOvr>
  <mc:AlternateContent xmlns:mc="http://schemas.openxmlformats.org/markup-compatibility/2006" xmlns:p14="http://schemas.microsoft.com/office/powerpoint/2010/main">
    <mc:Choice Requires="p14">
      <p:transition spd="slow" p14:dur="1200" advClick="0" advTm="11000">
        <p14:prism/>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90"/>
                                          </p:val>
                                        </p:tav>
                                        <p:tav tm="100000">
                                          <p:val>
                                            <p:fltVal val="0"/>
                                          </p:val>
                                        </p:tav>
                                      </p:tavLst>
                                    </p:anim>
                                    <p:animEffect transition="in" filter="fade">
                                      <p:cBhvr>
                                        <p:cTn id="10" dur="500"/>
                                        <p:tgtEl>
                                          <p:spTgt spid="6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 calcmode="lin" valueType="num">
                                      <p:cBhvr>
                                        <p:cTn id="15" dur="500" fill="hold"/>
                                        <p:tgtEl>
                                          <p:spTgt spid="52"/>
                                        </p:tgtEl>
                                        <p:attrNameLst>
                                          <p:attrName>style.rotation</p:attrName>
                                        </p:attrNameLst>
                                      </p:cBhvr>
                                      <p:tavLst>
                                        <p:tav tm="0">
                                          <p:val>
                                            <p:fltVal val="90"/>
                                          </p:val>
                                        </p:tav>
                                        <p:tav tm="100000">
                                          <p:val>
                                            <p:fltVal val="0"/>
                                          </p:val>
                                        </p:tav>
                                      </p:tavLst>
                                    </p:anim>
                                    <p:animEffect transition="in" filter="fade">
                                      <p:cBhvr>
                                        <p:cTn id="16" dur="500"/>
                                        <p:tgtEl>
                                          <p:spTgt spid="5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 calcmode="lin" valueType="num">
                                      <p:cBhvr>
                                        <p:cTn id="21" dur="500" fill="hold"/>
                                        <p:tgtEl>
                                          <p:spTgt spid="65"/>
                                        </p:tgtEl>
                                        <p:attrNameLst>
                                          <p:attrName>style.rotation</p:attrName>
                                        </p:attrNameLst>
                                      </p:cBhvr>
                                      <p:tavLst>
                                        <p:tav tm="0">
                                          <p:val>
                                            <p:fltVal val="90"/>
                                          </p:val>
                                        </p:tav>
                                        <p:tav tm="100000">
                                          <p:val>
                                            <p:fltVal val="0"/>
                                          </p:val>
                                        </p:tav>
                                      </p:tavLst>
                                    </p:anim>
                                    <p:animEffect transition="in" filter="fade">
                                      <p:cBhvr>
                                        <p:cTn id="22" dur="500"/>
                                        <p:tgtEl>
                                          <p:spTgt spid="65"/>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Scale>
                                      <p:cBhvr>
                                        <p:cTn id="26"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67"/>
                                        </p:tgtEl>
                                        <p:attrNameLst>
                                          <p:attrName>ppt_x,ppt_y</p:attrName>
                                        </p:attrNameLst>
                                      </p:cBhvr>
                                      <p:rCtr x="0" y="0"/>
                                    </p:animMotion>
                                    <p:animEffect transition="in" filter="fade">
                                      <p:cBhvr>
                                        <p:cTn id="28" dur="1000"/>
                                        <p:tgtEl>
                                          <p:spTgt spid="6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Scale>
                                      <p:cBhvr>
                                        <p:cTn id="31"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70"/>
                                        </p:tgtEl>
                                        <p:attrNameLst>
                                          <p:attrName>ppt_x,ppt_y</p:attrName>
                                        </p:attrNameLst>
                                      </p:cBhvr>
                                      <p:rCtr x="0" y="0"/>
                                    </p:animMotion>
                                    <p:animEffect transition="in" filter="fade">
                                      <p:cBhvr>
                                        <p:cTn id="33" dur="1000"/>
                                        <p:tgtEl>
                                          <p:spTgt spid="70"/>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Scale>
                                      <p:cBhvr>
                                        <p:cTn id="36"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69"/>
                                        </p:tgtEl>
                                        <p:attrNameLst>
                                          <p:attrName>ppt_x,ppt_y</p:attrName>
                                        </p:attrNameLst>
                                      </p:cBhvr>
                                      <p:rCtr x="0" y="0"/>
                                    </p:animMotion>
                                    <p:animEffect transition="in" filter="fade">
                                      <p:cBhvr>
                                        <p:cTn id="38" dur="1000"/>
                                        <p:tgtEl>
                                          <p:spTgt spid="69"/>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Scale>
                                      <p:cBhvr>
                                        <p:cTn id="41"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75"/>
                                        </p:tgtEl>
                                        <p:attrNameLst>
                                          <p:attrName>ppt_x,ppt_y</p:attrName>
                                        </p:attrNameLst>
                                      </p:cBhvr>
                                      <p:rCtr x="0" y="0"/>
                                    </p:animMotion>
                                    <p:animEffect transition="in" filter="fade">
                                      <p:cBhvr>
                                        <p:cTn id="43" dur="1000"/>
                                        <p:tgtEl>
                                          <p:spTgt spid="7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68"/>
                                        </p:tgtEl>
                                        <p:attrNameLst>
                                          <p:attrName>ppt_x,ppt_y</p:attrName>
                                        </p:attrNameLst>
                                      </p:cBhvr>
                                      <p:rCtr x="0" y="0"/>
                                    </p:animMotion>
                                    <p:animEffect transition="in" filter="fade">
                                      <p:cBhvr>
                                        <p:cTn id="48" dur="1000"/>
                                        <p:tgtEl>
                                          <p:spTgt spid="68"/>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Scale>
                                      <p:cBhvr>
                                        <p:cTn id="51"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74"/>
                                        </p:tgtEl>
                                        <p:attrNameLst>
                                          <p:attrName>ppt_x,ppt_y</p:attrName>
                                        </p:attrNameLst>
                                      </p:cBhvr>
                                      <p:rCtr x="0" y="0"/>
                                    </p:animMotion>
                                    <p:animEffect transition="in" filter="fade">
                                      <p:cBhvr>
                                        <p:cTn id="53" dur="1000"/>
                                        <p:tgtEl>
                                          <p:spTgt spid="74"/>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left)">
                                      <p:cBhvr>
                                        <p:cTn id="57" dur="500"/>
                                        <p:tgtEl>
                                          <p:spTgt spid="7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animEffect transition="in" filter="wipe(down)">
                                      <p:cBhvr>
                                        <p:cTn id="60" dur="500"/>
                                        <p:tgtEl>
                                          <p:spTgt spid="7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right)">
                                      <p:cBhvr>
                                        <p:cTn id="63" dur="500"/>
                                        <p:tgtEl>
                                          <p:spTgt spid="73"/>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1000"/>
                                        <p:tgtEl>
                                          <p:spTgt spid="51"/>
                                        </p:tgtEl>
                                      </p:cBhvr>
                                    </p:animEffect>
                                    <p:anim calcmode="lin" valueType="num">
                                      <p:cBhvr>
                                        <p:cTn id="68" dur="1000" fill="hold"/>
                                        <p:tgtEl>
                                          <p:spTgt spid="51"/>
                                        </p:tgtEl>
                                        <p:attrNameLst>
                                          <p:attrName>ppt_x</p:attrName>
                                        </p:attrNameLst>
                                      </p:cBhvr>
                                      <p:tavLst>
                                        <p:tav tm="0">
                                          <p:val>
                                            <p:strVal val="#ppt_x"/>
                                          </p:val>
                                        </p:tav>
                                        <p:tav tm="100000">
                                          <p:val>
                                            <p:strVal val="#ppt_x"/>
                                          </p:val>
                                        </p:tav>
                                      </p:tavLst>
                                    </p:anim>
                                    <p:anim calcmode="lin" valueType="num">
                                      <p:cBhvr>
                                        <p:cTn id="6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5" grpId="0" animBg="1"/>
      <p:bldP spid="66" grpId="0" animBg="1"/>
      <p:bldP spid="67" grpId="0" animBg="1" autoUpdateAnimBg="0"/>
      <p:bldP spid="68" grpId="0" animBg="1" autoUpdateAnimBg="0"/>
      <p:bldP spid="69" grpId="0" animBg="1" autoUpdateAnimBg="0"/>
      <p:bldP spid="70" grpId="0" autoUpdateAnimBg="0"/>
      <p:bldP spid="71" grpId="0" autoUpdateAnimBg="0"/>
      <p:bldP spid="72" grpId="0" autoUpdateAnimBg="0"/>
      <p:bldP spid="73" grpId="0" autoUpdateAnimBg="0"/>
      <p:bldP spid="74" grpId="0" autoUpdateAnimBg="0"/>
      <p:bldP spid="7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燕尾形 43"/>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矩形 42"/>
          <p:cNvSpPr/>
          <p:nvPr/>
        </p:nvSpPr>
        <p:spPr bwMode="auto">
          <a:xfrm>
            <a:off x="971605" y="1656105"/>
            <a:ext cx="3219245" cy="3077054"/>
          </a:xfrm>
          <a:prstGeom prst="rect">
            <a:avLst/>
          </a:prstGeom>
          <a:noFill/>
          <a:ln w="3175"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6" name="矩形 45"/>
          <p:cNvSpPr/>
          <p:nvPr/>
        </p:nvSpPr>
        <p:spPr bwMode="auto">
          <a:xfrm>
            <a:off x="4859436" y="1649354"/>
            <a:ext cx="3384972" cy="3018996"/>
          </a:xfrm>
          <a:prstGeom prst="rect">
            <a:avLst/>
          </a:prstGeom>
          <a:noFill/>
          <a:ln w="25400"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7" name="椭圆 46"/>
          <p:cNvSpPr/>
          <p:nvPr/>
        </p:nvSpPr>
        <p:spPr bwMode="auto">
          <a:xfrm>
            <a:off x="2130395" y="987574"/>
            <a:ext cx="863574" cy="810207"/>
          </a:xfrm>
          <a:prstGeom prst="ellipse">
            <a:avLst/>
          </a:prstGeom>
          <a:solidFill>
            <a:srgbClr val="0070C0"/>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itchFamily="34" charset="-122"/>
                <a:ea typeface="微软雅黑" pitchFamily="34" charset="-122"/>
              </a:rPr>
              <a:t>亮点</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2" name="椭圆 61"/>
          <p:cNvSpPr/>
          <p:nvPr/>
        </p:nvSpPr>
        <p:spPr bwMode="auto">
          <a:xfrm>
            <a:off x="6084690" y="1006626"/>
            <a:ext cx="863574" cy="810207"/>
          </a:xfrm>
          <a:prstGeom prst="ellipse">
            <a:avLst/>
          </a:prstGeom>
          <a:solidFill>
            <a:srgbClr val="00B0F0"/>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itchFamily="34" charset="-122"/>
                <a:ea typeface="微软雅黑" pitchFamily="34" charset="-122"/>
              </a:rPr>
              <a:t>不足</a:t>
            </a:r>
          </a:p>
        </p:txBody>
      </p:sp>
      <p:sp>
        <p:nvSpPr>
          <p:cNvPr id="63" name="Text Box 44"/>
          <p:cNvSpPr txBox="1">
            <a:spLocks noChangeArrowheads="1"/>
          </p:cNvSpPr>
          <p:nvPr/>
        </p:nvSpPr>
        <p:spPr bwMode="auto">
          <a:xfrm>
            <a:off x="1115616" y="1817884"/>
            <a:ext cx="2952329" cy="296273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单击此处添加你的观点单击此处添加你的观点</a:t>
            </a:r>
            <a:endParaRPr lang="en-US" altLang="zh-CN" sz="1400" b="0" kern="0" dirty="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单击此处添加你的观点单击此处添加你的观点</a:t>
            </a:r>
            <a:endParaRPr lang="en-US" altLang="zh-CN" sz="1400" b="0" kern="0" dirty="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单击此处添加你的观点单击此处添加你的观点</a:t>
            </a:r>
            <a:endParaRPr lang="en-US" altLang="zh-CN" sz="1400" b="0" kern="0" dirty="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单击此处添加你的观点单击此处添加你的观点</a:t>
            </a:r>
            <a:endParaRPr lang="en-US" altLang="zh-CN" sz="1400" b="0" kern="0" dirty="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a:t>
            </a:r>
          </a:p>
        </p:txBody>
      </p:sp>
      <p:sp>
        <p:nvSpPr>
          <p:cNvPr id="64" name="Text Box 44"/>
          <p:cNvSpPr txBox="1">
            <a:spLocks noChangeArrowheads="1"/>
          </p:cNvSpPr>
          <p:nvPr/>
        </p:nvSpPr>
        <p:spPr bwMode="auto">
          <a:xfrm>
            <a:off x="4890808" y="1861401"/>
            <a:ext cx="3281597" cy="27576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p:txBody>
      </p:sp>
    </p:spTree>
    <p:extLst>
      <p:ext uri="{BB962C8B-B14F-4D97-AF65-F5344CB8AC3E}">
        <p14:creationId xmlns:p14="http://schemas.microsoft.com/office/powerpoint/2010/main" val="175713279"/>
      </p:ext>
    </p:extLst>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300" fill="hold"/>
                                        <p:tgtEl>
                                          <p:spTgt spid="47"/>
                                        </p:tgtEl>
                                        <p:attrNameLst>
                                          <p:attrName>ppt_w</p:attrName>
                                        </p:attrNameLst>
                                      </p:cBhvr>
                                      <p:tavLst>
                                        <p:tav tm="0">
                                          <p:val>
                                            <p:fltVal val="0"/>
                                          </p:val>
                                        </p:tav>
                                        <p:tav tm="100000">
                                          <p:val>
                                            <p:strVal val="#ppt_w"/>
                                          </p:val>
                                        </p:tav>
                                      </p:tavLst>
                                    </p:anim>
                                    <p:anim calcmode="lin" valueType="num">
                                      <p:cBhvr>
                                        <p:cTn id="8" dur="300" fill="hold"/>
                                        <p:tgtEl>
                                          <p:spTgt spid="47"/>
                                        </p:tgtEl>
                                        <p:attrNameLst>
                                          <p:attrName>ppt_h</p:attrName>
                                        </p:attrNameLst>
                                      </p:cBhvr>
                                      <p:tavLst>
                                        <p:tav tm="0">
                                          <p:val>
                                            <p:fltVal val="0"/>
                                          </p:val>
                                        </p:tav>
                                        <p:tav tm="100000">
                                          <p:val>
                                            <p:strVal val="#ppt_h"/>
                                          </p:val>
                                        </p:tav>
                                      </p:tavLst>
                                    </p:anim>
                                    <p:animEffect transition="in" filter="fade">
                                      <p:cBhvr>
                                        <p:cTn id="9" dur="300"/>
                                        <p:tgtEl>
                                          <p:spTgt spid="47"/>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63">
                                            <p:txEl>
                                              <p:pRg st="0" end="0"/>
                                            </p:txEl>
                                          </p:spTgt>
                                        </p:tgtEl>
                                        <p:attrNameLst>
                                          <p:attrName>style.visibility</p:attrName>
                                        </p:attrNameLst>
                                      </p:cBhvr>
                                      <p:to>
                                        <p:strVal val="visible"/>
                                      </p:to>
                                    </p:set>
                                    <p:animEffect transition="in" filter="fade">
                                      <p:cBhvr>
                                        <p:cTn id="17" dur="500"/>
                                        <p:tgtEl>
                                          <p:spTgt spid="63">
                                            <p:txEl>
                                              <p:pRg st="0" end="0"/>
                                            </p:txEl>
                                          </p:spTgt>
                                        </p:tgtEl>
                                      </p:cBhvr>
                                    </p:animEffect>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63">
                                            <p:txEl>
                                              <p:pRg st="1" end="1"/>
                                            </p:txEl>
                                          </p:spTgt>
                                        </p:tgtEl>
                                        <p:attrNameLst>
                                          <p:attrName>style.visibility</p:attrName>
                                        </p:attrNameLst>
                                      </p:cBhvr>
                                      <p:to>
                                        <p:strVal val="visible"/>
                                      </p:to>
                                    </p:set>
                                    <p:animEffect transition="in" filter="fade">
                                      <p:cBhvr>
                                        <p:cTn id="21" dur="500"/>
                                        <p:tgtEl>
                                          <p:spTgt spid="63">
                                            <p:txEl>
                                              <p:pRg st="1" end="1"/>
                                            </p:txEl>
                                          </p:spTgt>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63">
                                            <p:txEl>
                                              <p:pRg st="2" end="2"/>
                                            </p:txEl>
                                          </p:spTgt>
                                        </p:tgtEl>
                                        <p:attrNameLst>
                                          <p:attrName>style.visibility</p:attrName>
                                        </p:attrNameLst>
                                      </p:cBhvr>
                                      <p:to>
                                        <p:strVal val="visible"/>
                                      </p:to>
                                    </p:set>
                                    <p:animEffect transition="in" filter="fade">
                                      <p:cBhvr>
                                        <p:cTn id="25" dur="500"/>
                                        <p:tgtEl>
                                          <p:spTgt spid="63">
                                            <p:txEl>
                                              <p:pRg st="2" end="2"/>
                                            </p:txEl>
                                          </p:spTgt>
                                        </p:tgtEl>
                                      </p:cBhvr>
                                    </p:animEffect>
                                  </p:childTnLst>
                                </p:cTn>
                              </p:par>
                            </p:childTnLst>
                          </p:cTn>
                        </p:par>
                        <p:par>
                          <p:cTn id="26" fill="hold">
                            <p:stCondLst>
                              <p:cond delay="2300"/>
                            </p:stCondLst>
                            <p:childTnLst>
                              <p:par>
                                <p:cTn id="27" presetID="10" presetClass="entr" presetSubtype="0" fill="hold" grpId="0" nodeType="afterEffect">
                                  <p:stCondLst>
                                    <p:cond delay="0"/>
                                  </p:stCondLst>
                                  <p:childTnLst>
                                    <p:set>
                                      <p:cBhvr>
                                        <p:cTn id="28" dur="1" fill="hold">
                                          <p:stCondLst>
                                            <p:cond delay="0"/>
                                          </p:stCondLst>
                                        </p:cTn>
                                        <p:tgtEl>
                                          <p:spTgt spid="63">
                                            <p:txEl>
                                              <p:pRg st="3" end="3"/>
                                            </p:txEl>
                                          </p:spTgt>
                                        </p:tgtEl>
                                        <p:attrNameLst>
                                          <p:attrName>style.visibility</p:attrName>
                                        </p:attrNameLst>
                                      </p:cBhvr>
                                      <p:to>
                                        <p:strVal val="visible"/>
                                      </p:to>
                                    </p:set>
                                    <p:animEffect transition="in" filter="fade">
                                      <p:cBhvr>
                                        <p:cTn id="29" dur="500"/>
                                        <p:tgtEl>
                                          <p:spTgt spid="63">
                                            <p:txEl>
                                              <p:pRg st="3" end="3"/>
                                            </p:txEl>
                                          </p:spTgt>
                                        </p:tgtEl>
                                      </p:cBhvr>
                                    </p:animEffect>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63">
                                            <p:txEl>
                                              <p:pRg st="4" end="4"/>
                                            </p:txEl>
                                          </p:spTgt>
                                        </p:tgtEl>
                                        <p:attrNameLst>
                                          <p:attrName>style.visibility</p:attrName>
                                        </p:attrNameLst>
                                      </p:cBhvr>
                                      <p:to>
                                        <p:strVal val="visible"/>
                                      </p:to>
                                    </p:set>
                                    <p:animEffect transition="in" filter="fade">
                                      <p:cBhvr>
                                        <p:cTn id="33" dur="500"/>
                                        <p:tgtEl>
                                          <p:spTgt spid="63">
                                            <p:txEl>
                                              <p:pRg st="4" end="4"/>
                                            </p:txEl>
                                          </p:spTgt>
                                        </p:tgtEl>
                                      </p:cBhvr>
                                    </p:animEffect>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300" fill="hold"/>
                                        <p:tgtEl>
                                          <p:spTgt spid="62"/>
                                        </p:tgtEl>
                                        <p:attrNameLst>
                                          <p:attrName>ppt_w</p:attrName>
                                        </p:attrNameLst>
                                      </p:cBhvr>
                                      <p:tavLst>
                                        <p:tav tm="0">
                                          <p:val>
                                            <p:fltVal val="0"/>
                                          </p:val>
                                        </p:tav>
                                        <p:tav tm="100000">
                                          <p:val>
                                            <p:strVal val="#ppt_w"/>
                                          </p:val>
                                        </p:tav>
                                      </p:tavLst>
                                    </p:anim>
                                    <p:anim calcmode="lin" valueType="num">
                                      <p:cBhvr>
                                        <p:cTn id="38" dur="300" fill="hold"/>
                                        <p:tgtEl>
                                          <p:spTgt spid="62"/>
                                        </p:tgtEl>
                                        <p:attrNameLst>
                                          <p:attrName>ppt_h</p:attrName>
                                        </p:attrNameLst>
                                      </p:cBhvr>
                                      <p:tavLst>
                                        <p:tav tm="0">
                                          <p:val>
                                            <p:fltVal val="0"/>
                                          </p:val>
                                        </p:tav>
                                        <p:tav tm="100000">
                                          <p:val>
                                            <p:strVal val="#ppt_h"/>
                                          </p:val>
                                        </p:tav>
                                      </p:tavLst>
                                    </p:anim>
                                    <p:animEffect transition="in" filter="fade">
                                      <p:cBhvr>
                                        <p:cTn id="39" dur="300"/>
                                        <p:tgtEl>
                                          <p:spTgt spid="62"/>
                                        </p:tgtEl>
                                      </p:cBhvr>
                                    </p:animEffect>
                                  </p:childTnLst>
                                </p:cTn>
                              </p:par>
                            </p:childTnLst>
                          </p:cTn>
                        </p:par>
                        <p:par>
                          <p:cTn id="40" fill="hold">
                            <p:stCondLst>
                              <p:cond delay="36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64">
                                            <p:txEl>
                                              <p:pRg st="0" end="0"/>
                                            </p:txEl>
                                          </p:spTgt>
                                        </p:tgtEl>
                                        <p:attrNameLst>
                                          <p:attrName>style.visibility</p:attrName>
                                        </p:attrNameLst>
                                      </p:cBhvr>
                                      <p:to>
                                        <p:strVal val="visible"/>
                                      </p:to>
                                    </p:set>
                                    <p:animEffect transition="in" filter="fade">
                                      <p:cBhvr>
                                        <p:cTn id="47" dur="500"/>
                                        <p:tgtEl>
                                          <p:spTgt spid="64">
                                            <p:txEl>
                                              <p:pRg st="0" end="0"/>
                                            </p:txEl>
                                          </p:spTgt>
                                        </p:tgtEl>
                                      </p:cBhvr>
                                    </p:animEffect>
                                  </p:childTnLst>
                                </p:cTn>
                              </p:par>
                            </p:childTnLst>
                          </p:cTn>
                        </p:par>
                        <p:par>
                          <p:cTn id="48" fill="hold">
                            <p:stCondLst>
                              <p:cond delay="4600"/>
                            </p:stCondLst>
                            <p:childTnLst>
                              <p:par>
                                <p:cTn id="49" presetID="10" presetClass="entr" presetSubtype="0" fill="hold" grpId="0" nodeType="afterEffect">
                                  <p:stCondLst>
                                    <p:cond delay="0"/>
                                  </p:stCondLst>
                                  <p:childTnLst>
                                    <p:set>
                                      <p:cBhvr>
                                        <p:cTn id="50" dur="1" fill="hold">
                                          <p:stCondLst>
                                            <p:cond delay="0"/>
                                          </p:stCondLst>
                                        </p:cTn>
                                        <p:tgtEl>
                                          <p:spTgt spid="64">
                                            <p:txEl>
                                              <p:pRg st="1" end="1"/>
                                            </p:txEl>
                                          </p:spTgt>
                                        </p:tgtEl>
                                        <p:attrNameLst>
                                          <p:attrName>style.visibility</p:attrName>
                                        </p:attrNameLst>
                                      </p:cBhvr>
                                      <p:to>
                                        <p:strVal val="visible"/>
                                      </p:to>
                                    </p:set>
                                    <p:animEffect transition="in" filter="fade">
                                      <p:cBhvr>
                                        <p:cTn id="51" dur="500"/>
                                        <p:tgtEl>
                                          <p:spTgt spid="64">
                                            <p:txEl>
                                              <p:pRg st="1" end="1"/>
                                            </p:txEl>
                                          </p:spTgt>
                                        </p:tgtEl>
                                      </p:cBhvr>
                                    </p:animEffect>
                                  </p:childTnLst>
                                </p:cTn>
                              </p:par>
                            </p:childTnLst>
                          </p:cTn>
                        </p:par>
                        <p:par>
                          <p:cTn id="52" fill="hold">
                            <p:stCondLst>
                              <p:cond delay="5100"/>
                            </p:stCondLst>
                            <p:childTnLst>
                              <p:par>
                                <p:cTn id="53" presetID="10" presetClass="entr" presetSubtype="0" fill="hold" grpId="0" nodeType="afterEffect">
                                  <p:stCondLst>
                                    <p:cond delay="0"/>
                                  </p:stCondLst>
                                  <p:childTnLst>
                                    <p:set>
                                      <p:cBhvr>
                                        <p:cTn id="54" dur="1" fill="hold">
                                          <p:stCondLst>
                                            <p:cond delay="0"/>
                                          </p:stCondLst>
                                        </p:cTn>
                                        <p:tgtEl>
                                          <p:spTgt spid="64">
                                            <p:txEl>
                                              <p:pRg st="2" end="2"/>
                                            </p:txEl>
                                          </p:spTgt>
                                        </p:tgtEl>
                                        <p:attrNameLst>
                                          <p:attrName>style.visibility</p:attrName>
                                        </p:attrNameLst>
                                      </p:cBhvr>
                                      <p:to>
                                        <p:strVal val="visible"/>
                                      </p:to>
                                    </p:set>
                                    <p:animEffect transition="in" filter="fade">
                                      <p:cBhvr>
                                        <p:cTn id="55" dur="500"/>
                                        <p:tgtEl>
                                          <p:spTgt spid="64">
                                            <p:txEl>
                                              <p:pRg st="2" end="2"/>
                                            </p:txEl>
                                          </p:spTgt>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64">
                                            <p:txEl>
                                              <p:pRg st="3" end="3"/>
                                            </p:txEl>
                                          </p:spTgt>
                                        </p:tgtEl>
                                        <p:attrNameLst>
                                          <p:attrName>style.visibility</p:attrName>
                                        </p:attrNameLst>
                                      </p:cBhvr>
                                      <p:to>
                                        <p:strVal val="visible"/>
                                      </p:to>
                                    </p:set>
                                    <p:animEffect transition="in" filter="fade">
                                      <p:cBhvr>
                                        <p:cTn id="59" dur="500"/>
                                        <p:tgtEl>
                                          <p:spTgt spid="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7" grpId="0" animBg="1"/>
      <p:bldP spid="62" grpId="0" animBg="1"/>
      <p:bldP spid="63" grpId="0" build="p"/>
      <p:bldP spid="6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燕尾形 22"/>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919669" y="2287091"/>
            <a:ext cx="1039813" cy="425768"/>
            <a:chOff x="482601" y="1790700"/>
            <a:chExt cx="1039813" cy="473075"/>
          </a:xfrm>
        </p:grpSpPr>
        <p:sp>
          <p:nvSpPr>
            <p:cNvPr id="31" name="Freeform 182"/>
            <p:cNvSpPr>
              <a:spLocks/>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2" name="Oval 183"/>
            <p:cNvSpPr>
              <a:spLocks noChangeArrowheads="1"/>
            </p:cNvSpPr>
            <p:nvPr/>
          </p:nvSpPr>
          <p:spPr bwMode="auto">
            <a:xfrm>
              <a:off x="539751" y="1790700"/>
              <a:ext cx="74613" cy="7143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1" name="Rectangle 184"/>
            <p:cNvSpPr>
              <a:spLocks noChangeArrowheads="1"/>
            </p:cNvSpPr>
            <p:nvPr/>
          </p:nvSpPr>
          <p:spPr bwMode="auto">
            <a:xfrm>
              <a:off x="752476" y="1870075"/>
              <a:ext cx="769938" cy="371475"/>
            </a:xfrm>
            <a:prstGeom prst="rect">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a:solidFill>
                    <a:schemeClr val="bg1"/>
                  </a:solidFill>
                </a:rPr>
                <a:t>19%</a:t>
              </a:r>
              <a:endParaRPr lang="zh-CN" altLang="en-US" b="0" dirty="0">
                <a:solidFill>
                  <a:schemeClr val="bg1"/>
                </a:solidFill>
              </a:endParaRPr>
            </a:p>
          </p:txBody>
        </p:sp>
      </p:grpSp>
      <p:grpSp>
        <p:nvGrpSpPr>
          <p:cNvPr id="42" name="组合 41"/>
          <p:cNvGrpSpPr/>
          <p:nvPr/>
        </p:nvGrpSpPr>
        <p:grpSpPr>
          <a:xfrm>
            <a:off x="919669" y="1675944"/>
            <a:ext cx="1054101" cy="425768"/>
            <a:chOff x="468313" y="2319338"/>
            <a:chExt cx="1054101" cy="473075"/>
          </a:xfrm>
        </p:grpSpPr>
        <p:sp>
          <p:nvSpPr>
            <p:cNvPr id="43"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4" name="Freeform 180"/>
            <p:cNvSpPr>
              <a:spLocks/>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5"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en-US" altLang="zh-CN" b="0" dirty="0">
                  <a:solidFill>
                    <a:schemeClr val="bg1"/>
                  </a:solidFill>
                </a:rPr>
                <a:t>81%</a:t>
              </a:r>
              <a:endParaRPr lang="zh-CN" altLang="en-US" b="0" dirty="0">
                <a:solidFill>
                  <a:schemeClr val="bg1"/>
                </a:solidFill>
              </a:endParaRPr>
            </a:p>
          </p:txBody>
        </p:sp>
      </p:grpSp>
      <p:grpSp>
        <p:nvGrpSpPr>
          <p:cNvPr id="46" name="组合 45"/>
          <p:cNvGrpSpPr/>
          <p:nvPr/>
        </p:nvGrpSpPr>
        <p:grpSpPr>
          <a:xfrm>
            <a:off x="2556717" y="1412517"/>
            <a:ext cx="4017962" cy="557213"/>
            <a:chOff x="2556915" y="1628700"/>
            <a:chExt cx="4017962" cy="619125"/>
          </a:xfrm>
        </p:grpSpPr>
        <p:sp>
          <p:nvSpPr>
            <p:cNvPr id="47" name="Freeform 91"/>
            <p:cNvSpPr>
              <a:spLocks/>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9" name="Freeform 93"/>
            <p:cNvSpPr>
              <a:spLocks/>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0"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1" name="Freeform 95"/>
            <p:cNvSpPr>
              <a:spLocks/>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2"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3" name="Freeform 97"/>
            <p:cNvSpPr>
              <a:spLocks/>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4"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5" name="Freeform 99"/>
            <p:cNvSpPr>
              <a:spLocks/>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7" name="Freeform 101"/>
            <p:cNvSpPr>
              <a:spLocks/>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8"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9" name="Freeform 103"/>
            <p:cNvSpPr>
              <a:spLocks/>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0"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1" name="Freeform 105"/>
            <p:cNvSpPr>
              <a:spLocks/>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2"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3" name="Freeform 107"/>
            <p:cNvSpPr>
              <a:spLocks/>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4"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5" name="Freeform 109"/>
            <p:cNvSpPr>
              <a:spLocks/>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6"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7" name="Freeform 111"/>
            <p:cNvSpPr>
              <a:spLocks/>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8"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9" name="Freeform 113"/>
            <p:cNvSpPr>
              <a:spLocks/>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0"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1" name="Freeform 115"/>
            <p:cNvSpPr>
              <a:spLocks/>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2"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3" name="Freeform 117"/>
            <p:cNvSpPr>
              <a:spLocks/>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4"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75" name="组合 74"/>
          <p:cNvGrpSpPr/>
          <p:nvPr/>
        </p:nvGrpSpPr>
        <p:grpSpPr>
          <a:xfrm>
            <a:off x="2556717" y="2046884"/>
            <a:ext cx="4017962" cy="558641"/>
            <a:chOff x="2556915" y="2333550"/>
            <a:chExt cx="4017962" cy="620712"/>
          </a:xfrm>
        </p:grpSpPr>
        <p:sp>
          <p:nvSpPr>
            <p:cNvPr id="76" name="Freeform 119"/>
            <p:cNvSpPr>
              <a:spLocks/>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7"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8" name="Freeform 121"/>
            <p:cNvSpPr>
              <a:spLocks/>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9"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0" name="Freeform 123"/>
            <p:cNvSpPr>
              <a:spLocks/>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1"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2" name="Freeform 125"/>
            <p:cNvSpPr>
              <a:spLocks/>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3"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4" name="Freeform 127"/>
            <p:cNvSpPr>
              <a:spLocks/>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5"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6" name="Freeform 129"/>
            <p:cNvSpPr>
              <a:spLocks/>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7"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8" name="Freeform 131"/>
            <p:cNvSpPr>
              <a:spLocks/>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9"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0" name="Freeform 133"/>
            <p:cNvSpPr>
              <a:spLocks/>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1"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35"/>
            <p:cNvSpPr>
              <a:spLocks/>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3"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37"/>
            <p:cNvSpPr>
              <a:spLocks/>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5"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39"/>
            <p:cNvSpPr>
              <a:spLocks/>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7"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41"/>
            <p:cNvSpPr>
              <a:spLocks/>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9"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143"/>
            <p:cNvSpPr>
              <a:spLocks/>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1"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2" name="Freeform 145"/>
            <p:cNvSpPr>
              <a:spLocks/>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3"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04" name="组合 103"/>
          <p:cNvGrpSpPr/>
          <p:nvPr/>
        </p:nvGrpSpPr>
        <p:grpSpPr>
          <a:xfrm>
            <a:off x="2556722" y="2672677"/>
            <a:ext cx="1698625" cy="558642"/>
            <a:chOff x="2556915" y="3028875"/>
            <a:chExt cx="1698625" cy="620713"/>
          </a:xfrm>
        </p:grpSpPr>
        <p:sp>
          <p:nvSpPr>
            <p:cNvPr id="105" name="Freeform 147"/>
            <p:cNvSpPr>
              <a:spLocks/>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6"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7" name="Freeform 149"/>
            <p:cNvSpPr>
              <a:spLocks/>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8"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9" name="Freeform 151"/>
            <p:cNvSpPr>
              <a:spLocks/>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0"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1" name="Freeform 153"/>
            <p:cNvSpPr>
              <a:spLocks/>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2"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3" name="Freeform 155"/>
            <p:cNvSpPr>
              <a:spLocks/>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4"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5" name="Freeform 163"/>
            <p:cNvSpPr>
              <a:spLocks/>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6"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17" name="组合 116"/>
          <p:cNvGrpSpPr/>
          <p:nvPr/>
        </p:nvGrpSpPr>
        <p:grpSpPr>
          <a:xfrm>
            <a:off x="4298209" y="2672677"/>
            <a:ext cx="2276475" cy="558642"/>
            <a:chOff x="4141788" y="3190875"/>
            <a:chExt cx="2276475" cy="620713"/>
          </a:xfrm>
          <a:solidFill>
            <a:srgbClr val="0070C0"/>
          </a:solidFill>
        </p:grpSpPr>
        <p:sp>
          <p:nvSpPr>
            <p:cNvPr id="118" name="Freeform 157"/>
            <p:cNvSpPr>
              <a:spLocks/>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9"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0" name="Freeform 159"/>
            <p:cNvSpPr>
              <a:spLocks/>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1"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2" name="Freeform 161"/>
            <p:cNvSpPr>
              <a:spLocks/>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3"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4" name="Freeform 165"/>
            <p:cNvSpPr>
              <a:spLocks/>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5"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6" name="Freeform 167"/>
            <p:cNvSpPr>
              <a:spLocks/>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7"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8" name="Freeform 169"/>
            <p:cNvSpPr>
              <a:spLocks/>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9"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71"/>
            <p:cNvSpPr>
              <a:spLocks/>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1"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73"/>
            <p:cNvSpPr>
              <a:spLocks/>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3"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134" name="Freeform 195"/>
          <p:cNvSpPr>
            <a:spLocks/>
          </p:cNvSpPr>
          <p:nvPr/>
        </p:nvSpPr>
        <p:spPr bwMode="auto">
          <a:xfrm rot="16200000">
            <a:off x="6199441" y="2065499"/>
            <a:ext cx="1678782"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矩形 134"/>
          <p:cNvSpPr/>
          <p:nvPr/>
        </p:nvSpPr>
        <p:spPr>
          <a:xfrm>
            <a:off x="539552" y="3684969"/>
            <a:ext cx="8135938" cy="830997"/>
          </a:xfrm>
          <a:prstGeom prst="rect">
            <a:avLst/>
          </a:prstGeom>
        </p:spPr>
        <p:txBody>
          <a:bodyPr wrap="square">
            <a:spAutoFit/>
          </a:bodyPr>
          <a:lstStyle/>
          <a:p>
            <a:r>
              <a:rPr lang="zh-CN" altLang="en-US" sz="16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spTree>
    <p:extLst>
      <p:ext uri="{BB962C8B-B14F-4D97-AF65-F5344CB8AC3E}">
        <p14:creationId xmlns:p14="http://schemas.microsoft.com/office/powerpoint/2010/main" val="506856767"/>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wipe(left)">
                                      <p:cBhvr>
                                        <p:cTn id="27" dur="500"/>
                                        <p:tgtEl>
                                          <p:spTgt spid="1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1000"/>
                                        <p:tgtEl>
                                          <p:spTgt spid="135"/>
                                        </p:tgtEl>
                                      </p:cBhvr>
                                    </p:animEffect>
                                    <p:anim calcmode="lin" valueType="num">
                                      <p:cBhvr>
                                        <p:cTn id="36" dur="1000" fill="hold"/>
                                        <p:tgtEl>
                                          <p:spTgt spid="135"/>
                                        </p:tgtEl>
                                        <p:attrNameLst>
                                          <p:attrName>ppt_x</p:attrName>
                                        </p:attrNameLst>
                                      </p:cBhvr>
                                      <p:tavLst>
                                        <p:tav tm="0">
                                          <p:val>
                                            <p:strVal val="#ppt_x"/>
                                          </p:val>
                                        </p:tav>
                                        <p:tav tm="100000">
                                          <p:val>
                                            <p:strVal val="#ppt_x"/>
                                          </p:val>
                                        </p:tav>
                                      </p:tavLst>
                                    </p:anim>
                                    <p:anim calcmode="lin" valueType="num">
                                      <p:cBhvr>
                                        <p:cTn id="37"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燕尾形 11"/>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1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Freeform 12"/>
          <p:cNvSpPr>
            <a:spLocks/>
          </p:cNvSpPr>
          <p:nvPr/>
        </p:nvSpPr>
        <p:spPr bwMode="auto">
          <a:xfrm>
            <a:off x="1134481"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19" name="组合 18"/>
          <p:cNvGrpSpPr/>
          <p:nvPr/>
        </p:nvGrpSpPr>
        <p:grpSpPr>
          <a:xfrm>
            <a:off x="1302756" y="1824906"/>
            <a:ext cx="857250" cy="571500"/>
            <a:chOff x="1283891" y="1695061"/>
            <a:chExt cx="857250" cy="571500"/>
          </a:xfrm>
        </p:grpSpPr>
        <p:sp>
          <p:nvSpPr>
            <p:cNvPr id="20"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nvGrpSpPr>
            <p:cNvPr id="21" name="组合 20"/>
            <p:cNvGrpSpPr/>
            <p:nvPr/>
          </p:nvGrpSpPr>
          <p:grpSpPr>
            <a:xfrm>
              <a:off x="1320404" y="1695061"/>
              <a:ext cx="820737" cy="522685"/>
              <a:chOff x="1320404" y="1695061"/>
              <a:chExt cx="820737" cy="522685"/>
            </a:xfrm>
          </p:grpSpPr>
          <p:sp>
            <p:nvSpPr>
              <p:cNvPr id="2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grpSp>
      <p:cxnSp>
        <p:nvCxnSpPr>
          <p:cNvPr id="37" name="直接连接符 36"/>
          <p:cNvCxnSpPr/>
          <p:nvPr/>
        </p:nvCxnSpPr>
        <p:spPr>
          <a:xfrm>
            <a:off x="1134482"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636171"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39" name="Freeform 12"/>
          <p:cNvSpPr>
            <a:spLocks/>
          </p:cNvSpPr>
          <p:nvPr/>
        </p:nvSpPr>
        <p:spPr bwMode="auto">
          <a:xfrm>
            <a:off x="2915816"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40" name="组合 39"/>
          <p:cNvGrpSpPr/>
          <p:nvPr/>
        </p:nvGrpSpPr>
        <p:grpSpPr>
          <a:xfrm>
            <a:off x="3088693" y="1824906"/>
            <a:ext cx="855664" cy="571500"/>
            <a:chOff x="3069828" y="1695061"/>
            <a:chExt cx="855664" cy="571500"/>
          </a:xfrm>
        </p:grpSpPr>
        <p:sp>
          <p:nvSpPr>
            <p:cNvPr id="41"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2"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3"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4"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5"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6"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7"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48" name="直接连接符 47"/>
          <p:cNvCxnSpPr/>
          <p:nvPr/>
        </p:nvCxnSpPr>
        <p:spPr>
          <a:xfrm>
            <a:off x="2918831" y="2638102"/>
            <a:ext cx="151606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421314"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50" name="Freeform 12"/>
          <p:cNvSpPr>
            <a:spLocks/>
          </p:cNvSpPr>
          <p:nvPr/>
        </p:nvSpPr>
        <p:spPr bwMode="auto">
          <a:xfrm>
            <a:off x="4704768"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51" name="组合 50"/>
          <p:cNvGrpSpPr/>
          <p:nvPr/>
        </p:nvGrpSpPr>
        <p:grpSpPr>
          <a:xfrm>
            <a:off x="4832562" y="1842765"/>
            <a:ext cx="855662" cy="571500"/>
            <a:chOff x="4855766" y="1695061"/>
            <a:chExt cx="855662" cy="571500"/>
          </a:xfrm>
          <a:solidFill>
            <a:schemeClr val="accent2">
              <a:lumMod val="50000"/>
            </a:schemeClr>
          </a:solidFill>
        </p:grpSpPr>
        <p:sp>
          <p:nvSpPr>
            <p:cNvPr id="52"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3"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4"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5"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6"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7"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8"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grpSp>
      <p:cxnSp>
        <p:nvCxnSpPr>
          <p:cNvPr id="59" name="直接连接符 58"/>
          <p:cNvCxnSpPr/>
          <p:nvPr/>
        </p:nvCxnSpPr>
        <p:spPr>
          <a:xfrm>
            <a:off x="4704768"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206458"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61" name="Freeform 12"/>
          <p:cNvSpPr>
            <a:spLocks/>
          </p:cNvSpPr>
          <p:nvPr/>
        </p:nvSpPr>
        <p:spPr bwMode="auto">
          <a:xfrm>
            <a:off x="6448797"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62" name="组合 61"/>
          <p:cNvGrpSpPr/>
          <p:nvPr/>
        </p:nvGrpSpPr>
        <p:grpSpPr>
          <a:xfrm>
            <a:off x="6658981" y="1824906"/>
            <a:ext cx="857250" cy="571500"/>
            <a:chOff x="6640116" y="1695061"/>
            <a:chExt cx="857250" cy="571500"/>
          </a:xfrm>
        </p:grpSpPr>
        <p:sp>
          <p:nvSpPr>
            <p:cNvPr id="63"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4"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5"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6"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7"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8"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9"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70" name="直接连接符 69"/>
          <p:cNvCxnSpPr/>
          <p:nvPr/>
        </p:nvCxnSpPr>
        <p:spPr>
          <a:xfrm>
            <a:off x="6490707"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992396"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72" name="文本框 164"/>
          <p:cNvSpPr txBox="1"/>
          <p:nvPr/>
        </p:nvSpPr>
        <p:spPr>
          <a:xfrm>
            <a:off x="1134482"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3" name="文本框 165"/>
          <p:cNvSpPr txBox="1"/>
          <p:nvPr/>
        </p:nvSpPr>
        <p:spPr>
          <a:xfrm>
            <a:off x="2918831" y="2769072"/>
            <a:ext cx="1516062"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4" name="文本框 166"/>
          <p:cNvSpPr txBox="1"/>
          <p:nvPr/>
        </p:nvSpPr>
        <p:spPr>
          <a:xfrm>
            <a:off x="4704768"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5" name="文本框 167"/>
          <p:cNvSpPr txBox="1"/>
          <p:nvPr/>
        </p:nvSpPr>
        <p:spPr>
          <a:xfrm>
            <a:off x="6490707" y="2769071"/>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486237556"/>
      </p:ext>
    </p:extLst>
  </p:cSld>
  <p:clrMapOvr>
    <a:masterClrMapping/>
  </p:clrMapOvr>
  <mc:AlternateContent xmlns:mc="http://schemas.openxmlformats.org/markup-compatibility/2006" xmlns:p14="http://schemas.microsoft.com/office/powerpoint/2010/main">
    <mc:Choice Requires="p14">
      <p:transition spd="slow" advClick="0" advTm="12000">
        <p14:flash/>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barn(inVertical)">
                                      <p:cBhvr>
                                        <p:cTn id="40" dur="500"/>
                                        <p:tgtEl>
                                          <p:spTgt spid="49"/>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down)">
                                      <p:cBhvr>
                                        <p:cTn id="53" dur="500"/>
                                        <p:tgtEl>
                                          <p:spTgt spid="51"/>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left)">
                                      <p:cBhvr>
                                        <p:cTn id="57" dur="500"/>
                                        <p:tgtEl>
                                          <p:spTgt spid="59"/>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barn(inVertical)">
                                      <p:cBhvr>
                                        <p:cTn id="61" dur="500"/>
                                        <p:tgtEl>
                                          <p:spTgt spid="60"/>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ppt_x"/>
                                          </p:val>
                                        </p:tav>
                                        <p:tav tm="100000">
                                          <p:val>
                                            <p:strVal val="#ppt_x"/>
                                          </p:val>
                                        </p:tav>
                                      </p:tavLst>
                                    </p:anim>
                                    <p:anim calcmode="lin" valueType="num">
                                      <p:cBhvr additive="base">
                                        <p:cTn id="66" dur="500" fill="hold"/>
                                        <p:tgtEl>
                                          <p:spTgt spid="7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down)">
                                      <p:cBhvr>
                                        <p:cTn id="74" dur="500"/>
                                        <p:tgtEl>
                                          <p:spTgt spid="62"/>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inVertical)">
                                      <p:cBhvr>
                                        <p:cTn id="82" dur="500"/>
                                        <p:tgtEl>
                                          <p:spTgt spid="71"/>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75"/>
                                        </p:tgtEl>
                                        <p:attrNameLst>
                                          <p:attrName>style.visibility</p:attrName>
                                        </p:attrNameLst>
                                      </p:cBhvr>
                                      <p:to>
                                        <p:strVal val="visible"/>
                                      </p:to>
                                    </p:set>
                                    <p:anim calcmode="lin" valueType="num">
                                      <p:cBhvr additive="base">
                                        <p:cTn id="86" dur="500" fill="hold"/>
                                        <p:tgtEl>
                                          <p:spTgt spid="75"/>
                                        </p:tgtEl>
                                        <p:attrNameLst>
                                          <p:attrName>ppt_x</p:attrName>
                                        </p:attrNameLst>
                                      </p:cBhvr>
                                      <p:tavLst>
                                        <p:tav tm="0">
                                          <p:val>
                                            <p:strVal val="#ppt_x"/>
                                          </p:val>
                                        </p:tav>
                                        <p:tav tm="100000">
                                          <p:val>
                                            <p:strVal val="#ppt_x"/>
                                          </p:val>
                                        </p:tav>
                                      </p:tavLst>
                                    </p:anim>
                                    <p:anim calcmode="lin" valueType="num">
                                      <p:cBhvr additive="base">
                                        <p:cTn id="8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8" grpId="0"/>
      <p:bldP spid="39" grpId="0" animBg="1"/>
      <p:bldP spid="49" grpId="0"/>
      <p:bldP spid="50" grpId="0" animBg="1"/>
      <p:bldP spid="60" grpId="0"/>
      <p:bldP spid="61" grpId="0" animBg="1"/>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4. </a:t>
            </a:r>
            <a:r>
              <a:rPr lang="zh-CN" altLang="en-US" sz="1600" b="0" dirty="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71" name="组合 70"/>
          <p:cNvGrpSpPr/>
          <p:nvPr/>
        </p:nvGrpSpPr>
        <p:grpSpPr>
          <a:xfrm>
            <a:off x="1413959" y="1792021"/>
            <a:ext cx="2893895" cy="2560833"/>
            <a:chOff x="1413959" y="1661343"/>
            <a:chExt cx="2893895" cy="2560833"/>
          </a:xfrm>
        </p:grpSpPr>
        <p:sp>
          <p:nvSpPr>
            <p:cNvPr id="72" name="椭圆 12"/>
            <p:cNvSpPr/>
            <p:nvPr/>
          </p:nvSpPr>
          <p:spPr>
            <a:xfrm rot="2087610">
              <a:off x="1413959" y="1661343"/>
              <a:ext cx="2368550" cy="2291213"/>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3" name="椭圆 14"/>
            <p:cNvSpPr/>
            <p:nvPr/>
          </p:nvSpPr>
          <p:spPr>
            <a:xfrm rot="19574601">
              <a:off x="1898524" y="2368372"/>
              <a:ext cx="1435789" cy="1853804"/>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4" name="椭圆 12"/>
            <p:cNvSpPr/>
            <p:nvPr/>
          </p:nvSpPr>
          <p:spPr>
            <a:xfrm>
              <a:off x="1674192" y="1793000"/>
              <a:ext cx="2633662" cy="2251224"/>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grpSp>
      <p:grpSp>
        <p:nvGrpSpPr>
          <p:cNvPr id="75" name="组合 74"/>
          <p:cNvGrpSpPr/>
          <p:nvPr/>
        </p:nvGrpSpPr>
        <p:grpSpPr>
          <a:xfrm>
            <a:off x="2142505" y="2350865"/>
            <a:ext cx="1979613" cy="1824037"/>
            <a:chOff x="2142505" y="2220187"/>
            <a:chExt cx="1979613" cy="1824037"/>
          </a:xfrm>
        </p:grpSpPr>
        <p:sp>
          <p:nvSpPr>
            <p:cNvPr id="76" name="椭圆 75"/>
            <p:cNvSpPr/>
            <p:nvPr/>
          </p:nvSpPr>
          <p:spPr>
            <a:xfrm>
              <a:off x="2142505" y="2220187"/>
              <a:ext cx="1979613" cy="1824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7" name="椭圆 76"/>
            <p:cNvSpPr/>
            <p:nvPr/>
          </p:nvSpPr>
          <p:spPr>
            <a:xfrm>
              <a:off x="2193305" y="2392010"/>
              <a:ext cx="1751013" cy="161340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0" dirty="0">
                  <a:solidFill>
                    <a:srgbClr val="47494B">
                      <a:lumMod val="50000"/>
                      <a:lumOff val="50000"/>
                    </a:srgbClr>
                  </a:solidFill>
                  <a:latin typeface="微软雅黑" panose="020B0503020204020204" pitchFamily="34" charset="-122"/>
                  <a:ea typeface="微软雅黑" pitchFamily="34" charset="-122"/>
                </a:rPr>
                <a:t>文本</a:t>
              </a:r>
            </a:p>
          </p:txBody>
        </p:sp>
      </p:grpSp>
      <p:grpSp>
        <p:nvGrpSpPr>
          <p:cNvPr id="78" name="组合 77"/>
          <p:cNvGrpSpPr/>
          <p:nvPr/>
        </p:nvGrpSpPr>
        <p:grpSpPr>
          <a:xfrm>
            <a:off x="1986930" y="1059582"/>
            <a:ext cx="1457325" cy="1377008"/>
            <a:chOff x="1986930" y="928904"/>
            <a:chExt cx="1457325" cy="1377008"/>
          </a:xfrm>
        </p:grpSpPr>
        <p:sp>
          <p:nvSpPr>
            <p:cNvPr id="79" name="椭圆 78"/>
            <p:cNvSpPr/>
            <p:nvPr/>
          </p:nvSpPr>
          <p:spPr>
            <a:xfrm>
              <a:off x="1986930" y="928904"/>
              <a:ext cx="1457325" cy="137700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80" name="椭圆 79"/>
            <p:cNvSpPr/>
            <p:nvPr/>
          </p:nvSpPr>
          <p:spPr>
            <a:xfrm>
              <a:off x="2063129" y="1104406"/>
              <a:ext cx="1271588" cy="12015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0" dirty="0">
                  <a:solidFill>
                    <a:srgbClr val="046FB6"/>
                  </a:solidFill>
                  <a:latin typeface="微软雅黑" panose="020B0503020204020204" pitchFamily="34" charset="-122"/>
                  <a:ea typeface="微软雅黑" pitchFamily="34" charset="-122"/>
                </a:rPr>
                <a:t>文本内容</a:t>
              </a:r>
              <a:r>
                <a:rPr lang="en-US" altLang="zh-CN" sz="2800" b="0" dirty="0">
                  <a:solidFill>
                    <a:srgbClr val="046FB6"/>
                  </a:solidFill>
                  <a:latin typeface="微软雅黑" panose="020B0503020204020204" pitchFamily="34" charset="-122"/>
                  <a:ea typeface="微软雅黑" pitchFamily="34" charset="-122"/>
                </a:rPr>
                <a:t>55</a:t>
              </a:r>
              <a:r>
                <a:rPr lang="en-US" altLang="zh-CN" sz="2000" b="0" dirty="0">
                  <a:solidFill>
                    <a:srgbClr val="47494B">
                      <a:lumMod val="50000"/>
                      <a:lumOff val="50000"/>
                    </a:srgbClr>
                  </a:solidFill>
                  <a:latin typeface="微软雅黑" panose="020B0503020204020204" pitchFamily="34" charset="-122"/>
                  <a:ea typeface="微软雅黑" pitchFamily="34" charset="-122"/>
                </a:rPr>
                <a:t>%</a:t>
              </a:r>
              <a:endParaRPr lang="zh-CN" altLang="en-US" sz="2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108" name="组合 107"/>
          <p:cNvGrpSpPr/>
          <p:nvPr/>
        </p:nvGrpSpPr>
        <p:grpSpPr>
          <a:xfrm>
            <a:off x="4017342" y="2163936"/>
            <a:ext cx="1301750" cy="1303973"/>
            <a:chOff x="4017342" y="2033258"/>
            <a:chExt cx="1301750" cy="1303973"/>
          </a:xfrm>
        </p:grpSpPr>
        <p:sp>
          <p:nvSpPr>
            <p:cNvPr id="109" name="椭圆 108"/>
            <p:cNvSpPr/>
            <p:nvPr/>
          </p:nvSpPr>
          <p:spPr>
            <a:xfrm>
              <a:off x="4017342" y="2033258"/>
              <a:ext cx="1301750" cy="13039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0" name="椭圆 109"/>
            <p:cNvSpPr/>
            <p:nvPr/>
          </p:nvSpPr>
          <p:spPr>
            <a:xfrm>
              <a:off x="4085604" y="2158274"/>
              <a:ext cx="1136650" cy="1137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0" dirty="0">
                  <a:solidFill>
                    <a:srgbClr val="046FB6"/>
                  </a:solidFill>
                  <a:latin typeface="微软雅黑" panose="020B0503020204020204" pitchFamily="34" charset="-122"/>
                  <a:ea typeface="微软雅黑" pitchFamily="34" charset="-122"/>
                </a:rPr>
                <a:t>文本内容</a:t>
              </a:r>
              <a:r>
                <a:rPr lang="en-US" altLang="zh-CN" sz="2400" b="0" dirty="0">
                  <a:solidFill>
                    <a:srgbClr val="046FB6"/>
                  </a:solidFill>
                  <a:latin typeface="微软雅黑" panose="020B0503020204020204" pitchFamily="34" charset="-122"/>
                  <a:ea typeface="微软雅黑" pitchFamily="34" charset="-122"/>
                </a:rPr>
                <a:t>38</a:t>
              </a:r>
              <a:r>
                <a:rPr lang="en-US" altLang="zh-CN" b="0" dirty="0">
                  <a:solidFill>
                    <a:prstClr val="black">
                      <a:lumMod val="50000"/>
                      <a:lumOff val="50000"/>
                    </a:prstClr>
                  </a:solidFill>
                  <a:latin typeface="微软雅黑" panose="020B0503020204020204" pitchFamily="34" charset="-122"/>
                  <a:ea typeface="微软雅黑" pitchFamily="34" charset="-122"/>
                </a:rPr>
                <a:t>%</a:t>
              </a:r>
              <a:endParaRPr lang="zh-CN" altLang="en-US" b="0" dirty="0">
                <a:solidFill>
                  <a:prstClr val="black">
                    <a:lumMod val="50000"/>
                    <a:lumOff val="50000"/>
                  </a:prstClr>
                </a:solidFill>
                <a:latin typeface="微软雅黑" panose="020B0503020204020204" pitchFamily="34" charset="-122"/>
                <a:ea typeface="微软雅黑" pitchFamily="34" charset="-122"/>
              </a:endParaRPr>
            </a:p>
          </p:txBody>
        </p:sp>
      </p:grpSp>
      <p:grpSp>
        <p:nvGrpSpPr>
          <p:cNvPr id="111" name="组合 110"/>
          <p:cNvGrpSpPr/>
          <p:nvPr/>
        </p:nvGrpSpPr>
        <p:grpSpPr>
          <a:xfrm>
            <a:off x="3756992" y="3648645"/>
            <a:ext cx="1041400" cy="997999"/>
            <a:chOff x="3756992" y="3517967"/>
            <a:chExt cx="1041400" cy="997999"/>
          </a:xfrm>
        </p:grpSpPr>
        <p:sp>
          <p:nvSpPr>
            <p:cNvPr id="112" name="椭圆 111"/>
            <p:cNvSpPr/>
            <p:nvPr/>
          </p:nvSpPr>
          <p:spPr>
            <a:xfrm>
              <a:off x="3756992" y="3517967"/>
              <a:ext cx="1041400" cy="99799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3" name="椭圆 112"/>
            <p:cNvSpPr/>
            <p:nvPr/>
          </p:nvSpPr>
          <p:spPr>
            <a:xfrm>
              <a:off x="3812554" y="3616789"/>
              <a:ext cx="908050" cy="87172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200" b="0" dirty="0">
                  <a:solidFill>
                    <a:srgbClr val="046FB6"/>
                  </a:solidFill>
                  <a:latin typeface="微软雅黑" panose="020B0503020204020204" pitchFamily="34" charset="-122"/>
                  <a:ea typeface="微软雅黑" pitchFamily="34" charset="-122"/>
                </a:rPr>
                <a:t>文本内容</a:t>
              </a:r>
              <a:r>
                <a:rPr lang="en-US" altLang="zh-CN" sz="2000" b="0" dirty="0">
                  <a:solidFill>
                    <a:srgbClr val="046FB6"/>
                  </a:solidFill>
                  <a:latin typeface="微软雅黑" panose="020B0503020204020204" pitchFamily="34" charset="-122"/>
                  <a:ea typeface="微软雅黑" pitchFamily="34" charset="-122"/>
                </a:rPr>
                <a:t>7</a:t>
              </a:r>
              <a:r>
                <a:rPr lang="en-US" altLang="zh-CN" sz="1600" b="0" dirty="0">
                  <a:solidFill>
                    <a:prstClr val="black">
                      <a:lumMod val="50000"/>
                      <a:lumOff val="50000"/>
                    </a:prstClr>
                  </a:solidFill>
                  <a:latin typeface="微软雅黑" panose="020B0503020204020204" pitchFamily="34" charset="-122"/>
                  <a:ea typeface="微软雅黑" pitchFamily="34" charset="-122"/>
                </a:rPr>
                <a:t>%</a:t>
              </a:r>
              <a:endParaRPr lang="zh-CN" altLang="en-US" sz="1600" b="0" dirty="0">
                <a:solidFill>
                  <a:prstClr val="black">
                    <a:lumMod val="50000"/>
                    <a:lumOff val="50000"/>
                  </a:prstClr>
                </a:solidFill>
                <a:latin typeface="微软雅黑" panose="020B0503020204020204" pitchFamily="34" charset="-122"/>
                <a:ea typeface="微软雅黑" pitchFamily="34" charset="-122"/>
              </a:endParaRPr>
            </a:p>
          </p:txBody>
        </p:sp>
      </p:grpSp>
      <p:sp>
        <p:nvSpPr>
          <p:cNvPr id="114" name="TextBox 113"/>
          <p:cNvSpPr txBox="1"/>
          <p:nvPr/>
        </p:nvSpPr>
        <p:spPr>
          <a:xfrm>
            <a:off x="3546471" y="1119732"/>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5" name="TextBox 18"/>
          <p:cNvSpPr txBox="1"/>
          <p:nvPr/>
        </p:nvSpPr>
        <p:spPr>
          <a:xfrm>
            <a:off x="5427042" y="2350865"/>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6" name="TextBox 18"/>
          <p:cNvSpPr txBox="1"/>
          <p:nvPr/>
        </p:nvSpPr>
        <p:spPr>
          <a:xfrm>
            <a:off x="4873004" y="3776043"/>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Tree>
    <p:extLst>
      <p:ext uri="{BB962C8B-B14F-4D97-AF65-F5344CB8AC3E}">
        <p14:creationId xmlns:p14="http://schemas.microsoft.com/office/powerpoint/2010/main" val="1579321501"/>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heel(2)">
                                      <p:cBhvr>
                                        <p:cTn id="13" dur="2000"/>
                                        <p:tgtEl>
                                          <p:spTgt spid="78"/>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left)">
                                      <p:cBhvr>
                                        <p:cTn id="17" dur="500"/>
                                        <p:tgtEl>
                                          <p:spTgt spid="114"/>
                                        </p:tgtEl>
                                      </p:cBhvr>
                                    </p:animEffect>
                                  </p:childTnLst>
                                </p:cTn>
                              </p:par>
                            </p:childTnLst>
                          </p:cTn>
                        </p:par>
                        <p:par>
                          <p:cTn id="18" fill="hold">
                            <p:stCondLst>
                              <p:cond delay="3000"/>
                            </p:stCondLst>
                            <p:childTnLst>
                              <p:par>
                                <p:cTn id="19" presetID="21" presetClass="entr" presetSubtype="2" fill="hold"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heel(2)">
                                      <p:cBhvr>
                                        <p:cTn id="21" dur="2000"/>
                                        <p:tgtEl>
                                          <p:spTgt spid="108"/>
                                        </p:tgtEl>
                                      </p:cBhvr>
                                    </p:animEffect>
                                  </p:childTnLst>
                                </p:cTn>
                              </p:par>
                            </p:childTnLst>
                          </p:cTn>
                        </p:par>
                        <p:par>
                          <p:cTn id="22" fill="hold">
                            <p:stCondLst>
                              <p:cond delay="5000"/>
                            </p:stCondLst>
                            <p:childTnLst>
                              <p:par>
                                <p:cTn id="23" presetID="22" presetClass="entr" presetSubtype="8"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Effect transition="in" filter="wipe(left)">
                                      <p:cBhvr>
                                        <p:cTn id="25" dur="500"/>
                                        <p:tgtEl>
                                          <p:spTgt spid="115"/>
                                        </p:tgtEl>
                                      </p:cBhvr>
                                    </p:animEffect>
                                  </p:childTnLst>
                                </p:cTn>
                              </p:par>
                            </p:childTnLst>
                          </p:cTn>
                        </p:par>
                        <p:par>
                          <p:cTn id="26" fill="hold">
                            <p:stCondLst>
                              <p:cond delay="5500"/>
                            </p:stCondLst>
                            <p:childTnLst>
                              <p:par>
                                <p:cTn id="27" presetID="21" presetClass="entr" presetSubtype="2"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wheel(2)">
                                      <p:cBhvr>
                                        <p:cTn id="29" dur="2000"/>
                                        <p:tgtEl>
                                          <p:spTgt spid="111"/>
                                        </p:tgtEl>
                                      </p:cBhvr>
                                    </p:animEffect>
                                  </p:childTnLst>
                                </p:cTn>
                              </p:par>
                            </p:childTnLst>
                          </p:cTn>
                        </p:par>
                        <p:par>
                          <p:cTn id="30" fill="hold">
                            <p:stCondLst>
                              <p:cond delay="7500"/>
                            </p:stCondLst>
                            <p:childTnLst>
                              <p:par>
                                <p:cTn id="31" presetID="22" presetClass="entr" presetSubtype="8"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left)">
                                      <p:cBhvr>
                                        <p:cTn id="33" dur="500"/>
                                        <p:tgtEl>
                                          <p:spTgt spid="116"/>
                                        </p:tgtEl>
                                      </p:cBhvr>
                                    </p:animEffect>
                                  </p:childTnLst>
                                </p:cTn>
                              </p:par>
                            </p:childTnLst>
                          </p:cTn>
                        </p:par>
                        <p:par>
                          <p:cTn id="34" fill="hold">
                            <p:stCondLst>
                              <p:cond delay="8000"/>
                            </p:stCondLst>
                            <p:childTnLst>
                              <p:par>
                                <p:cTn id="35" presetID="21"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heel(2)">
                                      <p:cBhvr>
                                        <p:cTn id="37"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明年工作计划</a:t>
            </a: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401443512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燕尾形 23"/>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0" name="矩形 3"/>
          <p:cNvSpPr/>
          <p:nvPr/>
        </p:nvSpPr>
        <p:spPr>
          <a:xfrm>
            <a:off x="2295525" y="1584672"/>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请在此处输入您的文本，或者将您的文本粘贴到此处。请在此处输入您的请在此处输入您的文本，或者将您的文本粘贴到此处。请在此处</a:t>
            </a:r>
          </a:p>
        </p:txBody>
      </p:sp>
      <p:sp>
        <p:nvSpPr>
          <p:cNvPr id="31" name="直角三角形 2"/>
          <p:cNvSpPr/>
          <p:nvPr/>
        </p:nvSpPr>
        <p:spPr>
          <a:xfrm rot="17117050" flipH="1">
            <a:off x="2566731" y="1814580"/>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2" name="任意多边形 31"/>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a:solidFill>
                  <a:srgbClr val="FFFFFF"/>
                </a:solidFill>
                <a:latin typeface="Arial Black" pitchFamily="34" charset="0"/>
                <a:ea typeface="微软雅黑" pitchFamily="34" charset="-122"/>
              </a:rPr>
              <a:t>点击添加</a:t>
            </a:r>
          </a:p>
        </p:txBody>
      </p:sp>
      <p:sp>
        <p:nvSpPr>
          <p:cNvPr id="33"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请在此处输入您的文本，或者将您的文本粘贴到此处。请在此处输入您的请在此处输入您的文本，或者将您的文本粘贴到此处。请在此处</a:t>
            </a:r>
          </a:p>
        </p:txBody>
      </p:sp>
      <p:sp>
        <p:nvSpPr>
          <p:cNvPr id="34" name="直角三角形 2"/>
          <p:cNvSpPr/>
          <p:nvPr/>
        </p:nvSpPr>
        <p:spPr>
          <a:xfrm rot="17117050" flipH="1">
            <a:off x="2566731" y="3398756"/>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5" name="任意多边形 34"/>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a:solidFill>
                  <a:srgbClr val="FFFFFF"/>
                </a:solidFill>
                <a:latin typeface="Arial Black" pitchFamily="34" charset="0"/>
                <a:ea typeface="微软雅黑" pitchFamily="34" charset="-122"/>
              </a:rPr>
              <a:t>点击添加</a:t>
            </a:r>
          </a:p>
        </p:txBody>
      </p:sp>
    </p:spTree>
    <p:extLst>
      <p:ext uri="{BB962C8B-B14F-4D97-AF65-F5344CB8AC3E}">
        <p14:creationId xmlns:p14="http://schemas.microsoft.com/office/powerpoint/2010/main" val="664609432"/>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47"/>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2"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891383"/>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7" name="TextBox 31"/>
          <p:cNvSpPr txBox="1">
            <a:spLocks noChangeArrowheads="1"/>
          </p:cNvSpPr>
          <p:nvPr/>
        </p:nvSpPr>
        <p:spPr bwMode="auto">
          <a:xfrm>
            <a:off x="1380586" y="2116286"/>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8" name="TextBox 32"/>
          <p:cNvSpPr txBox="1">
            <a:spLocks noChangeArrowheads="1"/>
          </p:cNvSpPr>
          <p:nvPr/>
        </p:nvSpPr>
        <p:spPr bwMode="auto">
          <a:xfrm>
            <a:off x="5104597" y="2137717"/>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9" name="TextBox 33"/>
          <p:cNvSpPr txBox="1">
            <a:spLocks noChangeArrowheads="1"/>
          </p:cNvSpPr>
          <p:nvPr/>
        </p:nvSpPr>
        <p:spPr bwMode="auto">
          <a:xfrm>
            <a:off x="6578015" y="2741364"/>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40" name="TextBox 34"/>
          <p:cNvSpPr txBox="1">
            <a:spLocks noChangeArrowheads="1"/>
          </p:cNvSpPr>
          <p:nvPr/>
        </p:nvSpPr>
        <p:spPr bwMode="auto">
          <a:xfrm>
            <a:off x="1346072" y="987574"/>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添加标题一</a:t>
            </a:r>
            <a:endParaRPr lang="en-US" altLang="zh-CN" sz="1400" b="0">
              <a:solidFill>
                <a:schemeClr val="accent2"/>
              </a:solidFill>
              <a:latin typeface="微软雅黑" pitchFamily="34" charset="-122"/>
              <a:ea typeface="微软雅黑" pitchFamily="34" charset="-122"/>
            </a:endParaRPr>
          </a:p>
        </p:txBody>
      </p:sp>
      <p:sp>
        <p:nvSpPr>
          <p:cNvPr id="41" name="TextBox 35"/>
          <p:cNvSpPr txBox="1">
            <a:spLocks noChangeArrowheads="1"/>
          </p:cNvSpPr>
          <p:nvPr/>
        </p:nvSpPr>
        <p:spPr bwMode="auto">
          <a:xfrm>
            <a:off x="3086086" y="151978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添加标题二</a:t>
            </a:r>
            <a:endParaRPr lang="en-US" altLang="zh-CN" sz="1400" b="0">
              <a:solidFill>
                <a:schemeClr val="accent2"/>
              </a:solidFill>
              <a:latin typeface="微软雅黑" pitchFamily="34" charset="-122"/>
              <a:ea typeface="微软雅黑" pitchFamily="34" charset="-122"/>
            </a:endParaRPr>
          </a:p>
        </p:txBody>
      </p:sp>
      <p:sp>
        <p:nvSpPr>
          <p:cNvPr id="42" name="TextBox 36"/>
          <p:cNvSpPr txBox="1">
            <a:spLocks noChangeArrowheads="1"/>
          </p:cNvSpPr>
          <p:nvPr/>
        </p:nvSpPr>
        <p:spPr bwMode="auto">
          <a:xfrm>
            <a:off x="4917741" y="1028055"/>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添加标题三</a:t>
            </a:r>
            <a:endParaRPr lang="en-US" altLang="zh-CN" sz="1400" b="0">
              <a:solidFill>
                <a:schemeClr val="accent2"/>
              </a:solidFill>
              <a:latin typeface="微软雅黑" pitchFamily="34" charset="-122"/>
              <a:ea typeface="微软雅黑" pitchFamily="34" charset="-122"/>
            </a:endParaRPr>
          </a:p>
        </p:txBody>
      </p:sp>
      <p:sp>
        <p:nvSpPr>
          <p:cNvPr id="63"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添加标题四</a:t>
            </a:r>
            <a:endParaRPr lang="en-US" altLang="zh-CN" sz="1400" b="0">
              <a:solidFill>
                <a:schemeClr val="accent2"/>
              </a:solidFill>
              <a:latin typeface="微软雅黑" pitchFamily="34" charset="-122"/>
              <a:ea typeface="微软雅黑" pitchFamily="34" charset="-122"/>
            </a:endParaRPr>
          </a:p>
        </p:txBody>
      </p:sp>
      <p:sp>
        <p:nvSpPr>
          <p:cNvPr id="64"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Tree>
    <p:extLst>
      <p:ext uri="{BB962C8B-B14F-4D97-AF65-F5344CB8AC3E}">
        <p14:creationId xmlns:p14="http://schemas.microsoft.com/office/powerpoint/2010/main" val="380340118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64"/>
                                        </p:tgtEl>
                                        <p:attrNameLst>
                                          <p:attrName>ppt_x</p:attrName>
                                        </p:attrNameLst>
                                      </p:cBhvr>
                                      <p:tavLst>
                                        <p:tav tm="0">
                                          <p:val>
                                            <p:strVal val="ppt_x"/>
                                          </p:val>
                                        </p:tav>
                                        <p:tav tm="100000">
                                          <p:val>
                                            <p:strVal val="1+ppt_w/2"/>
                                          </p:val>
                                        </p:tav>
                                      </p:tavLst>
                                    </p:anim>
                                    <p:anim calcmode="lin" valueType="num">
                                      <p:cBhvr additive="base">
                                        <p:cTn id="33" dur="1000"/>
                                        <p:tgtEl>
                                          <p:spTgt spid="64"/>
                                        </p:tgtEl>
                                        <p:attrNameLst>
                                          <p:attrName>ppt_y</p:attrName>
                                        </p:attrNameLst>
                                      </p:cBhvr>
                                      <p:tavLst>
                                        <p:tav tm="0">
                                          <p:val>
                                            <p:strVal val="ppt_y"/>
                                          </p:val>
                                        </p:tav>
                                        <p:tav tm="100000">
                                          <p:val>
                                            <p:strVal val="ppt_y"/>
                                          </p:val>
                                        </p:tav>
                                      </p:tavLst>
                                    </p:anim>
                                    <p:set>
                                      <p:cBhvr>
                                        <p:cTn id="34" dur="1" fill="hold">
                                          <p:stCondLst>
                                            <p:cond delay="999"/>
                                          </p:stCondLst>
                                        </p:cTn>
                                        <p:tgtEl>
                                          <p:spTgt spid="6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3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3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90"/>
                                          </p:val>
                                        </p:tav>
                                        <p:tav tm="100000">
                                          <p:val>
                                            <p:fltVal val="0"/>
                                          </p:val>
                                        </p:tav>
                                      </p:tavLst>
                                    </p:anim>
                                    <p:animEffect transition="in" filter="fade">
                                      <p:cBhvr>
                                        <p:cTn id="70" dur="500"/>
                                        <p:tgtEl>
                                          <p:spTgt spid="3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 calcmode="lin" valueType="num">
                                      <p:cBhvr>
                                        <p:cTn id="75" dur="500" fill="hold"/>
                                        <p:tgtEl>
                                          <p:spTgt spid="36"/>
                                        </p:tgtEl>
                                        <p:attrNameLst>
                                          <p:attrName>style.rotation</p:attrName>
                                        </p:attrNameLst>
                                      </p:cBhvr>
                                      <p:tavLst>
                                        <p:tav tm="0">
                                          <p:val>
                                            <p:fltVal val="90"/>
                                          </p:val>
                                        </p:tav>
                                        <p:tav tm="100000">
                                          <p:val>
                                            <p:fltVal val="0"/>
                                          </p:val>
                                        </p:tav>
                                      </p:tavLst>
                                    </p:anim>
                                    <p:animEffect transition="in" filter="fade">
                                      <p:cBhvr>
                                        <p:cTn id="76" dur="500"/>
                                        <p:tgtEl>
                                          <p:spTgt spid="3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90"/>
                                          </p:val>
                                        </p:tav>
                                        <p:tav tm="100000">
                                          <p:val>
                                            <p:fltVal val="0"/>
                                          </p:val>
                                        </p:tav>
                                      </p:tavLst>
                                    </p:anim>
                                    <p:animEffect transition="in" filter="fade">
                                      <p:cBhvr>
                                        <p:cTn id="82" dur="500"/>
                                        <p:tgtEl>
                                          <p:spTgt spid="3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63" grpId="0" autoUpdateAnimBg="0"/>
      <p:bldP spid="64" grpId="0" animBg="1"/>
      <p:bldP spid="6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cxnSp>
        <p:nvCxnSpPr>
          <p:cNvPr id="32" name="直接连接符 31"/>
          <p:cNvCxnSpPr/>
          <p:nvPr/>
        </p:nvCxnSpPr>
        <p:spPr>
          <a:xfrm>
            <a:off x="4090989" y="1956793"/>
            <a:ext cx="890587" cy="0"/>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3" name="直接连接符 32"/>
          <p:cNvCxnSpPr/>
          <p:nvPr/>
        </p:nvCxnSpPr>
        <p:spPr>
          <a:xfrm flipV="1">
            <a:off x="4351338" y="2679503"/>
            <a:ext cx="831850" cy="9525"/>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4" name="直接连接符 33"/>
          <p:cNvCxnSpPr/>
          <p:nvPr/>
        </p:nvCxnSpPr>
        <p:spPr>
          <a:xfrm>
            <a:off x="3794126" y="3349824"/>
            <a:ext cx="809625" cy="1191"/>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5" name="直接连接符 34"/>
          <p:cNvCxnSpPr/>
          <p:nvPr/>
        </p:nvCxnSpPr>
        <p:spPr>
          <a:xfrm>
            <a:off x="3460750" y="3929660"/>
            <a:ext cx="808038" cy="1190"/>
          </a:xfrm>
          <a:prstGeom prst="line">
            <a:avLst/>
          </a:prstGeom>
          <a:noFill/>
          <a:ln w="19050" cap="flat" cmpd="sng" algn="ctr">
            <a:solidFill>
              <a:schemeClr val="accent1">
                <a:lumMod val="75000"/>
              </a:schemeClr>
            </a:solidFill>
            <a:prstDash val="sysDash"/>
            <a:headEnd type="oval" w="med" len="med"/>
            <a:tailEnd type="oval" w="med" len="med"/>
          </a:ln>
          <a:effectLst/>
        </p:spPr>
      </p:cxnSp>
      <p:grpSp>
        <p:nvGrpSpPr>
          <p:cNvPr id="36" name="组合 35"/>
          <p:cNvGrpSpPr/>
          <p:nvPr/>
        </p:nvGrpSpPr>
        <p:grpSpPr>
          <a:xfrm>
            <a:off x="2179787" y="3666530"/>
            <a:ext cx="808037" cy="1433513"/>
            <a:chOff x="2278064" y="3709987"/>
            <a:chExt cx="808037" cy="1433513"/>
          </a:xfrm>
        </p:grpSpPr>
        <p:sp>
          <p:nvSpPr>
            <p:cNvPr id="37" name="Oval 65"/>
            <p:cNvSpPr>
              <a:spLocks noChangeArrowheads="1"/>
            </p:cNvSpPr>
            <p:nvPr/>
          </p:nvSpPr>
          <p:spPr bwMode="auto">
            <a:xfrm rot="16200000">
              <a:off x="2346326" y="4403725"/>
              <a:ext cx="1433513" cy="460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38" name="矩形 1"/>
            <p:cNvSpPr/>
            <p:nvPr/>
          </p:nvSpPr>
          <p:spPr>
            <a:xfrm flipV="1">
              <a:off x="2278064" y="4121944"/>
              <a:ext cx="784225" cy="425054"/>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grpSp>
        <p:nvGrpSpPr>
          <p:cNvPr id="54" name="组合 53"/>
          <p:cNvGrpSpPr/>
          <p:nvPr/>
        </p:nvGrpSpPr>
        <p:grpSpPr>
          <a:xfrm>
            <a:off x="1433514" y="843558"/>
            <a:ext cx="1282700" cy="1433513"/>
            <a:chOff x="1433514" y="887015"/>
            <a:chExt cx="1282700" cy="1433513"/>
          </a:xfrm>
        </p:grpSpPr>
        <p:sp>
          <p:nvSpPr>
            <p:cNvPr id="55" name="Oval 65"/>
            <p:cNvSpPr>
              <a:spLocks noChangeArrowheads="1"/>
            </p:cNvSpPr>
            <p:nvPr/>
          </p:nvSpPr>
          <p:spPr bwMode="auto">
            <a:xfrm rot="16200000">
              <a:off x="1976438" y="1580753"/>
              <a:ext cx="1433513" cy="4603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56" name="矩形 1"/>
            <p:cNvSpPr/>
            <p:nvPr/>
          </p:nvSpPr>
          <p:spPr>
            <a:xfrm>
              <a:off x="1433514" y="1273969"/>
              <a:ext cx="1254125" cy="43100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sp>
        <p:nvSpPr>
          <p:cNvPr id="57" name="流程图: 决策 6"/>
          <p:cNvSpPr/>
          <p:nvPr/>
        </p:nvSpPr>
        <p:spPr>
          <a:xfrm rot="20672971">
            <a:off x="1986309" y="3523239"/>
            <a:ext cx="1758950" cy="28813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601"/>
              <a:gd name="connsiteY0" fmla="*/ 596 h 10675"/>
              <a:gd name="connsiteX1" fmla="*/ 6157 w 10601"/>
              <a:gd name="connsiteY1" fmla="*/ 0 h 10675"/>
              <a:gd name="connsiteX2" fmla="*/ 10601 w 10601"/>
              <a:gd name="connsiteY2" fmla="*/ 9186 h 10675"/>
              <a:gd name="connsiteX3" fmla="*/ 7566 w 10601"/>
              <a:gd name="connsiteY3" fmla="*/ 10675 h 10675"/>
              <a:gd name="connsiteX4" fmla="*/ 0 w 10601"/>
              <a:gd name="connsiteY4" fmla="*/ 596 h 10675"/>
              <a:gd name="connsiteX0" fmla="*/ 0 w 10716"/>
              <a:gd name="connsiteY0" fmla="*/ 596 h 10675"/>
              <a:gd name="connsiteX1" fmla="*/ 6157 w 10716"/>
              <a:gd name="connsiteY1" fmla="*/ 0 h 10675"/>
              <a:gd name="connsiteX2" fmla="*/ 10716 w 10716"/>
              <a:gd name="connsiteY2" fmla="*/ 5887 h 10675"/>
              <a:gd name="connsiteX3" fmla="*/ 7566 w 10716"/>
              <a:gd name="connsiteY3" fmla="*/ 10675 h 10675"/>
              <a:gd name="connsiteX4" fmla="*/ 0 w 10716"/>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6" h="10675">
                <a:moveTo>
                  <a:pt x="0" y="596"/>
                </a:moveTo>
                <a:lnTo>
                  <a:pt x="6157" y="0"/>
                </a:lnTo>
                <a:lnTo>
                  <a:pt x="10716" y="5887"/>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3" name="流程图: 决策 6"/>
          <p:cNvSpPr/>
          <p:nvPr/>
        </p:nvSpPr>
        <p:spPr>
          <a:xfrm rot="20926064">
            <a:off x="1695097" y="2894121"/>
            <a:ext cx="2379663" cy="26908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82"/>
              <a:gd name="connsiteY0" fmla="*/ 596 h 10675"/>
              <a:gd name="connsiteX1" fmla="*/ 6157 w 10082"/>
              <a:gd name="connsiteY1" fmla="*/ 0 h 10675"/>
              <a:gd name="connsiteX2" fmla="*/ 10082 w 10082"/>
              <a:gd name="connsiteY2" fmla="*/ 10082 h 10675"/>
              <a:gd name="connsiteX3" fmla="*/ 7566 w 10082"/>
              <a:gd name="connsiteY3" fmla="*/ 10675 h 10675"/>
              <a:gd name="connsiteX4" fmla="*/ 0 w 10082"/>
              <a:gd name="connsiteY4" fmla="*/ 596 h 10675"/>
              <a:gd name="connsiteX0" fmla="*/ 0 w 10082"/>
              <a:gd name="connsiteY0" fmla="*/ 596 h 10675"/>
              <a:gd name="connsiteX1" fmla="*/ 6157 w 10082"/>
              <a:gd name="connsiteY1" fmla="*/ 0 h 10675"/>
              <a:gd name="connsiteX2" fmla="*/ 10082 w 10082"/>
              <a:gd name="connsiteY2" fmla="*/ 8715 h 10675"/>
              <a:gd name="connsiteX3" fmla="*/ 7566 w 10082"/>
              <a:gd name="connsiteY3" fmla="*/ 10675 h 10675"/>
              <a:gd name="connsiteX4" fmla="*/ 0 w 10082"/>
              <a:gd name="connsiteY4" fmla="*/ 596 h 10675"/>
              <a:gd name="connsiteX0" fmla="*/ 0 w 10171"/>
              <a:gd name="connsiteY0" fmla="*/ 596 h 10675"/>
              <a:gd name="connsiteX1" fmla="*/ 6157 w 10171"/>
              <a:gd name="connsiteY1" fmla="*/ 0 h 10675"/>
              <a:gd name="connsiteX2" fmla="*/ 10171 w 10171"/>
              <a:gd name="connsiteY2" fmla="*/ 7190 h 10675"/>
              <a:gd name="connsiteX3" fmla="*/ 7566 w 10171"/>
              <a:gd name="connsiteY3" fmla="*/ 10675 h 10675"/>
              <a:gd name="connsiteX4" fmla="*/ 0 w 10171"/>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 h="10675">
                <a:moveTo>
                  <a:pt x="0" y="596"/>
                </a:moveTo>
                <a:lnTo>
                  <a:pt x="6157" y="0"/>
                </a:lnTo>
                <a:lnTo>
                  <a:pt x="10171" y="7190"/>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4" name="流程图: 决策 6"/>
          <p:cNvSpPr/>
          <p:nvPr/>
        </p:nvSpPr>
        <p:spPr>
          <a:xfrm rot="20909760">
            <a:off x="1163061" y="2100087"/>
            <a:ext cx="2967038" cy="39766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41"/>
              <a:gd name="connsiteY0" fmla="*/ 596 h 10981"/>
              <a:gd name="connsiteX1" fmla="*/ 6157 w 10041"/>
              <a:gd name="connsiteY1" fmla="*/ 0 h 10981"/>
              <a:gd name="connsiteX2" fmla="*/ 10041 w 10041"/>
              <a:gd name="connsiteY2" fmla="*/ 10981 h 10981"/>
              <a:gd name="connsiteX3" fmla="*/ 7566 w 10041"/>
              <a:gd name="connsiteY3" fmla="*/ 10675 h 10981"/>
              <a:gd name="connsiteX4" fmla="*/ 0 w 10041"/>
              <a:gd name="connsiteY4" fmla="*/ 596 h 10981"/>
              <a:gd name="connsiteX0" fmla="*/ 0 w 10312"/>
              <a:gd name="connsiteY0" fmla="*/ 596 h 10675"/>
              <a:gd name="connsiteX1" fmla="*/ 6157 w 10312"/>
              <a:gd name="connsiteY1" fmla="*/ 0 h 10675"/>
              <a:gd name="connsiteX2" fmla="*/ 10312 w 10312"/>
              <a:gd name="connsiteY2" fmla="*/ 6778 h 10675"/>
              <a:gd name="connsiteX3" fmla="*/ 7566 w 10312"/>
              <a:gd name="connsiteY3" fmla="*/ 10675 h 10675"/>
              <a:gd name="connsiteX4" fmla="*/ 0 w 10312"/>
              <a:gd name="connsiteY4" fmla="*/ 596 h 10675"/>
              <a:gd name="connsiteX0" fmla="*/ 0 w 10493"/>
              <a:gd name="connsiteY0" fmla="*/ 596 h 10675"/>
              <a:gd name="connsiteX1" fmla="*/ 6157 w 10493"/>
              <a:gd name="connsiteY1" fmla="*/ 0 h 10675"/>
              <a:gd name="connsiteX2" fmla="*/ 10493 w 10493"/>
              <a:gd name="connsiteY2" fmla="*/ 6978 h 10675"/>
              <a:gd name="connsiteX3" fmla="*/ 7566 w 10493"/>
              <a:gd name="connsiteY3" fmla="*/ 10675 h 10675"/>
              <a:gd name="connsiteX4" fmla="*/ 0 w 10493"/>
              <a:gd name="connsiteY4" fmla="*/ 596 h 10675"/>
              <a:gd name="connsiteX0" fmla="*/ 0 w 11332"/>
              <a:gd name="connsiteY0" fmla="*/ 0 h 11825"/>
              <a:gd name="connsiteX1" fmla="*/ 6996 w 11332"/>
              <a:gd name="connsiteY1" fmla="*/ 1150 h 11825"/>
              <a:gd name="connsiteX2" fmla="*/ 11332 w 11332"/>
              <a:gd name="connsiteY2" fmla="*/ 8128 h 11825"/>
              <a:gd name="connsiteX3" fmla="*/ 8405 w 11332"/>
              <a:gd name="connsiteY3" fmla="*/ 11825 h 11825"/>
              <a:gd name="connsiteX4" fmla="*/ 0 w 11332"/>
              <a:gd name="connsiteY4" fmla="*/ 0 h 1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2" h="11825">
                <a:moveTo>
                  <a:pt x="0" y="0"/>
                </a:moveTo>
                <a:lnTo>
                  <a:pt x="6996" y="1150"/>
                </a:lnTo>
                <a:lnTo>
                  <a:pt x="11332" y="8128"/>
                </a:lnTo>
                <a:lnTo>
                  <a:pt x="8405" y="11825"/>
                </a:lnTo>
                <a:lnTo>
                  <a:pt x="0" y="0"/>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5" name="矩形 4"/>
          <p:cNvSpPr/>
          <p:nvPr/>
        </p:nvSpPr>
        <p:spPr>
          <a:xfrm>
            <a:off x="1120775" y="2362796"/>
            <a:ext cx="3621088" cy="641747"/>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6" name="矩形 4"/>
          <p:cNvSpPr/>
          <p:nvPr/>
        </p:nvSpPr>
        <p:spPr>
          <a:xfrm>
            <a:off x="1691680" y="3103365"/>
            <a:ext cx="2330450" cy="495300"/>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798"/>
              <a:gd name="connsiteY0" fmla="*/ 25695 h 804391"/>
              <a:gd name="connsiteX1" fmla="*/ 2410390 w 2412798"/>
              <a:gd name="connsiteY1" fmla="*/ 6 h 804391"/>
              <a:gd name="connsiteX2" fmla="*/ 2129036 w 2412798"/>
              <a:gd name="connsiteY2" fmla="*/ 804391 h 804391"/>
              <a:gd name="connsiteX3" fmla="*/ 1204231 w 2412798"/>
              <a:gd name="connsiteY3" fmla="*/ 784118 h 804391"/>
              <a:gd name="connsiteX4" fmla="*/ 281943 w 2412798"/>
              <a:gd name="connsiteY4" fmla="*/ 791546 h 804391"/>
              <a:gd name="connsiteX5" fmla="*/ 590 w 2412798"/>
              <a:gd name="connsiteY5" fmla="*/ 25695 h 804391"/>
              <a:gd name="connsiteX0" fmla="*/ 590 w 2411665"/>
              <a:gd name="connsiteY0" fmla="*/ 25695 h 804391"/>
              <a:gd name="connsiteX1" fmla="*/ 2410390 w 2411665"/>
              <a:gd name="connsiteY1" fmla="*/ 6 h 804391"/>
              <a:gd name="connsiteX2" fmla="*/ 2129036 w 2411665"/>
              <a:gd name="connsiteY2" fmla="*/ 804391 h 804391"/>
              <a:gd name="connsiteX3" fmla="*/ 1204231 w 2411665"/>
              <a:gd name="connsiteY3" fmla="*/ 784118 h 804391"/>
              <a:gd name="connsiteX4" fmla="*/ 281943 w 2411665"/>
              <a:gd name="connsiteY4" fmla="*/ 791546 h 804391"/>
              <a:gd name="connsiteX5" fmla="*/ 590 w 2411665"/>
              <a:gd name="connsiteY5" fmla="*/ 25695 h 804391"/>
              <a:gd name="connsiteX0" fmla="*/ 590 w 2411665"/>
              <a:gd name="connsiteY0" fmla="*/ 25695 h 856155"/>
              <a:gd name="connsiteX1" fmla="*/ 2410390 w 2411665"/>
              <a:gd name="connsiteY1" fmla="*/ 6 h 856155"/>
              <a:gd name="connsiteX2" fmla="*/ 2129036 w 2411665"/>
              <a:gd name="connsiteY2" fmla="*/ 804391 h 856155"/>
              <a:gd name="connsiteX3" fmla="*/ 1204231 w 2411665"/>
              <a:gd name="connsiteY3" fmla="*/ 856155 h 856155"/>
              <a:gd name="connsiteX4" fmla="*/ 281943 w 2411665"/>
              <a:gd name="connsiteY4" fmla="*/ 791546 h 856155"/>
              <a:gd name="connsiteX5" fmla="*/ 590 w 2411665"/>
              <a:gd name="connsiteY5" fmla="*/ 25695 h 856155"/>
              <a:gd name="connsiteX0" fmla="*/ 590 w 2411665"/>
              <a:gd name="connsiteY0" fmla="*/ 25695 h 892173"/>
              <a:gd name="connsiteX1" fmla="*/ 2410390 w 2411665"/>
              <a:gd name="connsiteY1" fmla="*/ 6 h 892173"/>
              <a:gd name="connsiteX2" fmla="*/ 2129036 w 2411665"/>
              <a:gd name="connsiteY2" fmla="*/ 804391 h 892173"/>
              <a:gd name="connsiteX3" fmla="*/ 1204231 w 2411665"/>
              <a:gd name="connsiteY3" fmla="*/ 892173 h 892173"/>
              <a:gd name="connsiteX4" fmla="*/ 281943 w 2411665"/>
              <a:gd name="connsiteY4" fmla="*/ 791546 h 892173"/>
              <a:gd name="connsiteX5" fmla="*/ 590 w 2411665"/>
              <a:gd name="connsiteY5" fmla="*/ 25695 h 892173"/>
              <a:gd name="connsiteX0" fmla="*/ 590 w 2411665"/>
              <a:gd name="connsiteY0" fmla="*/ 25695 h 911317"/>
              <a:gd name="connsiteX1" fmla="*/ 2410390 w 2411665"/>
              <a:gd name="connsiteY1" fmla="*/ 6 h 911317"/>
              <a:gd name="connsiteX2" fmla="*/ 2129036 w 2411665"/>
              <a:gd name="connsiteY2" fmla="*/ 804391 h 911317"/>
              <a:gd name="connsiteX3" fmla="*/ 1204231 w 2411665"/>
              <a:gd name="connsiteY3" fmla="*/ 892173 h 911317"/>
              <a:gd name="connsiteX4" fmla="*/ 281943 w 2411665"/>
              <a:gd name="connsiteY4" fmla="*/ 791546 h 911317"/>
              <a:gd name="connsiteX5" fmla="*/ 590 w 2411665"/>
              <a:gd name="connsiteY5" fmla="*/ 25695 h 911317"/>
              <a:gd name="connsiteX0" fmla="*/ 590 w 2411665"/>
              <a:gd name="connsiteY0" fmla="*/ 25695 h 895452"/>
              <a:gd name="connsiteX1" fmla="*/ 2410390 w 2411665"/>
              <a:gd name="connsiteY1" fmla="*/ 6 h 895452"/>
              <a:gd name="connsiteX2" fmla="*/ 2129036 w 2411665"/>
              <a:gd name="connsiteY2" fmla="*/ 804391 h 895452"/>
              <a:gd name="connsiteX3" fmla="*/ 1204231 w 2411665"/>
              <a:gd name="connsiteY3" fmla="*/ 892173 h 895452"/>
              <a:gd name="connsiteX4" fmla="*/ 281943 w 2411665"/>
              <a:gd name="connsiteY4" fmla="*/ 791546 h 895452"/>
              <a:gd name="connsiteX5" fmla="*/ 590 w 2411665"/>
              <a:gd name="connsiteY5" fmla="*/ 25695 h 895452"/>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928455"/>
              <a:gd name="connsiteX1" fmla="*/ 2410390 w 2411665"/>
              <a:gd name="connsiteY1" fmla="*/ 6 h 928455"/>
              <a:gd name="connsiteX2" fmla="*/ 2129036 w 2411665"/>
              <a:gd name="connsiteY2" fmla="*/ 804391 h 928455"/>
              <a:gd name="connsiteX3" fmla="*/ 1234253 w 2411665"/>
              <a:gd name="connsiteY3" fmla="*/ 928192 h 928455"/>
              <a:gd name="connsiteX4" fmla="*/ 281943 w 2411665"/>
              <a:gd name="connsiteY4" fmla="*/ 791546 h 928455"/>
              <a:gd name="connsiteX5" fmla="*/ 590 w 2411665"/>
              <a:gd name="connsiteY5" fmla="*/ 25695 h 928455"/>
              <a:gd name="connsiteX0" fmla="*/ 590 w 2411665"/>
              <a:gd name="connsiteY0" fmla="*/ 25695 h 880585"/>
              <a:gd name="connsiteX1" fmla="*/ 2410390 w 2411665"/>
              <a:gd name="connsiteY1" fmla="*/ 6 h 880585"/>
              <a:gd name="connsiteX2" fmla="*/ 2129036 w 2411665"/>
              <a:gd name="connsiteY2" fmla="*/ 804391 h 880585"/>
              <a:gd name="connsiteX3" fmla="*/ 1234253 w 2411665"/>
              <a:gd name="connsiteY3" fmla="*/ 880167 h 880585"/>
              <a:gd name="connsiteX4" fmla="*/ 281943 w 2411665"/>
              <a:gd name="connsiteY4" fmla="*/ 791546 h 880585"/>
              <a:gd name="connsiteX5" fmla="*/ 590 w 2411665"/>
              <a:gd name="connsiteY5" fmla="*/ 25695 h 88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7" name="矩形 4"/>
          <p:cNvSpPr/>
          <p:nvPr/>
        </p:nvSpPr>
        <p:spPr>
          <a:xfrm>
            <a:off x="1979712" y="3740374"/>
            <a:ext cx="1627188" cy="44410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666"/>
              <a:gd name="connsiteY0" fmla="*/ 25695 h 804391"/>
              <a:gd name="connsiteX1" fmla="*/ 2410390 w 2412666"/>
              <a:gd name="connsiteY1" fmla="*/ 6 h 804391"/>
              <a:gd name="connsiteX2" fmla="*/ 2129036 w 2412666"/>
              <a:gd name="connsiteY2" fmla="*/ 804391 h 804391"/>
              <a:gd name="connsiteX3" fmla="*/ 1248861 w 2412666"/>
              <a:gd name="connsiteY3" fmla="*/ 799589 h 804391"/>
              <a:gd name="connsiteX4" fmla="*/ 281943 w 2412666"/>
              <a:gd name="connsiteY4" fmla="*/ 791546 h 804391"/>
              <a:gd name="connsiteX5" fmla="*/ 590 w 2412666"/>
              <a:gd name="connsiteY5" fmla="*/ 25695 h 804391"/>
              <a:gd name="connsiteX0" fmla="*/ 590 w 2411677"/>
              <a:gd name="connsiteY0" fmla="*/ 25695 h 804391"/>
              <a:gd name="connsiteX1" fmla="*/ 2410390 w 2411677"/>
              <a:gd name="connsiteY1" fmla="*/ 6 h 804391"/>
              <a:gd name="connsiteX2" fmla="*/ 2129036 w 2411677"/>
              <a:gd name="connsiteY2" fmla="*/ 804391 h 804391"/>
              <a:gd name="connsiteX3" fmla="*/ 1248861 w 2411677"/>
              <a:gd name="connsiteY3" fmla="*/ 799589 h 804391"/>
              <a:gd name="connsiteX4" fmla="*/ 281943 w 2411677"/>
              <a:gd name="connsiteY4" fmla="*/ 791546 h 804391"/>
              <a:gd name="connsiteX5" fmla="*/ 590 w 2411677"/>
              <a:gd name="connsiteY5" fmla="*/ 25695 h 804391"/>
              <a:gd name="connsiteX0" fmla="*/ 590 w 2411678"/>
              <a:gd name="connsiteY0" fmla="*/ 25695 h 898030"/>
              <a:gd name="connsiteX1" fmla="*/ 2410390 w 2411678"/>
              <a:gd name="connsiteY1" fmla="*/ 6 h 898030"/>
              <a:gd name="connsiteX2" fmla="*/ 2129036 w 2411678"/>
              <a:gd name="connsiteY2" fmla="*/ 804391 h 898030"/>
              <a:gd name="connsiteX3" fmla="*/ 1248861 w 2411678"/>
              <a:gd name="connsiteY3" fmla="*/ 898030 h 898030"/>
              <a:gd name="connsiteX4" fmla="*/ 281943 w 2411678"/>
              <a:gd name="connsiteY4" fmla="*/ 791546 h 898030"/>
              <a:gd name="connsiteX5" fmla="*/ 590 w 2411678"/>
              <a:gd name="connsiteY5" fmla="*/ 25695 h 898030"/>
              <a:gd name="connsiteX0" fmla="*/ 590 w 2411678"/>
              <a:gd name="connsiteY0" fmla="*/ 25695 h 916618"/>
              <a:gd name="connsiteX1" fmla="*/ 2410390 w 2411678"/>
              <a:gd name="connsiteY1" fmla="*/ 6 h 916618"/>
              <a:gd name="connsiteX2" fmla="*/ 2129036 w 2411678"/>
              <a:gd name="connsiteY2" fmla="*/ 804391 h 916618"/>
              <a:gd name="connsiteX3" fmla="*/ 1248861 w 2411678"/>
              <a:gd name="connsiteY3" fmla="*/ 898030 h 916618"/>
              <a:gd name="connsiteX4" fmla="*/ 281943 w 2411678"/>
              <a:gd name="connsiteY4" fmla="*/ 791546 h 916618"/>
              <a:gd name="connsiteX5" fmla="*/ 590 w 2411678"/>
              <a:gd name="connsiteY5" fmla="*/ 25695 h 916618"/>
              <a:gd name="connsiteX0" fmla="*/ 590 w 2411678"/>
              <a:gd name="connsiteY0" fmla="*/ 25695 h 904127"/>
              <a:gd name="connsiteX1" fmla="*/ 2410390 w 2411678"/>
              <a:gd name="connsiteY1" fmla="*/ 6 h 904127"/>
              <a:gd name="connsiteX2" fmla="*/ 2129036 w 2411678"/>
              <a:gd name="connsiteY2" fmla="*/ 804391 h 904127"/>
              <a:gd name="connsiteX3" fmla="*/ 1248861 w 2411678"/>
              <a:gd name="connsiteY3" fmla="*/ 898030 h 904127"/>
              <a:gd name="connsiteX4" fmla="*/ 281943 w 2411678"/>
              <a:gd name="connsiteY4" fmla="*/ 791546 h 904127"/>
              <a:gd name="connsiteX5" fmla="*/ 590 w 2411678"/>
              <a:gd name="connsiteY5" fmla="*/ 25695 h 904127"/>
              <a:gd name="connsiteX0" fmla="*/ 590 w 2411678"/>
              <a:gd name="connsiteY0" fmla="*/ 25695 h 899138"/>
              <a:gd name="connsiteX1" fmla="*/ 2410390 w 2411678"/>
              <a:gd name="connsiteY1" fmla="*/ 6 h 899138"/>
              <a:gd name="connsiteX2" fmla="*/ 2129036 w 2411678"/>
              <a:gd name="connsiteY2" fmla="*/ 804391 h 899138"/>
              <a:gd name="connsiteX3" fmla="*/ 1248861 w 2411678"/>
              <a:gd name="connsiteY3" fmla="*/ 898030 h 899138"/>
              <a:gd name="connsiteX4" fmla="*/ 281943 w 2411678"/>
              <a:gd name="connsiteY4" fmla="*/ 791546 h 899138"/>
              <a:gd name="connsiteX5" fmla="*/ 590 w 2411678"/>
              <a:gd name="connsiteY5" fmla="*/ 25695 h 899138"/>
              <a:gd name="connsiteX0" fmla="*/ 590 w 2411678"/>
              <a:gd name="connsiteY0" fmla="*/ 25695 h 954940"/>
              <a:gd name="connsiteX1" fmla="*/ 2410390 w 2411678"/>
              <a:gd name="connsiteY1" fmla="*/ 6 h 954940"/>
              <a:gd name="connsiteX2" fmla="*/ 2129036 w 2411678"/>
              <a:gd name="connsiteY2" fmla="*/ 804391 h 954940"/>
              <a:gd name="connsiteX3" fmla="*/ 1248861 w 2411678"/>
              <a:gd name="connsiteY3" fmla="*/ 954283 h 954940"/>
              <a:gd name="connsiteX4" fmla="*/ 281943 w 2411678"/>
              <a:gd name="connsiteY4" fmla="*/ 791546 h 954940"/>
              <a:gd name="connsiteX5" fmla="*/ 590 w 2411678"/>
              <a:gd name="connsiteY5" fmla="*/ 25695 h 95494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8" name="矩形 4"/>
          <p:cNvSpPr/>
          <p:nvPr/>
        </p:nvSpPr>
        <p:spPr>
          <a:xfrm>
            <a:off x="1420814" y="1636516"/>
            <a:ext cx="3036887" cy="640556"/>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9" name="TextBox 49"/>
          <p:cNvSpPr txBox="1"/>
          <p:nvPr/>
        </p:nvSpPr>
        <p:spPr>
          <a:xfrm>
            <a:off x="4340225" y="3721895"/>
            <a:ext cx="382270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0" name="TextBox 50"/>
          <p:cNvSpPr txBox="1"/>
          <p:nvPr/>
        </p:nvSpPr>
        <p:spPr>
          <a:xfrm>
            <a:off x="4676775" y="3086697"/>
            <a:ext cx="348615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1" name="TextBox 51"/>
          <p:cNvSpPr txBox="1"/>
          <p:nvPr/>
        </p:nvSpPr>
        <p:spPr>
          <a:xfrm>
            <a:off x="5257801" y="2409231"/>
            <a:ext cx="2905125" cy="534591"/>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2" name="TextBox 52"/>
          <p:cNvSpPr txBox="1"/>
          <p:nvPr/>
        </p:nvSpPr>
        <p:spPr>
          <a:xfrm>
            <a:off x="5060951" y="1688903"/>
            <a:ext cx="3101975"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Tree>
    <p:extLst>
      <p:ext uri="{BB962C8B-B14F-4D97-AF65-F5344CB8AC3E}">
        <p14:creationId xmlns:p14="http://schemas.microsoft.com/office/powerpoint/2010/main" val="1397545370"/>
      </p:ext>
    </p:extLst>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right)">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left)">
                                      <p:cBhvr>
                                        <p:cTn id="11" dur="500"/>
                                        <p:tgtEl>
                                          <p:spTgt spid="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1+#ppt_w/2"/>
                                          </p:val>
                                        </p:tav>
                                        <p:tav tm="100000">
                                          <p:val>
                                            <p:strVal val="#ppt_x"/>
                                          </p:val>
                                        </p:tav>
                                      </p:tavLst>
                                    </p:anim>
                                    <p:anim calcmode="lin" valueType="num">
                                      <p:cBhvr additive="base">
                                        <p:cTn id="20" dur="500" fill="hold"/>
                                        <p:tgtEl>
                                          <p:spTgt spid="8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right)">
                                      <p:cBhvr>
                                        <p:cTn id="24" dur="500"/>
                                        <p:tgtEl>
                                          <p:spTgt spid="7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wipe(left)">
                                      <p:cBhvr>
                                        <p:cTn id="28" dur="500"/>
                                        <p:tgtEl>
                                          <p:spTgt spid="75"/>
                                        </p:tgtEl>
                                      </p:cBhvr>
                                    </p:animEffect>
                                  </p:childTnLst>
                                </p:cTn>
                              </p:par>
                              <p:par>
                                <p:cTn id="29" presetID="22" presetClass="entr" presetSubtype="8"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1+#ppt_w/2"/>
                                          </p:val>
                                        </p:tav>
                                        <p:tav tm="100000">
                                          <p:val>
                                            <p:strVal val="#ppt_x"/>
                                          </p:val>
                                        </p:tav>
                                      </p:tavLst>
                                    </p:anim>
                                    <p:anim calcmode="lin" valueType="num">
                                      <p:cBhvr additive="base">
                                        <p:cTn id="36" dur="500" fill="hold"/>
                                        <p:tgtEl>
                                          <p:spTgt spid="8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right)">
                                      <p:cBhvr>
                                        <p:cTn id="40" dur="500"/>
                                        <p:tgtEl>
                                          <p:spTgt spid="73"/>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par>
                                <p:cTn id="45" presetID="22" presetClass="entr" presetSubtype="8"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additive="base">
                                        <p:cTn id="51" dur="500" fill="hold"/>
                                        <p:tgtEl>
                                          <p:spTgt spid="80"/>
                                        </p:tgtEl>
                                        <p:attrNameLst>
                                          <p:attrName>ppt_x</p:attrName>
                                        </p:attrNameLst>
                                      </p:cBhvr>
                                      <p:tavLst>
                                        <p:tav tm="0">
                                          <p:val>
                                            <p:strVal val="1+#ppt_w/2"/>
                                          </p:val>
                                        </p:tav>
                                        <p:tav tm="100000">
                                          <p:val>
                                            <p:strVal val="#ppt_x"/>
                                          </p:val>
                                        </p:tav>
                                      </p:tavLst>
                                    </p:anim>
                                    <p:anim calcmode="lin" valueType="num">
                                      <p:cBhvr additive="base">
                                        <p:cTn id="52" dur="5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right)">
                                      <p:cBhvr>
                                        <p:cTn id="56" dur="500"/>
                                        <p:tgtEl>
                                          <p:spTgt spid="5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22" presetClass="entr" presetSubtype="8"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additive="base">
                                        <p:cTn id="71" dur="500" fill="hold"/>
                                        <p:tgtEl>
                                          <p:spTgt spid="79"/>
                                        </p:tgtEl>
                                        <p:attrNameLst>
                                          <p:attrName>ppt_x</p:attrName>
                                        </p:attrNameLst>
                                      </p:cBhvr>
                                      <p:tavLst>
                                        <p:tav tm="0">
                                          <p:val>
                                            <p:strVal val="1+#ppt_w/2"/>
                                          </p:val>
                                        </p:tav>
                                        <p:tav tm="100000">
                                          <p:val>
                                            <p:strVal val="#ppt_x"/>
                                          </p:val>
                                        </p:tav>
                                      </p:tavLst>
                                    </p:anim>
                                    <p:anim calcmode="lin" valueType="num">
                                      <p:cBhvr additive="base">
                                        <p:cTn id="72"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3" grpId="0" animBg="1"/>
      <p:bldP spid="74" grpId="0" animBg="1"/>
      <p:bldP spid="75" grpId="0" animBg="1"/>
      <p:bldP spid="76" grpId="0" animBg="1"/>
      <p:bldP spid="77" grpId="0" animBg="1"/>
      <p:bldP spid="78" grpId="0" animBg="1"/>
      <p:bldP spid="79" grpId="0"/>
      <p:bldP spid="80" grpId="0"/>
      <p:bldP spid="81"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0" y="10263"/>
            <a:ext cx="9143429" cy="5143179"/>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8"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0"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2"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年度工作概述</a:t>
            </a:r>
          </a:p>
        </p:txBody>
      </p:sp>
      <p:sp>
        <p:nvSpPr>
          <p:cNvPr id="16"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17"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8"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 calcmode="lin" valueType="num">
                                      <p:cBhvr>
                                        <p:cTn id="21" dur="300" fill="hold"/>
                                        <p:tgtEl>
                                          <p:spTgt spid="12"/>
                                        </p:tgtEl>
                                        <p:attrNameLst>
                                          <p:attrName>style.rotation</p:attrName>
                                        </p:attrNameLst>
                                      </p:cBhvr>
                                      <p:tavLst>
                                        <p:tav tm="0">
                                          <p:val>
                                            <p:fltVal val="90"/>
                                          </p:val>
                                        </p:tav>
                                        <p:tav tm="100000">
                                          <p:val>
                                            <p:fltVal val="0"/>
                                          </p:val>
                                        </p:tav>
                                      </p:tavLst>
                                    </p:anim>
                                    <p:animEffect transition="in" filter="fade">
                                      <p:cBhvr>
                                        <p:cTn id="22" dur="300"/>
                                        <p:tgtEl>
                                          <p:spTgt spid="12"/>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400"/>
                                        <p:tgtEl>
                                          <p:spTgt spid="13"/>
                                        </p:tgtEl>
                                      </p:cBhvr>
                                    </p:animEffect>
                                    <p:anim calcmode="lin" valueType="num">
                                      <p:cBhvr>
                                        <p:cTn id="27" dur="400" fill="hold"/>
                                        <p:tgtEl>
                                          <p:spTgt spid="13"/>
                                        </p:tgtEl>
                                        <p:attrNameLst>
                                          <p:attrName>ppt_x</p:attrName>
                                        </p:attrNameLst>
                                      </p:cBhvr>
                                      <p:tavLst>
                                        <p:tav tm="0">
                                          <p:val>
                                            <p:strVal val="#ppt_x"/>
                                          </p:val>
                                        </p:tav>
                                        <p:tav tm="100000">
                                          <p:val>
                                            <p:strVal val="#ppt_x"/>
                                          </p:val>
                                        </p:tav>
                                      </p:tavLst>
                                    </p:anim>
                                    <p:anim calcmode="lin" valueType="num">
                                      <p:cBhvr>
                                        <p:cTn id="28" dur="4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4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utoUpdateAnimBg="0"/>
      <p:bldP spid="16" grpId="0" autoUpdateAnimBg="0"/>
      <p:bldP spid="17" grpId="0" autoUpdateAnimBg="0"/>
      <p:bldP spid="1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燕尾形 51"/>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58" name="TextBox 57"/>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收入来源一</a:t>
            </a:r>
          </a:p>
        </p:txBody>
      </p:sp>
      <p:sp>
        <p:nvSpPr>
          <p:cNvPr id="59" name="TextBox 58"/>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60" name="TextBox 59"/>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收入来源二</a:t>
            </a:r>
          </a:p>
        </p:txBody>
      </p:sp>
      <p:sp>
        <p:nvSpPr>
          <p:cNvPr id="61" name="TextBox 60"/>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收入来源三</a:t>
            </a:r>
          </a:p>
        </p:txBody>
      </p:sp>
      <p:sp>
        <p:nvSpPr>
          <p:cNvPr id="62" name="TextBox 61"/>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收入来源四</a:t>
            </a:r>
          </a:p>
        </p:txBody>
      </p:sp>
      <p:sp>
        <p:nvSpPr>
          <p:cNvPr id="63" name="TextBox 62"/>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64" name="TextBox 63"/>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65" name="TextBox 64"/>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66" name="TextBox 65"/>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7" name="TextBox 66"/>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8" name="TextBox 67"/>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9" name="组合 68"/>
          <p:cNvGrpSpPr/>
          <p:nvPr/>
        </p:nvGrpSpPr>
        <p:grpSpPr>
          <a:xfrm>
            <a:off x="1176087" y="1286639"/>
            <a:ext cx="4464496" cy="2952328"/>
            <a:chOff x="1126939" y="1350372"/>
            <a:chExt cx="4464496" cy="2952328"/>
          </a:xfrm>
        </p:grpSpPr>
        <p:cxnSp>
          <p:nvCxnSpPr>
            <p:cNvPr id="70" name="直接连接符 6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06" name="TextBox 105"/>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07" name="矩形 106"/>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8" name="矩形 107"/>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9" name="矩形 108"/>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0" name="矩形 109"/>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1" name="矩形 110"/>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2" name="矩形 111"/>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3" name="矩形 112"/>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4" name="矩形 113"/>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5" name="TextBox 114"/>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116" name="TextBox 115"/>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a:latin typeface="微软雅黑" pitchFamily="34" charset="-122"/>
                <a:ea typeface="微软雅黑" pitchFamily="34" charset="-122"/>
              </a:rPr>
              <a:t>点击输入标题文本</a:t>
            </a:r>
          </a:p>
        </p:txBody>
      </p:sp>
      <p:sp>
        <p:nvSpPr>
          <p:cNvPr id="117" name="TextBox 116"/>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18" name="TextBox 117"/>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a:latin typeface="微软雅黑" pitchFamily="34" charset="-122"/>
                <a:ea typeface="微软雅黑" pitchFamily="34" charset="-122"/>
              </a:rPr>
              <a:t>全年总额：</a:t>
            </a:r>
          </a:p>
        </p:txBody>
      </p:sp>
      <p:sp>
        <p:nvSpPr>
          <p:cNvPr id="119" name="TextBox 118"/>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a:latin typeface="微软雅黑" pitchFamily="34" charset="-122"/>
                <a:ea typeface="微软雅黑" pitchFamily="34" charset="-122"/>
              </a:rPr>
              <a:t>毛利润</a:t>
            </a:r>
          </a:p>
        </p:txBody>
      </p:sp>
      <p:sp>
        <p:nvSpPr>
          <p:cNvPr id="120" name="TextBox 119"/>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a:latin typeface="微软雅黑" pitchFamily="34" charset="-122"/>
                <a:ea typeface="微软雅黑" pitchFamily="34" charset="-122"/>
              </a:rPr>
              <a:t>纯利润</a:t>
            </a:r>
          </a:p>
        </p:txBody>
      </p:sp>
      <p:sp>
        <p:nvSpPr>
          <p:cNvPr id="121"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a:solidFill>
                  <a:srgbClr val="0070C0"/>
                </a:solidFill>
                <a:latin typeface="微软雅黑" pitchFamily="34" charset="-122"/>
                <a:ea typeface="微软雅黑" pitchFamily="34" charset="-122"/>
              </a:rPr>
              <a:t>350</a:t>
            </a:r>
            <a:r>
              <a:rPr lang="zh-CN" altLang="en-US" sz="1500" b="0" dirty="0">
                <a:solidFill>
                  <a:srgbClr val="0070C0"/>
                </a:solidFill>
                <a:latin typeface="微软雅黑" pitchFamily="34" charset="-122"/>
                <a:ea typeface="微软雅黑" pitchFamily="34" charset="-122"/>
              </a:rPr>
              <a:t>万</a:t>
            </a:r>
          </a:p>
        </p:txBody>
      </p:sp>
      <p:sp>
        <p:nvSpPr>
          <p:cNvPr id="122"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a:solidFill>
                  <a:srgbClr val="0070C0"/>
                </a:solidFill>
                <a:latin typeface="微软雅黑" pitchFamily="34" charset="-122"/>
                <a:ea typeface="微软雅黑" pitchFamily="34" charset="-122"/>
              </a:rPr>
              <a:t>500</a:t>
            </a:r>
            <a:r>
              <a:rPr lang="zh-CN" altLang="en-US" sz="1500" b="0" dirty="0">
                <a:solidFill>
                  <a:srgbClr val="0070C0"/>
                </a:solidFill>
                <a:latin typeface="微软雅黑" pitchFamily="34" charset="-122"/>
                <a:ea typeface="微软雅黑" pitchFamily="34" charset="-122"/>
              </a:rPr>
              <a:t>万</a:t>
            </a:r>
          </a:p>
        </p:txBody>
      </p:sp>
      <p:sp>
        <p:nvSpPr>
          <p:cNvPr id="123"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a:solidFill>
                  <a:srgbClr val="0070C0"/>
                </a:solidFill>
                <a:latin typeface="微软雅黑" pitchFamily="34" charset="-122"/>
                <a:ea typeface="微软雅黑" pitchFamily="34" charset="-122"/>
              </a:rPr>
              <a:t>300</a:t>
            </a:r>
            <a:r>
              <a:rPr lang="zh-CN" altLang="en-US" sz="1500" b="0" dirty="0">
                <a:solidFill>
                  <a:srgbClr val="0070C0"/>
                </a:solidFill>
                <a:latin typeface="微软雅黑" pitchFamily="34" charset="-122"/>
                <a:ea typeface="微软雅黑" pitchFamily="34" charset="-122"/>
              </a:rPr>
              <a:t>万</a:t>
            </a:r>
          </a:p>
        </p:txBody>
      </p:sp>
      <p:sp>
        <p:nvSpPr>
          <p:cNvPr id="124" name="TextBox 123"/>
          <p:cNvSpPr txBox="1"/>
          <p:nvPr/>
        </p:nvSpPr>
        <p:spPr>
          <a:xfrm>
            <a:off x="714128" y="4334058"/>
            <a:ext cx="528523" cy="230832"/>
          </a:xfrm>
          <a:prstGeom prst="rect">
            <a:avLst/>
          </a:prstGeom>
          <a:noFill/>
        </p:spPr>
        <p:txBody>
          <a:bodyPr wrap="square" rtlCol="0">
            <a:spAutoFit/>
          </a:bodyPr>
          <a:lstStyle/>
          <a:p>
            <a:pPr algn="ctr"/>
            <a:r>
              <a:rPr lang="zh-CN" altLang="en-US" sz="900" b="0" dirty="0">
                <a:latin typeface="微软雅黑" pitchFamily="34" charset="-122"/>
                <a:ea typeface="微软雅黑" pitchFamily="34" charset="-122"/>
              </a:rPr>
              <a:t>（万元）</a:t>
            </a:r>
          </a:p>
        </p:txBody>
      </p:sp>
      <p:sp>
        <p:nvSpPr>
          <p:cNvPr id="125"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650</a:t>
            </a:r>
            <a:r>
              <a:rPr lang="zh-CN" altLang="en-US" sz="1200" b="0" dirty="0">
                <a:solidFill>
                  <a:schemeClr val="bg1"/>
                </a:solidFill>
                <a:latin typeface="微软雅黑" pitchFamily="34" charset="-122"/>
                <a:ea typeface="微软雅黑" pitchFamily="34" charset="-122"/>
              </a:rPr>
              <a:t>万</a:t>
            </a:r>
          </a:p>
        </p:txBody>
      </p:sp>
      <p:sp>
        <p:nvSpPr>
          <p:cNvPr id="126"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420</a:t>
            </a:r>
            <a:r>
              <a:rPr lang="zh-CN" altLang="en-US" sz="1200" b="0" dirty="0">
                <a:solidFill>
                  <a:schemeClr val="bg1"/>
                </a:solidFill>
                <a:latin typeface="微软雅黑" pitchFamily="34" charset="-122"/>
                <a:ea typeface="微软雅黑" pitchFamily="34" charset="-122"/>
              </a:rPr>
              <a:t>万</a:t>
            </a:r>
          </a:p>
        </p:txBody>
      </p:sp>
      <p:sp>
        <p:nvSpPr>
          <p:cNvPr id="127"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220</a:t>
            </a:r>
            <a:r>
              <a:rPr lang="zh-CN" altLang="en-US" sz="1200" b="0" dirty="0">
                <a:solidFill>
                  <a:schemeClr val="bg1"/>
                </a:solidFill>
                <a:latin typeface="微软雅黑" pitchFamily="34" charset="-122"/>
                <a:ea typeface="微软雅黑" pitchFamily="34" charset="-122"/>
              </a:rPr>
              <a:t>万</a:t>
            </a:r>
          </a:p>
        </p:txBody>
      </p:sp>
      <p:sp>
        <p:nvSpPr>
          <p:cNvPr id="128"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240</a:t>
            </a:r>
            <a:r>
              <a:rPr lang="zh-CN" altLang="en-US" sz="1200" b="0" dirty="0">
                <a:solidFill>
                  <a:schemeClr val="bg1"/>
                </a:solidFill>
                <a:latin typeface="微软雅黑" pitchFamily="34" charset="-122"/>
                <a:ea typeface="微软雅黑" pitchFamily="34" charset="-122"/>
              </a:rPr>
              <a:t>万</a:t>
            </a:r>
          </a:p>
        </p:txBody>
      </p:sp>
      <p:sp>
        <p:nvSpPr>
          <p:cNvPr id="129" name="矩形 128"/>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矩形 129"/>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1"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a:solidFill>
                  <a:srgbClr val="0070C0"/>
                </a:solidFill>
                <a:latin typeface="微软雅黑" pitchFamily="34" charset="-122"/>
                <a:ea typeface="微软雅黑" pitchFamily="34" charset="-122"/>
              </a:rPr>
              <a:t>700</a:t>
            </a:r>
            <a:r>
              <a:rPr lang="zh-CN" altLang="en-US" sz="1500" b="0" dirty="0">
                <a:solidFill>
                  <a:srgbClr val="0070C0"/>
                </a:solidFill>
                <a:latin typeface="微软雅黑" pitchFamily="34" charset="-122"/>
                <a:ea typeface="微软雅黑" pitchFamily="34" charset="-122"/>
              </a:rPr>
              <a:t>万</a:t>
            </a:r>
          </a:p>
        </p:txBody>
      </p:sp>
    </p:spTree>
    <p:extLst>
      <p:ext uri="{BB962C8B-B14F-4D97-AF65-F5344CB8AC3E}">
        <p14:creationId xmlns:p14="http://schemas.microsoft.com/office/powerpoint/2010/main" val="1687265319"/>
      </p:ext>
    </p:extLst>
  </p:cSld>
  <p:clrMapOvr>
    <a:masterClrMapping/>
  </p:clrMapOvr>
  <mc:AlternateContent xmlns:mc="http://schemas.openxmlformats.org/markup-compatibility/2006" xmlns:p14="http://schemas.microsoft.com/office/powerpoint/2010/main">
    <mc:Choice Requires="p14">
      <p:transition spd="slow" p14:dur="2500" advClick="0" advTm="15000">
        <p:checker/>
      </p:transition>
    </mc:Choice>
    <mc:Fallback xmlns="">
      <p:transition spd="slow" advClick="0" advTm="1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6"/>
                                        </p:tgtEl>
                                        <p:attrNameLst>
                                          <p:attrName>style.visibility</p:attrName>
                                        </p:attrNameLst>
                                      </p:cBhvr>
                                      <p:to>
                                        <p:strVal val="visible"/>
                                      </p:to>
                                    </p:set>
                                    <p:anim calcmode="lin" valueType="num">
                                      <p:cBhvr additive="base">
                                        <p:cTn id="11" dur="100" fill="hold"/>
                                        <p:tgtEl>
                                          <p:spTgt spid="106"/>
                                        </p:tgtEl>
                                        <p:attrNameLst>
                                          <p:attrName>ppt_x</p:attrName>
                                        </p:attrNameLst>
                                      </p:cBhvr>
                                      <p:tavLst>
                                        <p:tav tm="0">
                                          <p:val>
                                            <p:strVal val="0-#ppt_w/2"/>
                                          </p:val>
                                        </p:tav>
                                        <p:tav tm="100000">
                                          <p:val>
                                            <p:strVal val="#ppt_x"/>
                                          </p:val>
                                        </p:tav>
                                      </p:tavLst>
                                    </p:anim>
                                    <p:anim calcmode="lin" valueType="num">
                                      <p:cBhvr additive="base">
                                        <p:cTn id="12" dur="100" fill="hold"/>
                                        <p:tgtEl>
                                          <p:spTgt spid="10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100" fill="hold"/>
                                        <p:tgtEl>
                                          <p:spTgt spid="59"/>
                                        </p:tgtEl>
                                        <p:attrNameLst>
                                          <p:attrName>ppt_x</p:attrName>
                                        </p:attrNameLst>
                                      </p:cBhvr>
                                      <p:tavLst>
                                        <p:tav tm="0">
                                          <p:val>
                                            <p:strVal val="0-#ppt_w/2"/>
                                          </p:val>
                                        </p:tav>
                                        <p:tav tm="100000">
                                          <p:val>
                                            <p:strVal val="#ppt_x"/>
                                          </p:val>
                                        </p:tav>
                                      </p:tavLst>
                                    </p:anim>
                                    <p:anim calcmode="lin" valueType="num">
                                      <p:cBhvr additive="base">
                                        <p:cTn id="17" dur="100" fill="hold"/>
                                        <p:tgtEl>
                                          <p:spTgt spid="59"/>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00" fill="hold"/>
                                        <p:tgtEl>
                                          <p:spTgt spid="63"/>
                                        </p:tgtEl>
                                        <p:attrNameLst>
                                          <p:attrName>ppt_x</p:attrName>
                                        </p:attrNameLst>
                                      </p:cBhvr>
                                      <p:tavLst>
                                        <p:tav tm="0">
                                          <p:val>
                                            <p:strVal val="0-#ppt_w/2"/>
                                          </p:val>
                                        </p:tav>
                                        <p:tav tm="100000">
                                          <p:val>
                                            <p:strVal val="#ppt_x"/>
                                          </p:val>
                                        </p:tav>
                                      </p:tavLst>
                                    </p:anim>
                                    <p:anim calcmode="lin" valueType="num">
                                      <p:cBhvr additive="base">
                                        <p:cTn id="22" dur="1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100" fill="hold"/>
                                        <p:tgtEl>
                                          <p:spTgt spid="64"/>
                                        </p:tgtEl>
                                        <p:attrNameLst>
                                          <p:attrName>ppt_x</p:attrName>
                                        </p:attrNameLst>
                                      </p:cBhvr>
                                      <p:tavLst>
                                        <p:tav tm="0">
                                          <p:val>
                                            <p:strVal val="0-#ppt_w/2"/>
                                          </p:val>
                                        </p:tav>
                                        <p:tav tm="100000">
                                          <p:val>
                                            <p:strVal val="#ppt_x"/>
                                          </p:val>
                                        </p:tav>
                                      </p:tavLst>
                                    </p:anim>
                                    <p:anim calcmode="lin" valueType="num">
                                      <p:cBhvr additive="base">
                                        <p:cTn id="27" dur="1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 fill="hold"/>
                                        <p:tgtEl>
                                          <p:spTgt spid="65"/>
                                        </p:tgtEl>
                                        <p:attrNameLst>
                                          <p:attrName>ppt_x</p:attrName>
                                        </p:attrNameLst>
                                      </p:cBhvr>
                                      <p:tavLst>
                                        <p:tav tm="0">
                                          <p:val>
                                            <p:strVal val="0-#ppt_w/2"/>
                                          </p:val>
                                        </p:tav>
                                        <p:tav tm="100000">
                                          <p:val>
                                            <p:strVal val="#ppt_x"/>
                                          </p:val>
                                        </p:tav>
                                      </p:tavLst>
                                    </p:anim>
                                    <p:anim calcmode="lin" valueType="num">
                                      <p:cBhvr additive="base">
                                        <p:cTn id="32" dur="1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00" fill="hold"/>
                                        <p:tgtEl>
                                          <p:spTgt spid="66"/>
                                        </p:tgtEl>
                                        <p:attrNameLst>
                                          <p:attrName>ppt_x</p:attrName>
                                        </p:attrNameLst>
                                      </p:cBhvr>
                                      <p:tavLst>
                                        <p:tav tm="0">
                                          <p:val>
                                            <p:strVal val="0-#ppt_w/2"/>
                                          </p:val>
                                        </p:tav>
                                        <p:tav tm="100000">
                                          <p:val>
                                            <p:strVal val="#ppt_x"/>
                                          </p:val>
                                        </p:tav>
                                      </p:tavLst>
                                    </p:anim>
                                    <p:anim calcmode="lin" valueType="num">
                                      <p:cBhvr additive="base">
                                        <p:cTn id="37" dur="10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100" fill="hold"/>
                                        <p:tgtEl>
                                          <p:spTgt spid="67"/>
                                        </p:tgtEl>
                                        <p:attrNameLst>
                                          <p:attrName>ppt_x</p:attrName>
                                        </p:attrNameLst>
                                      </p:cBhvr>
                                      <p:tavLst>
                                        <p:tav tm="0">
                                          <p:val>
                                            <p:strVal val="0-#ppt_w/2"/>
                                          </p:val>
                                        </p:tav>
                                        <p:tav tm="100000">
                                          <p:val>
                                            <p:strVal val="#ppt_x"/>
                                          </p:val>
                                        </p:tav>
                                      </p:tavLst>
                                    </p:anim>
                                    <p:anim calcmode="lin" valueType="num">
                                      <p:cBhvr additive="base">
                                        <p:cTn id="42" dur="100" fill="hold"/>
                                        <p:tgtEl>
                                          <p:spTgt spid="67"/>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100" fill="hold"/>
                                        <p:tgtEl>
                                          <p:spTgt spid="68"/>
                                        </p:tgtEl>
                                        <p:attrNameLst>
                                          <p:attrName>ppt_x</p:attrName>
                                        </p:attrNameLst>
                                      </p:cBhvr>
                                      <p:tavLst>
                                        <p:tav tm="0">
                                          <p:val>
                                            <p:strVal val="0-#ppt_w/2"/>
                                          </p:val>
                                        </p:tav>
                                        <p:tav tm="100000">
                                          <p:val>
                                            <p:strVal val="#ppt_x"/>
                                          </p:val>
                                        </p:tav>
                                      </p:tavLst>
                                    </p:anim>
                                    <p:anim calcmode="lin" valueType="num">
                                      <p:cBhvr additive="base">
                                        <p:cTn id="47" dur="100" fill="hold"/>
                                        <p:tgtEl>
                                          <p:spTgt spid="6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100" fill="hold"/>
                                        <p:tgtEl>
                                          <p:spTgt spid="105"/>
                                        </p:tgtEl>
                                        <p:attrNameLst>
                                          <p:attrName>ppt_x</p:attrName>
                                        </p:attrNameLst>
                                      </p:cBhvr>
                                      <p:tavLst>
                                        <p:tav tm="0">
                                          <p:val>
                                            <p:strVal val="0-#ppt_w/2"/>
                                          </p:val>
                                        </p:tav>
                                        <p:tav tm="100000">
                                          <p:val>
                                            <p:strVal val="#ppt_x"/>
                                          </p:val>
                                        </p:tav>
                                      </p:tavLst>
                                    </p:anim>
                                    <p:anim calcmode="lin" valueType="num">
                                      <p:cBhvr additive="base">
                                        <p:cTn id="52" dur="100" fill="hold"/>
                                        <p:tgtEl>
                                          <p:spTgt spid="10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200" fill="hold"/>
                                        <p:tgtEl>
                                          <p:spTgt spid="124"/>
                                        </p:tgtEl>
                                        <p:attrNameLst>
                                          <p:attrName>ppt_x</p:attrName>
                                        </p:attrNameLst>
                                      </p:cBhvr>
                                      <p:tavLst>
                                        <p:tav tm="0">
                                          <p:val>
                                            <p:strVal val="0-#ppt_w/2"/>
                                          </p:val>
                                        </p:tav>
                                        <p:tav tm="100000">
                                          <p:val>
                                            <p:strVal val="#ppt_x"/>
                                          </p:val>
                                        </p:tav>
                                      </p:tavLst>
                                    </p:anim>
                                    <p:anim calcmode="lin" valueType="num">
                                      <p:cBhvr additive="base">
                                        <p:cTn id="57" dur="200" fill="hold"/>
                                        <p:tgtEl>
                                          <p:spTgt spid="12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200" fill="hold"/>
                                        <p:tgtEl>
                                          <p:spTgt spid="58"/>
                                        </p:tgtEl>
                                        <p:attrNameLst>
                                          <p:attrName>ppt_x</p:attrName>
                                        </p:attrNameLst>
                                      </p:cBhvr>
                                      <p:tavLst>
                                        <p:tav tm="0">
                                          <p:val>
                                            <p:strVal val="0-#ppt_w/2"/>
                                          </p:val>
                                        </p:tav>
                                        <p:tav tm="100000">
                                          <p:val>
                                            <p:strVal val="#ppt_x"/>
                                          </p:val>
                                        </p:tav>
                                      </p:tavLst>
                                    </p:anim>
                                    <p:anim calcmode="lin" valueType="num">
                                      <p:cBhvr additive="base">
                                        <p:cTn id="62" dur="2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wipe(down)">
                                      <p:cBhvr>
                                        <p:cTn id="66" dur="300"/>
                                        <p:tgtEl>
                                          <p:spTgt spid="10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31"/>
                                        </p:tgtEl>
                                        <p:attrNameLst>
                                          <p:attrName>style.visibility</p:attrName>
                                        </p:attrNameLst>
                                      </p:cBhvr>
                                      <p:to>
                                        <p:strVal val="visible"/>
                                      </p:to>
                                    </p:set>
                                    <p:anim calcmode="lin" valueType="num">
                                      <p:cBhvr>
                                        <p:cTn id="70" dur="300" fill="hold"/>
                                        <p:tgtEl>
                                          <p:spTgt spid="131"/>
                                        </p:tgtEl>
                                        <p:attrNameLst>
                                          <p:attrName>ppt_w</p:attrName>
                                        </p:attrNameLst>
                                      </p:cBhvr>
                                      <p:tavLst>
                                        <p:tav tm="0">
                                          <p:val>
                                            <p:fltVal val="0"/>
                                          </p:val>
                                        </p:tav>
                                        <p:tav tm="100000">
                                          <p:val>
                                            <p:strVal val="#ppt_w"/>
                                          </p:val>
                                        </p:tav>
                                      </p:tavLst>
                                    </p:anim>
                                    <p:anim calcmode="lin" valueType="num">
                                      <p:cBhvr>
                                        <p:cTn id="71" dur="300" fill="hold"/>
                                        <p:tgtEl>
                                          <p:spTgt spid="131"/>
                                        </p:tgtEl>
                                        <p:attrNameLst>
                                          <p:attrName>ppt_h</p:attrName>
                                        </p:attrNameLst>
                                      </p:cBhvr>
                                      <p:tavLst>
                                        <p:tav tm="0">
                                          <p:val>
                                            <p:fltVal val="0"/>
                                          </p:val>
                                        </p:tav>
                                        <p:tav tm="100000">
                                          <p:val>
                                            <p:strVal val="#ppt_h"/>
                                          </p:val>
                                        </p:tav>
                                      </p:tavLst>
                                    </p:anim>
                                    <p:animEffect transition="in" filter="fade">
                                      <p:cBhvr>
                                        <p:cTn id="72" dur="300"/>
                                        <p:tgtEl>
                                          <p:spTgt spid="13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down)">
                                      <p:cBhvr>
                                        <p:cTn id="76" dur="500"/>
                                        <p:tgtEl>
                                          <p:spTgt spid="10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300" fill="hold"/>
                                        <p:tgtEl>
                                          <p:spTgt spid="125"/>
                                        </p:tgtEl>
                                        <p:attrNameLst>
                                          <p:attrName>ppt_w</p:attrName>
                                        </p:attrNameLst>
                                      </p:cBhvr>
                                      <p:tavLst>
                                        <p:tav tm="0">
                                          <p:val>
                                            <p:fltVal val="0"/>
                                          </p:val>
                                        </p:tav>
                                        <p:tav tm="100000">
                                          <p:val>
                                            <p:strVal val="#ppt_w"/>
                                          </p:val>
                                        </p:tav>
                                      </p:tavLst>
                                    </p:anim>
                                    <p:anim calcmode="lin" valueType="num">
                                      <p:cBhvr>
                                        <p:cTn id="81" dur="300" fill="hold"/>
                                        <p:tgtEl>
                                          <p:spTgt spid="125"/>
                                        </p:tgtEl>
                                        <p:attrNameLst>
                                          <p:attrName>ppt_h</p:attrName>
                                        </p:attrNameLst>
                                      </p:cBhvr>
                                      <p:tavLst>
                                        <p:tav tm="0">
                                          <p:val>
                                            <p:fltVal val="0"/>
                                          </p:val>
                                        </p:tav>
                                        <p:tav tm="100000">
                                          <p:val>
                                            <p:strVal val="#ppt_h"/>
                                          </p:val>
                                        </p:tav>
                                      </p:tavLst>
                                    </p:anim>
                                    <p:animEffect transition="in" filter="fade">
                                      <p:cBhvr>
                                        <p:cTn id="82" dur="300"/>
                                        <p:tgtEl>
                                          <p:spTgt spid="12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200" fill="hold"/>
                                        <p:tgtEl>
                                          <p:spTgt spid="60"/>
                                        </p:tgtEl>
                                        <p:attrNameLst>
                                          <p:attrName>ppt_x</p:attrName>
                                        </p:attrNameLst>
                                      </p:cBhvr>
                                      <p:tavLst>
                                        <p:tav tm="0">
                                          <p:val>
                                            <p:strVal val="0-#ppt_w/2"/>
                                          </p:val>
                                        </p:tav>
                                        <p:tav tm="100000">
                                          <p:val>
                                            <p:strVal val="#ppt_x"/>
                                          </p:val>
                                        </p:tav>
                                      </p:tavLst>
                                    </p:anim>
                                    <p:anim calcmode="lin" valueType="num">
                                      <p:cBhvr additive="base">
                                        <p:cTn id="87" dur="200" fill="hold"/>
                                        <p:tgtEl>
                                          <p:spTgt spid="60"/>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300"/>
                                        <p:tgtEl>
                                          <p:spTgt spid="10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300" fill="hold"/>
                                        <p:tgtEl>
                                          <p:spTgt spid="122"/>
                                        </p:tgtEl>
                                        <p:attrNameLst>
                                          <p:attrName>ppt_w</p:attrName>
                                        </p:attrNameLst>
                                      </p:cBhvr>
                                      <p:tavLst>
                                        <p:tav tm="0">
                                          <p:val>
                                            <p:fltVal val="0"/>
                                          </p:val>
                                        </p:tav>
                                        <p:tav tm="100000">
                                          <p:val>
                                            <p:strVal val="#ppt_w"/>
                                          </p:val>
                                        </p:tav>
                                      </p:tavLst>
                                    </p:anim>
                                    <p:anim calcmode="lin" valueType="num">
                                      <p:cBhvr>
                                        <p:cTn id="96" dur="300" fill="hold"/>
                                        <p:tgtEl>
                                          <p:spTgt spid="122"/>
                                        </p:tgtEl>
                                        <p:attrNameLst>
                                          <p:attrName>ppt_h</p:attrName>
                                        </p:attrNameLst>
                                      </p:cBhvr>
                                      <p:tavLst>
                                        <p:tav tm="0">
                                          <p:val>
                                            <p:fltVal val="0"/>
                                          </p:val>
                                        </p:tav>
                                        <p:tav tm="100000">
                                          <p:val>
                                            <p:strVal val="#ppt_h"/>
                                          </p:val>
                                        </p:tav>
                                      </p:tavLst>
                                    </p:anim>
                                    <p:animEffect transition="in" filter="fade">
                                      <p:cBhvr>
                                        <p:cTn id="97" dur="300"/>
                                        <p:tgtEl>
                                          <p:spTgt spid="12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down)">
                                      <p:cBhvr>
                                        <p:cTn id="101" dur="500"/>
                                        <p:tgtEl>
                                          <p:spTgt spid="11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 calcmode="lin" valueType="num">
                                      <p:cBhvr>
                                        <p:cTn id="105" dur="300" fill="hold"/>
                                        <p:tgtEl>
                                          <p:spTgt spid="126"/>
                                        </p:tgtEl>
                                        <p:attrNameLst>
                                          <p:attrName>ppt_w</p:attrName>
                                        </p:attrNameLst>
                                      </p:cBhvr>
                                      <p:tavLst>
                                        <p:tav tm="0">
                                          <p:val>
                                            <p:fltVal val="0"/>
                                          </p:val>
                                        </p:tav>
                                        <p:tav tm="100000">
                                          <p:val>
                                            <p:strVal val="#ppt_w"/>
                                          </p:val>
                                        </p:tav>
                                      </p:tavLst>
                                    </p:anim>
                                    <p:anim calcmode="lin" valueType="num">
                                      <p:cBhvr>
                                        <p:cTn id="106" dur="300" fill="hold"/>
                                        <p:tgtEl>
                                          <p:spTgt spid="126"/>
                                        </p:tgtEl>
                                        <p:attrNameLst>
                                          <p:attrName>ppt_h</p:attrName>
                                        </p:attrNameLst>
                                      </p:cBhvr>
                                      <p:tavLst>
                                        <p:tav tm="0">
                                          <p:val>
                                            <p:fltVal val="0"/>
                                          </p:val>
                                        </p:tav>
                                        <p:tav tm="100000">
                                          <p:val>
                                            <p:strVal val="#ppt_h"/>
                                          </p:val>
                                        </p:tav>
                                      </p:tavLst>
                                    </p:anim>
                                    <p:animEffect transition="in" filter="fade">
                                      <p:cBhvr>
                                        <p:cTn id="107" dur="300"/>
                                        <p:tgtEl>
                                          <p:spTgt spid="12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200" fill="hold"/>
                                        <p:tgtEl>
                                          <p:spTgt spid="61"/>
                                        </p:tgtEl>
                                        <p:attrNameLst>
                                          <p:attrName>ppt_x</p:attrName>
                                        </p:attrNameLst>
                                      </p:cBhvr>
                                      <p:tavLst>
                                        <p:tav tm="0">
                                          <p:val>
                                            <p:strVal val="0-#ppt_w/2"/>
                                          </p:val>
                                        </p:tav>
                                        <p:tav tm="100000">
                                          <p:val>
                                            <p:strVal val="#ppt_x"/>
                                          </p:val>
                                        </p:tav>
                                      </p:tavLst>
                                    </p:anim>
                                    <p:anim calcmode="lin" valueType="num">
                                      <p:cBhvr additive="base">
                                        <p:cTn id="112" dur="200" fill="hold"/>
                                        <p:tgtEl>
                                          <p:spTgt spid="61"/>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wipe(down)">
                                      <p:cBhvr>
                                        <p:cTn id="116" dur="300"/>
                                        <p:tgtEl>
                                          <p:spTgt spid="11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21"/>
                                        </p:tgtEl>
                                        <p:attrNameLst>
                                          <p:attrName>style.visibility</p:attrName>
                                        </p:attrNameLst>
                                      </p:cBhvr>
                                      <p:to>
                                        <p:strVal val="visible"/>
                                      </p:to>
                                    </p:set>
                                    <p:anim calcmode="lin" valueType="num">
                                      <p:cBhvr>
                                        <p:cTn id="120" dur="300" fill="hold"/>
                                        <p:tgtEl>
                                          <p:spTgt spid="121"/>
                                        </p:tgtEl>
                                        <p:attrNameLst>
                                          <p:attrName>ppt_w</p:attrName>
                                        </p:attrNameLst>
                                      </p:cBhvr>
                                      <p:tavLst>
                                        <p:tav tm="0">
                                          <p:val>
                                            <p:fltVal val="0"/>
                                          </p:val>
                                        </p:tav>
                                        <p:tav tm="100000">
                                          <p:val>
                                            <p:strVal val="#ppt_w"/>
                                          </p:val>
                                        </p:tav>
                                      </p:tavLst>
                                    </p:anim>
                                    <p:anim calcmode="lin" valueType="num">
                                      <p:cBhvr>
                                        <p:cTn id="121" dur="300" fill="hold"/>
                                        <p:tgtEl>
                                          <p:spTgt spid="121"/>
                                        </p:tgtEl>
                                        <p:attrNameLst>
                                          <p:attrName>ppt_h</p:attrName>
                                        </p:attrNameLst>
                                      </p:cBhvr>
                                      <p:tavLst>
                                        <p:tav tm="0">
                                          <p:val>
                                            <p:fltVal val="0"/>
                                          </p:val>
                                        </p:tav>
                                        <p:tav tm="100000">
                                          <p:val>
                                            <p:strVal val="#ppt_h"/>
                                          </p:val>
                                        </p:tav>
                                      </p:tavLst>
                                    </p:anim>
                                    <p:animEffect transition="in" filter="fade">
                                      <p:cBhvr>
                                        <p:cTn id="122" dur="300"/>
                                        <p:tgtEl>
                                          <p:spTgt spid="12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down)">
                                      <p:cBhvr>
                                        <p:cTn id="126" dur="500"/>
                                        <p:tgtEl>
                                          <p:spTgt spid="11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127"/>
                                        </p:tgtEl>
                                        <p:attrNameLst>
                                          <p:attrName>style.visibility</p:attrName>
                                        </p:attrNameLst>
                                      </p:cBhvr>
                                      <p:to>
                                        <p:strVal val="visible"/>
                                      </p:to>
                                    </p:set>
                                    <p:anim calcmode="lin" valueType="num">
                                      <p:cBhvr>
                                        <p:cTn id="130" dur="300" fill="hold"/>
                                        <p:tgtEl>
                                          <p:spTgt spid="127"/>
                                        </p:tgtEl>
                                        <p:attrNameLst>
                                          <p:attrName>ppt_w</p:attrName>
                                        </p:attrNameLst>
                                      </p:cBhvr>
                                      <p:tavLst>
                                        <p:tav tm="0">
                                          <p:val>
                                            <p:fltVal val="0"/>
                                          </p:val>
                                        </p:tav>
                                        <p:tav tm="100000">
                                          <p:val>
                                            <p:strVal val="#ppt_w"/>
                                          </p:val>
                                        </p:tav>
                                      </p:tavLst>
                                    </p:anim>
                                    <p:anim calcmode="lin" valueType="num">
                                      <p:cBhvr>
                                        <p:cTn id="131" dur="300" fill="hold"/>
                                        <p:tgtEl>
                                          <p:spTgt spid="127"/>
                                        </p:tgtEl>
                                        <p:attrNameLst>
                                          <p:attrName>ppt_h</p:attrName>
                                        </p:attrNameLst>
                                      </p:cBhvr>
                                      <p:tavLst>
                                        <p:tav tm="0">
                                          <p:val>
                                            <p:fltVal val="0"/>
                                          </p:val>
                                        </p:tav>
                                        <p:tav tm="100000">
                                          <p:val>
                                            <p:strVal val="#ppt_h"/>
                                          </p:val>
                                        </p:tav>
                                      </p:tavLst>
                                    </p:anim>
                                    <p:animEffect transition="in" filter="fade">
                                      <p:cBhvr>
                                        <p:cTn id="132" dur="300"/>
                                        <p:tgtEl>
                                          <p:spTgt spid="12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200" fill="hold"/>
                                        <p:tgtEl>
                                          <p:spTgt spid="62"/>
                                        </p:tgtEl>
                                        <p:attrNameLst>
                                          <p:attrName>ppt_x</p:attrName>
                                        </p:attrNameLst>
                                      </p:cBhvr>
                                      <p:tavLst>
                                        <p:tav tm="0">
                                          <p:val>
                                            <p:strVal val="0-#ppt_w/2"/>
                                          </p:val>
                                        </p:tav>
                                        <p:tav tm="100000">
                                          <p:val>
                                            <p:strVal val="#ppt_x"/>
                                          </p:val>
                                        </p:tav>
                                      </p:tavLst>
                                    </p:anim>
                                    <p:anim calcmode="lin" valueType="num">
                                      <p:cBhvr additive="base">
                                        <p:cTn id="137" dur="200" fill="hold"/>
                                        <p:tgtEl>
                                          <p:spTgt spid="62"/>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13"/>
                                        </p:tgtEl>
                                        <p:attrNameLst>
                                          <p:attrName>style.visibility</p:attrName>
                                        </p:attrNameLst>
                                      </p:cBhvr>
                                      <p:to>
                                        <p:strVal val="visible"/>
                                      </p:to>
                                    </p:set>
                                    <p:animEffect transition="in" filter="wipe(down)">
                                      <p:cBhvr>
                                        <p:cTn id="141" dur="300"/>
                                        <p:tgtEl>
                                          <p:spTgt spid="11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 calcmode="lin" valueType="num">
                                      <p:cBhvr>
                                        <p:cTn id="145" dur="300" fill="hold"/>
                                        <p:tgtEl>
                                          <p:spTgt spid="123"/>
                                        </p:tgtEl>
                                        <p:attrNameLst>
                                          <p:attrName>ppt_w</p:attrName>
                                        </p:attrNameLst>
                                      </p:cBhvr>
                                      <p:tavLst>
                                        <p:tav tm="0">
                                          <p:val>
                                            <p:fltVal val="0"/>
                                          </p:val>
                                        </p:tav>
                                        <p:tav tm="100000">
                                          <p:val>
                                            <p:strVal val="#ppt_w"/>
                                          </p:val>
                                        </p:tav>
                                      </p:tavLst>
                                    </p:anim>
                                    <p:anim calcmode="lin" valueType="num">
                                      <p:cBhvr>
                                        <p:cTn id="146" dur="300" fill="hold"/>
                                        <p:tgtEl>
                                          <p:spTgt spid="123"/>
                                        </p:tgtEl>
                                        <p:attrNameLst>
                                          <p:attrName>ppt_h</p:attrName>
                                        </p:attrNameLst>
                                      </p:cBhvr>
                                      <p:tavLst>
                                        <p:tav tm="0">
                                          <p:val>
                                            <p:fltVal val="0"/>
                                          </p:val>
                                        </p:tav>
                                        <p:tav tm="100000">
                                          <p:val>
                                            <p:strVal val="#ppt_h"/>
                                          </p:val>
                                        </p:tav>
                                      </p:tavLst>
                                    </p:anim>
                                    <p:animEffect transition="in" filter="fade">
                                      <p:cBhvr>
                                        <p:cTn id="147" dur="300"/>
                                        <p:tgtEl>
                                          <p:spTgt spid="12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14"/>
                                        </p:tgtEl>
                                        <p:attrNameLst>
                                          <p:attrName>style.visibility</p:attrName>
                                        </p:attrNameLst>
                                      </p:cBhvr>
                                      <p:to>
                                        <p:strVal val="visible"/>
                                      </p:to>
                                    </p:set>
                                    <p:animEffect transition="in" filter="wipe(down)">
                                      <p:cBhvr>
                                        <p:cTn id="151" dur="500"/>
                                        <p:tgtEl>
                                          <p:spTgt spid="11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p:cTn id="155" dur="300" fill="hold"/>
                                        <p:tgtEl>
                                          <p:spTgt spid="128"/>
                                        </p:tgtEl>
                                        <p:attrNameLst>
                                          <p:attrName>ppt_w</p:attrName>
                                        </p:attrNameLst>
                                      </p:cBhvr>
                                      <p:tavLst>
                                        <p:tav tm="0">
                                          <p:val>
                                            <p:fltVal val="0"/>
                                          </p:val>
                                        </p:tav>
                                        <p:tav tm="100000">
                                          <p:val>
                                            <p:strVal val="#ppt_w"/>
                                          </p:val>
                                        </p:tav>
                                      </p:tavLst>
                                    </p:anim>
                                    <p:anim calcmode="lin" valueType="num">
                                      <p:cBhvr>
                                        <p:cTn id="156" dur="300" fill="hold"/>
                                        <p:tgtEl>
                                          <p:spTgt spid="128"/>
                                        </p:tgtEl>
                                        <p:attrNameLst>
                                          <p:attrName>ppt_h</p:attrName>
                                        </p:attrNameLst>
                                      </p:cBhvr>
                                      <p:tavLst>
                                        <p:tav tm="0">
                                          <p:val>
                                            <p:fltVal val="0"/>
                                          </p:val>
                                        </p:tav>
                                        <p:tav tm="100000">
                                          <p:val>
                                            <p:strVal val="#ppt_h"/>
                                          </p:val>
                                        </p:tav>
                                      </p:tavLst>
                                    </p:anim>
                                    <p:animEffect transition="in" filter="fade">
                                      <p:cBhvr>
                                        <p:cTn id="157" dur="300"/>
                                        <p:tgtEl>
                                          <p:spTgt spid="12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16"/>
                                        </p:tgtEl>
                                        <p:attrNameLst>
                                          <p:attrName>style.visibility</p:attrName>
                                        </p:attrNameLst>
                                      </p:cBhvr>
                                      <p:to>
                                        <p:strVal val="visible"/>
                                      </p:to>
                                    </p:set>
                                    <p:anim calcmode="lin" valueType="num">
                                      <p:cBhvr additive="base">
                                        <p:cTn id="161" dur="300" fill="hold"/>
                                        <p:tgtEl>
                                          <p:spTgt spid="116"/>
                                        </p:tgtEl>
                                        <p:attrNameLst>
                                          <p:attrName>ppt_x</p:attrName>
                                        </p:attrNameLst>
                                      </p:cBhvr>
                                      <p:tavLst>
                                        <p:tav tm="0">
                                          <p:val>
                                            <p:strVal val="1+#ppt_w/2"/>
                                          </p:val>
                                        </p:tav>
                                        <p:tav tm="100000">
                                          <p:val>
                                            <p:strVal val="#ppt_x"/>
                                          </p:val>
                                        </p:tav>
                                      </p:tavLst>
                                    </p:anim>
                                    <p:anim calcmode="lin" valueType="num">
                                      <p:cBhvr additive="base">
                                        <p:cTn id="162" dur="300" fill="hold"/>
                                        <p:tgtEl>
                                          <p:spTgt spid="11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15"/>
                                        </p:tgtEl>
                                        <p:attrNameLst>
                                          <p:attrName>style.visibility</p:attrName>
                                        </p:attrNameLst>
                                      </p:cBhvr>
                                      <p:to>
                                        <p:strVal val="visible"/>
                                      </p:to>
                                    </p:set>
                                    <p:anim calcmode="lin" valueType="num">
                                      <p:cBhvr additive="base">
                                        <p:cTn id="166" dur="300" fill="hold"/>
                                        <p:tgtEl>
                                          <p:spTgt spid="115"/>
                                        </p:tgtEl>
                                        <p:attrNameLst>
                                          <p:attrName>ppt_x</p:attrName>
                                        </p:attrNameLst>
                                      </p:cBhvr>
                                      <p:tavLst>
                                        <p:tav tm="0">
                                          <p:val>
                                            <p:strVal val="1+#ppt_w/2"/>
                                          </p:val>
                                        </p:tav>
                                        <p:tav tm="100000">
                                          <p:val>
                                            <p:strVal val="#ppt_x"/>
                                          </p:val>
                                        </p:tav>
                                      </p:tavLst>
                                    </p:anim>
                                    <p:anim calcmode="lin" valueType="num">
                                      <p:cBhvr additive="base">
                                        <p:cTn id="167" dur="300" fill="hold"/>
                                        <p:tgtEl>
                                          <p:spTgt spid="11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18"/>
                                        </p:tgtEl>
                                        <p:attrNameLst>
                                          <p:attrName>style.visibility</p:attrName>
                                        </p:attrNameLst>
                                      </p:cBhvr>
                                      <p:to>
                                        <p:strVal val="visible"/>
                                      </p:to>
                                    </p:set>
                                    <p:animEffect transition="in" filter="wipe(left)">
                                      <p:cBhvr>
                                        <p:cTn id="171" dur="500"/>
                                        <p:tgtEl>
                                          <p:spTgt spid="11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17"/>
                                        </p:tgtEl>
                                        <p:attrNameLst>
                                          <p:attrName>style.visibility</p:attrName>
                                        </p:attrNameLst>
                                      </p:cBhvr>
                                      <p:to>
                                        <p:strVal val="visible"/>
                                      </p:to>
                                    </p:set>
                                    <p:animEffect transition="in" filter="wipe(left)">
                                      <p:cBhvr>
                                        <p:cTn id="175" dur="500"/>
                                        <p:tgtEl>
                                          <p:spTgt spid="11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129"/>
                                        </p:tgtEl>
                                        <p:attrNameLst>
                                          <p:attrName>style.visibility</p:attrName>
                                        </p:attrNameLst>
                                      </p:cBhvr>
                                      <p:to>
                                        <p:strVal val="visible"/>
                                      </p:to>
                                    </p:set>
                                    <p:animEffect transition="in" filter="wipe(down)">
                                      <p:cBhvr>
                                        <p:cTn id="183" dur="500"/>
                                        <p:tgtEl>
                                          <p:spTgt spid="12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20"/>
                                        </p:tgtEl>
                                        <p:attrNameLst>
                                          <p:attrName>style.visibility</p:attrName>
                                        </p:attrNameLst>
                                      </p:cBhvr>
                                      <p:to>
                                        <p:strVal val="visible"/>
                                      </p:to>
                                    </p:set>
                                    <p:animEffect transition="in" filter="wipe(left)">
                                      <p:cBhvr>
                                        <p:cTn id="187" dur="500"/>
                                        <p:tgtEl>
                                          <p:spTgt spid="12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130"/>
                                        </p:tgtEl>
                                        <p:attrNameLst>
                                          <p:attrName>style.visibility</p:attrName>
                                        </p:attrNameLst>
                                      </p:cBhvr>
                                      <p:to>
                                        <p:strVal val="visible"/>
                                      </p:to>
                                    </p:set>
                                    <p:animEffect transition="in" filter="wipe(down)">
                                      <p:cBhvr>
                                        <p:cTn id="19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P spid="67" grpId="0"/>
      <p:bldP spid="68" grpId="0"/>
      <p:bldP spid="105" grpId="0"/>
      <p:bldP spid="106" grpId="0"/>
      <p:bldP spid="107" grpId="0" animBg="1"/>
      <p:bldP spid="108" grpId="0" animBg="1"/>
      <p:bldP spid="109" grpId="0" animBg="1"/>
      <p:bldP spid="110" grpId="0" animBg="1"/>
      <p:bldP spid="111" grpId="0" animBg="1"/>
      <p:bldP spid="112" grpId="0" animBg="1"/>
      <p:bldP spid="113" grpId="0" animBg="1"/>
      <p:bldP spid="114" grpId="0" animBg="1"/>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animBg="1"/>
      <p:bldP spid="130" grpId="0" animBg="1"/>
      <p:bldP spid="1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89" name="组合 88"/>
          <p:cNvGrpSpPr/>
          <p:nvPr/>
        </p:nvGrpSpPr>
        <p:grpSpPr>
          <a:xfrm>
            <a:off x="785019" y="1707654"/>
            <a:ext cx="1692275" cy="2235745"/>
            <a:chOff x="661989" y="1851671"/>
            <a:chExt cx="1692275" cy="2235745"/>
          </a:xfrm>
        </p:grpSpPr>
        <p:sp>
          <p:nvSpPr>
            <p:cNvPr id="90" name="任意多边形 89"/>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1" name="任意多边形 90"/>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eaLnBrk="1" fontAlgn="auto" hangingPunct="1">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92" name="椭圆 91"/>
            <p:cNvSpPr/>
            <p:nvPr/>
          </p:nvSpPr>
          <p:spPr>
            <a:xfrm>
              <a:off x="1238251" y="1851671"/>
              <a:ext cx="612775" cy="5974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1</a:t>
              </a:r>
              <a:endParaRPr lang="zh-CN" altLang="en-US" sz="2400" b="0" dirty="0">
                <a:ea typeface="微软雅黑" pitchFamily="34" charset="-122"/>
              </a:endParaRPr>
            </a:p>
          </p:txBody>
        </p:sp>
      </p:grpSp>
      <p:grpSp>
        <p:nvGrpSpPr>
          <p:cNvPr id="93" name="组合 92"/>
          <p:cNvGrpSpPr/>
          <p:nvPr/>
        </p:nvGrpSpPr>
        <p:grpSpPr>
          <a:xfrm>
            <a:off x="2818606" y="1707654"/>
            <a:ext cx="1692275" cy="2235745"/>
            <a:chOff x="2695576" y="1851671"/>
            <a:chExt cx="1692275" cy="2235745"/>
          </a:xfrm>
        </p:grpSpPr>
        <p:sp>
          <p:nvSpPr>
            <p:cNvPr id="94" name="任意多边形 93"/>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5" name="任意多边形 94"/>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96" name="椭圆 95"/>
            <p:cNvSpPr/>
            <p:nvPr/>
          </p:nvSpPr>
          <p:spPr>
            <a:xfrm>
              <a:off x="327183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2</a:t>
              </a:r>
              <a:endParaRPr lang="zh-CN" altLang="en-US" sz="2400" b="0" dirty="0">
                <a:ea typeface="微软雅黑" pitchFamily="34" charset="-122"/>
              </a:endParaRPr>
            </a:p>
          </p:txBody>
        </p:sp>
      </p:grpSp>
      <p:grpSp>
        <p:nvGrpSpPr>
          <p:cNvPr id="97" name="组合 96"/>
          <p:cNvGrpSpPr/>
          <p:nvPr/>
        </p:nvGrpSpPr>
        <p:grpSpPr>
          <a:xfrm>
            <a:off x="4845844" y="1707654"/>
            <a:ext cx="1692275" cy="2235745"/>
            <a:chOff x="4722814" y="1851671"/>
            <a:chExt cx="1692275" cy="2235745"/>
          </a:xfrm>
        </p:grpSpPr>
        <p:sp>
          <p:nvSpPr>
            <p:cNvPr id="98" name="任意多边形 97"/>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9" name="任意多边形 98"/>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0" name="椭圆 99"/>
            <p:cNvSpPr/>
            <p:nvPr/>
          </p:nvSpPr>
          <p:spPr>
            <a:xfrm>
              <a:off x="5299076" y="1851671"/>
              <a:ext cx="612775" cy="59744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3</a:t>
              </a:r>
              <a:endParaRPr lang="zh-CN" altLang="en-US" sz="2400" b="0" dirty="0">
                <a:ea typeface="微软雅黑" pitchFamily="34" charset="-122"/>
              </a:endParaRPr>
            </a:p>
          </p:txBody>
        </p:sp>
      </p:grpSp>
      <p:grpSp>
        <p:nvGrpSpPr>
          <p:cNvPr id="101" name="组合 100"/>
          <p:cNvGrpSpPr/>
          <p:nvPr/>
        </p:nvGrpSpPr>
        <p:grpSpPr>
          <a:xfrm>
            <a:off x="6876256" y="1707654"/>
            <a:ext cx="1692275" cy="2235745"/>
            <a:chOff x="6753226" y="1851671"/>
            <a:chExt cx="1692275" cy="2235745"/>
          </a:xfrm>
        </p:grpSpPr>
        <p:sp>
          <p:nvSpPr>
            <p:cNvPr id="102" name="任意多边形 101"/>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103" name="任意多边形 102"/>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4" name="椭圆 103"/>
            <p:cNvSpPr/>
            <p:nvPr/>
          </p:nvSpPr>
          <p:spPr>
            <a:xfrm>
              <a:off x="732948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4</a:t>
              </a:r>
              <a:endParaRPr lang="zh-CN" altLang="en-US" sz="2400" b="0" dirty="0">
                <a:ea typeface="微软雅黑" pitchFamily="34" charset="-122"/>
              </a:endParaRPr>
            </a:p>
          </p:txBody>
        </p:sp>
      </p:grpSp>
    </p:spTree>
    <p:extLst>
      <p:ext uri="{BB962C8B-B14F-4D97-AF65-F5344CB8AC3E}">
        <p14:creationId xmlns:p14="http://schemas.microsoft.com/office/powerpoint/2010/main" val="3441573554"/>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500"/>
                                        <p:tgtEl>
                                          <p:spTgt spid="8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ipe(down)">
                                      <p:cBhvr>
                                        <p:cTn id="11" dur="500"/>
                                        <p:tgtEl>
                                          <p:spTgt spid="9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up)">
                                      <p:cBhvr>
                                        <p:cTn id="15" dur="500"/>
                                        <p:tgtEl>
                                          <p:spTgt spid="9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down)">
                                      <p:cBhvr>
                                        <p:cTn id="1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40" name="组合 39"/>
          <p:cNvGrpSpPr/>
          <p:nvPr/>
        </p:nvGrpSpPr>
        <p:grpSpPr>
          <a:xfrm>
            <a:off x="4860032" y="1263284"/>
            <a:ext cx="4283967" cy="3074588"/>
            <a:chOff x="4860032" y="1273324"/>
            <a:chExt cx="4283967" cy="3416209"/>
          </a:xfrm>
          <a:solidFill>
            <a:srgbClr val="00B0F0"/>
          </a:solidFill>
        </p:grpSpPr>
        <p:sp>
          <p:nvSpPr>
            <p:cNvPr id="41" name="矩形 40"/>
            <p:cNvSpPr/>
            <p:nvPr/>
          </p:nvSpPr>
          <p:spPr>
            <a:xfrm>
              <a:off x="4860032" y="1273324"/>
              <a:ext cx="4283967" cy="3416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42" name="文本框 32"/>
            <p:cNvSpPr txBox="1"/>
            <p:nvPr/>
          </p:nvSpPr>
          <p:spPr>
            <a:xfrm>
              <a:off x="5045299" y="1482464"/>
              <a:ext cx="3630389" cy="471924"/>
            </a:xfrm>
            <a:prstGeom prst="rect">
              <a:avLst/>
            </a:prstGeom>
            <a:grpFill/>
          </p:spPr>
          <p:txBody>
            <a:bodyPr wrap="square" rtlCol="0">
              <a:spAutoFit/>
            </a:bodyPr>
            <a:lstStyle/>
            <a:p>
              <a:pPr>
                <a:lnSpc>
                  <a:spcPct val="120000"/>
                </a:lnSpc>
              </a:pPr>
              <a:endParaRPr lang="zh-CN" altLang="en-US" b="0" dirty="0">
                <a:solidFill>
                  <a:schemeClr val="bg1"/>
                </a:solidFill>
              </a:endParaRPr>
            </a:p>
          </p:txBody>
        </p:sp>
      </p:grpSp>
      <p:sp>
        <p:nvSpPr>
          <p:cNvPr id="43" name="任意多边形 42"/>
          <p:cNvSpPr/>
          <p:nvPr/>
        </p:nvSpPr>
        <p:spPr>
          <a:xfrm>
            <a:off x="623903" y="1266131"/>
            <a:ext cx="3228021"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4" name="任意多边形 43"/>
          <p:cNvSpPr/>
          <p:nvPr/>
        </p:nvSpPr>
        <p:spPr>
          <a:xfrm>
            <a:off x="623902" y="1812023"/>
            <a:ext cx="2402559"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此处添加标题</a:t>
            </a:r>
          </a:p>
        </p:txBody>
      </p:sp>
      <p:sp>
        <p:nvSpPr>
          <p:cNvPr id="45" name="任意多边形 44"/>
          <p:cNvSpPr/>
          <p:nvPr/>
        </p:nvSpPr>
        <p:spPr>
          <a:xfrm>
            <a:off x="623903" y="2357916"/>
            <a:ext cx="283378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6" name="任意多边形 45"/>
          <p:cNvSpPr/>
          <p:nvPr/>
        </p:nvSpPr>
        <p:spPr>
          <a:xfrm>
            <a:off x="623898" y="2903808"/>
            <a:ext cx="1866664"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此处添加标题</a:t>
            </a:r>
          </a:p>
        </p:txBody>
      </p:sp>
      <p:sp>
        <p:nvSpPr>
          <p:cNvPr id="47" name="任意多边形 46"/>
          <p:cNvSpPr/>
          <p:nvPr/>
        </p:nvSpPr>
        <p:spPr>
          <a:xfrm>
            <a:off x="623903" y="3449700"/>
            <a:ext cx="248629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8" name="任意多边形 47"/>
          <p:cNvSpPr/>
          <p:nvPr/>
        </p:nvSpPr>
        <p:spPr>
          <a:xfrm>
            <a:off x="623903" y="3995594"/>
            <a:ext cx="3052003"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此处添加标题</a:t>
            </a:r>
          </a:p>
        </p:txBody>
      </p:sp>
      <p:cxnSp>
        <p:nvCxnSpPr>
          <p:cNvPr id="49" name="直接连接符 48"/>
          <p:cNvCxnSpPr/>
          <p:nvPr/>
        </p:nvCxnSpPr>
        <p:spPr>
          <a:xfrm>
            <a:off x="4716016" y="1263284"/>
            <a:ext cx="0" cy="307458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 name="文本框 40"/>
          <p:cNvSpPr txBox="1"/>
          <p:nvPr/>
        </p:nvSpPr>
        <p:spPr>
          <a:xfrm>
            <a:off x="3799784" y="1263283"/>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90%</a:t>
            </a:r>
            <a:endParaRPr lang="zh-CN" altLang="en-US" sz="2800" b="0" dirty="0">
              <a:latin typeface="微软雅黑" panose="020B0503020204020204" pitchFamily="34" charset="-122"/>
              <a:ea typeface="微软雅黑" panose="020B0503020204020204" pitchFamily="34" charset="-122"/>
            </a:endParaRPr>
          </a:p>
        </p:txBody>
      </p:sp>
      <p:sp>
        <p:nvSpPr>
          <p:cNvPr id="70" name="文本框 41"/>
          <p:cNvSpPr txBox="1"/>
          <p:nvPr/>
        </p:nvSpPr>
        <p:spPr>
          <a:xfrm>
            <a:off x="3079704" y="1809175"/>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71%</a:t>
            </a:r>
            <a:endParaRPr lang="zh-CN" altLang="en-US" sz="2800" b="0" dirty="0">
              <a:latin typeface="微软雅黑" panose="020B0503020204020204" pitchFamily="34" charset="-122"/>
              <a:ea typeface="微软雅黑" panose="020B0503020204020204" pitchFamily="34" charset="-122"/>
            </a:endParaRPr>
          </a:p>
        </p:txBody>
      </p:sp>
      <p:sp>
        <p:nvSpPr>
          <p:cNvPr id="71" name="文本框 42"/>
          <p:cNvSpPr txBox="1"/>
          <p:nvPr/>
        </p:nvSpPr>
        <p:spPr>
          <a:xfrm>
            <a:off x="3511752" y="2355066"/>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80%</a:t>
            </a:r>
            <a:endParaRPr lang="zh-CN" altLang="en-US" sz="2800" b="0" dirty="0">
              <a:latin typeface="微软雅黑" panose="020B0503020204020204" pitchFamily="34" charset="-122"/>
              <a:ea typeface="微软雅黑" panose="020B0503020204020204" pitchFamily="34" charset="-122"/>
            </a:endParaRPr>
          </a:p>
        </p:txBody>
      </p:sp>
      <p:sp>
        <p:nvSpPr>
          <p:cNvPr id="72" name="文本框 43"/>
          <p:cNvSpPr txBox="1"/>
          <p:nvPr/>
        </p:nvSpPr>
        <p:spPr>
          <a:xfrm>
            <a:off x="2575648" y="2900959"/>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49%</a:t>
            </a:r>
            <a:endParaRPr lang="zh-CN" altLang="en-US" sz="2800" b="0" dirty="0">
              <a:latin typeface="微软雅黑" panose="020B0503020204020204" pitchFamily="34" charset="-122"/>
              <a:ea typeface="微软雅黑" panose="020B0503020204020204" pitchFamily="34" charset="-122"/>
            </a:endParaRPr>
          </a:p>
        </p:txBody>
      </p:sp>
      <p:sp>
        <p:nvSpPr>
          <p:cNvPr id="73" name="文本框 44"/>
          <p:cNvSpPr txBox="1"/>
          <p:nvPr/>
        </p:nvSpPr>
        <p:spPr>
          <a:xfrm>
            <a:off x="3151712" y="3446852"/>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63%</a:t>
            </a:r>
            <a:endParaRPr lang="zh-CN" altLang="en-US" sz="2800" b="0" dirty="0">
              <a:latin typeface="微软雅黑" panose="020B0503020204020204" pitchFamily="34" charset="-122"/>
              <a:ea typeface="微软雅黑" panose="020B0503020204020204" pitchFamily="34" charset="-122"/>
            </a:endParaRPr>
          </a:p>
        </p:txBody>
      </p:sp>
      <p:sp>
        <p:nvSpPr>
          <p:cNvPr id="74" name="文本框 45"/>
          <p:cNvSpPr txBox="1"/>
          <p:nvPr/>
        </p:nvSpPr>
        <p:spPr>
          <a:xfrm>
            <a:off x="3583760" y="3992746"/>
            <a:ext cx="916237" cy="523220"/>
          </a:xfrm>
          <a:prstGeom prst="rect">
            <a:avLst/>
          </a:prstGeom>
          <a:noFill/>
        </p:spPr>
        <p:txBody>
          <a:bodyPr wrap="square" rtlCol="0">
            <a:spAutoFit/>
          </a:bodyPr>
          <a:lstStyle/>
          <a:p>
            <a:r>
              <a:rPr lang="en-US" altLang="zh-CN" sz="2800" b="0" dirty="0">
                <a:latin typeface="微软雅黑" panose="020B0503020204020204" pitchFamily="34" charset="-122"/>
                <a:ea typeface="微软雅黑" panose="020B0503020204020204" pitchFamily="34" charset="-122"/>
              </a:rPr>
              <a:t>82%</a:t>
            </a:r>
            <a:endParaRPr lang="zh-CN" altLang="en-US" sz="2800" b="0" dirty="0">
              <a:latin typeface="微软雅黑" panose="020B0503020204020204" pitchFamily="34" charset="-122"/>
              <a:ea typeface="微软雅黑" panose="020B0503020204020204" pitchFamily="34" charset="-122"/>
            </a:endParaRPr>
          </a:p>
        </p:txBody>
      </p:sp>
      <p:sp>
        <p:nvSpPr>
          <p:cNvPr id="75" name="矩形 74"/>
          <p:cNvSpPr/>
          <p:nvPr/>
        </p:nvSpPr>
        <p:spPr>
          <a:xfrm>
            <a:off x="5025831" y="1451512"/>
            <a:ext cx="3649861" cy="2813078"/>
          </a:xfrm>
          <a:prstGeom prst="rect">
            <a:avLst/>
          </a:prstGeom>
        </p:spPr>
        <p:txBody>
          <a:bodyPr wrap="square">
            <a:spAutoFit/>
          </a:bodyPr>
          <a:lstStyle/>
          <a:p>
            <a:pPr>
              <a:lnSpc>
                <a:spcPct val="130000"/>
              </a:lnSpc>
            </a:pPr>
            <a:r>
              <a:rPr lang="zh-CN" altLang="en-US" sz="1700" b="0" dirty="0">
                <a:solidFill>
                  <a:schemeClr val="bg1"/>
                </a:solidFill>
                <a:latin typeface="微软雅黑" panose="020B0503020204020204" pitchFamily="34" charset="-122"/>
                <a:ea typeface="微软雅黑" panose="020B0503020204020204" pitchFamily="34" charset="-122"/>
              </a:rPr>
              <a:t>       此处添加详细文本描述，建议与标题相关并符合整体语言风格，语言描述尽量简洁生动。尽量将每页幻灯片的字数控制在</a:t>
            </a:r>
            <a:r>
              <a:rPr lang="en-US" altLang="zh-CN" sz="1700" b="0" dirty="0">
                <a:solidFill>
                  <a:schemeClr val="bg1"/>
                </a:solidFill>
                <a:latin typeface="微软雅黑" panose="020B0503020204020204" pitchFamily="34" charset="-122"/>
                <a:ea typeface="微软雅黑" panose="020B0503020204020204" pitchFamily="34" charset="-122"/>
              </a:rPr>
              <a:t>200</a:t>
            </a:r>
            <a:r>
              <a:rPr lang="zh-CN" altLang="en-US" sz="1700" b="0" dirty="0">
                <a:solidFill>
                  <a:schemeClr val="bg1"/>
                </a:solidFill>
                <a:latin typeface="微软雅黑" panose="020B0503020204020204" pitchFamily="34" charset="-122"/>
                <a:ea typeface="微软雅黑" panose="020B0503020204020204" pitchFamily="34" charset="-122"/>
              </a:rPr>
              <a:t>字以内，据统计每页幻灯片的最好控制在</a:t>
            </a:r>
            <a:r>
              <a:rPr lang="en-US" altLang="zh-CN" sz="1700" b="0" dirty="0">
                <a:solidFill>
                  <a:schemeClr val="bg1"/>
                </a:solidFill>
                <a:latin typeface="微软雅黑" panose="020B0503020204020204" pitchFamily="34" charset="-122"/>
                <a:ea typeface="微软雅黑" panose="020B0503020204020204" pitchFamily="34" charset="-122"/>
              </a:rPr>
              <a:t>5</a:t>
            </a:r>
            <a:r>
              <a:rPr lang="zh-CN" altLang="en-US" sz="1700" b="0" dirty="0">
                <a:solidFill>
                  <a:schemeClr val="bg1"/>
                </a:solidFill>
                <a:latin typeface="微软雅黑" panose="020B0503020204020204" pitchFamily="34" charset="-122"/>
                <a:ea typeface="微软雅黑" panose="020B0503020204020204" pitchFamily="34" charset="-122"/>
              </a:rPr>
              <a:t>分钟之内。</a:t>
            </a:r>
            <a:endParaRPr lang="en-US" altLang="zh-CN" sz="1700" b="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700" b="0" dirty="0">
                <a:solidFill>
                  <a:schemeClr val="bg1"/>
                </a:solidFill>
                <a:latin typeface="微软雅黑" panose="020B0503020204020204" pitchFamily="34" charset="-122"/>
                <a:ea typeface="微软雅黑" panose="020B0503020204020204" pitchFamily="34" charset="-122"/>
              </a:rPr>
              <a:t>          </a:t>
            </a:r>
            <a:r>
              <a:rPr lang="zh-CN" altLang="en-US" sz="1700" b="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a:t>
            </a:r>
          </a:p>
        </p:txBody>
      </p:sp>
    </p:spTree>
    <p:extLst>
      <p:ext uri="{BB962C8B-B14F-4D97-AF65-F5344CB8AC3E}">
        <p14:creationId xmlns:p14="http://schemas.microsoft.com/office/powerpoint/2010/main" val="2270760078"/>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childTnLst>
                                </p:cTn>
                              </p:par>
                            </p:childTnLst>
                          </p:cTn>
                        </p:par>
                        <p:par>
                          <p:cTn id="46" fill="hold">
                            <p:stCondLst>
                              <p:cond delay="3000"/>
                            </p:stCondLst>
                            <p:childTnLst>
                              <p:par>
                                <p:cTn id="47" presetID="22" presetClass="entr" presetSubtype="1"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up)">
                                      <p:cBhvr>
                                        <p:cTn id="49" dur="500"/>
                                        <p:tgtEl>
                                          <p:spTgt spid="49"/>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1000"/>
                                        <p:tgtEl>
                                          <p:spTgt spid="75"/>
                                        </p:tgtEl>
                                      </p:cBhvr>
                                    </p:animEffect>
                                    <p:anim calcmode="lin" valueType="num">
                                      <p:cBhvr>
                                        <p:cTn id="58" dur="1000" fill="hold"/>
                                        <p:tgtEl>
                                          <p:spTgt spid="75"/>
                                        </p:tgtEl>
                                        <p:attrNameLst>
                                          <p:attrName>ppt_x</p:attrName>
                                        </p:attrNameLst>
                                      </p:cBhvr>
                                      <p:tavLst>
                                        <p:tav tm="0">
                                          <p:val>
                                            <p:strVal val="#ppt_x"/>
                                          </p:val>
                                        </p:tav>
                                        <p:tav tm="100000">
                                          <p:val>
                                            <p:strVal val="#ppt_x"/>
                                          </p:val>
                                        </p:tav>
                                      </p:tavLst>
                                    </p:anim>
                                    <p:anim calcmode="lin" valueType="num">
                                      <p:cBhvr>
                                        <p:cTn id="5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50" grpId="0"/>
      <p:bldP spid="70" grpId="0"/>
      <p:bldP spid="71" grpId="0"/>
      <p:bldP spid="72" grpId="0"/>
      <p:bldP spid="73" grpId="0"/>
      <p:bldP spid="74" grpId="0"/>
      <p:bldP spid="7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1 . </a:t>
            </a:r>
            <a:r>
              <a:rPr lang="zh-CN" altLang="en-US" sz="1600" b="0" dirty="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solidFill>
                <a:latin typeface="Impact" pitchFamily="34" charset="0"/>
                <a:ea typeface="微软雅黑" pitchFamily="34" charset="-122"/>
              </a:rPr>
              <a:t>5. </a:t>
            </a:r>
            <a:r>
              <a:rPr lang="zh-CN" altLang="en-US" sz="1600" b="0" dirty="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2836334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right)">
                                      <p:cBhvr>
                                        <p:cTn id="7" dur="500"/>
                                        <p:tgtEl>
                                          <p:spTgt spid="8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300" fill="hold"/>
                                        <p:tgtEl>
                                          <p:spTgt spid="103"/>
                                        </p:tgtEl>
                                        <p:attrNameLst>
                                          <p:attrName>ppt_w</p:attrName>
                                        </p:attrNameLst>
                                      </p:cBhvr>
                                      <p:tavLst>
                                        <p:tav tm="0">
                                          <p:val>
                                            <p:fltVal val="0"/>
                                          </p:val>
                                        </p:tav>
                                        <p:tav tm="100000">
                                          <p:val>
                                            <p:strVal val="#ppt_w"/>
                                          </p:val>
                                        </p:tav>
                                      </p:tavLst>
                                    </p:anim>
                                    <p:anim calcmode="lin" valueType="num">
                                      <p:cBhvr>
                                        <p:cTn id="14" dur="300" fill="hold"/>
                                        <p:tgtEl>
                                          <p:spTgt spid="10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103"/>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82"/>
                                        </p:tgtEl>
                                        <p:attrNameLst>
                                          <p:attrName>style.visibility</p:attrName>
                                        </p:attrNameLst>
                                      </p:cBhvr>
                                      <p:to>
                                        <p:strVal val="visible"/>
                                      </p:to>
                                    </p:set>
                                    <p:animEffect transition="in" filter="slide(fromLeft)">
                                      <p:cBhvr>
                                        <p:cTn id="19" dur="500"/>
                                        <p:tgtEl>
                                          <p:spTgt spid="82"/>
                                        </p:tgtEl>
                                      </p:cBhvr>
                                    </p:animEffect>
                                  </p:childTnLst>
                                </p:cTn>
                              </p:par>
                              <p:par>
                                <p:cTn id="20" presetID="23" presetClass="entr" presetSubtype="16" fill="hold" nodeType="withEffect">
                                  <p:stCondLst>
                                    <p:cond delay="1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300" fill="hold"/>
                                        <p:tgtEl>
                                          <p:spTgt spid="85"/>
                                        </p:tgtEl>
                                        <p:attrNameLst>
                                          <p:attrName>ppt_w</p:attrName>
                                        </p:attrNameLst>
                                      </p:cBhvr>
                                      <p:tavLst>
                                        <p:tav tm="0">
                                          <p:val>
                                            <p:fltVal val="0"/>
                                          </p:val>
                                        </p:tav>
                                        <p:tav tm="100000">
                                          <p:val>
                                            <p:strVal val="#ppt_w"/>
                                          </p:val>
                                        </p:tav>
                                      </p:tavLst>
                                    </p:anim>
                                    <p:anim calcmode="lin" valueType="num">
                                      <p:cBhvr>
                                        <p:cTn id="23" dur="30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85"/>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83"/>
                                        </p:tgtEl>
                                        <p:attrNameLst>
                                          <p:attrName>style.visibility</p:attrName>
                                        </p:attrNameLst>
                                      </p:cBhvr>
                                      <p:to>
                                        <p:strVal val="visible"/>
                                      </p:to>
                                    </p:set>
                                    <p:animEffect transition="in" filter="slide(fromLeft)">
                                      <p:cBhvr>
                                        <p:cTn id="28" dur="500"/>
                                        <p:tgtEl>
                                          <p:spTgt spid="83"/>
                                        </p:tgtEl>
                                      </p:cBhvr>
                                    </p:animEffect>
                                  </p:childTnLst>
                                </p:cTn>
                              </p:par>
                              <p:par>
                                <p:cTn id="29" presetID="23" presetClass="entr" presetSubtype="16" fill="hold" nodeType="withEffect">
                                  <p:stCondLst>
                                    <p:cond delay="2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300" fill="hold"/>
                                        <p:tgtEl>
                                          <p:spTgt spid="100"/>
                                        </p:tgtEl>
                                        <p:attrNameLst>
                                          <p:attrName>ppt_w</p:attrName>
                                        </p:attrNameLst>
                                      </p:cBhvr>
                                      <p:tavLst>
                                        <p:tav tm="0">
                                          <p:val>
                                            <p:fltVal val="0"/>
                                          </p:val>
                                        </p:tav>
                                        <p:tav tm="100000">
                                          <p:val>
                                            <p:strVal val="#ppt_w"/>
                                          </p:val>
                                        </p:tav>
                                      </p:tavLst>
                                    </p:anim>
                                    <p:anim calcmode="lin" valueType="num">
                                      <p:cBhvr>
                                        <p:cTn id="32" dur="300" fill="hold"/>
                                        <p:tgtEl>
                                          <p:spTgt spid="10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100"/>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84"/>
                                        </p:tgtEl>
                                        <p:attrNameLst>
                                          <p:attrName>style.visibility</p:attrName>
                                        </p:attrNameLst>
                                      </p:cBhvr>
                                      <p:to>
                                        <p:strVal val="visible"/>
                                      </p:to>
                                    </p:set>
                                    <p:animEffect transition="in" filter="slide(fromLeft)">
                                      <p:cBhvr>
                                        <p:cTn id="3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C:\Documents and Settings\tdz\桌面\新建文件夹\为高手鼓掌.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Documents and Settings\tdz\桌面\新建文件夹\201212817323049203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4" descr="C:\Documents and Settings\tdz\桌面\新建文件夹\201251185537155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Oval 60">
            <a:hlinkClick r:id="rId6"/>
          </p:cNvPr>
          <p:cNvSpPr>
            <a:spLocks noChangeArrowheads="1"/>
          </p:cNvSpPr>
          <p:nvPr/>
        </p:nvSpPr>
        <p:spPr bwMode="auto">
          <a:xfrm>
            <a:off x="4476191" y="2067935"/>
            <a:ext cx="333051" cy="392906"/>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a:solidFill>
                <a:srgbClr val="000000"/>
              </a:solidFill>
              <a:latin typeface="Arial" pitchFamily="34" charset="0"/>
            </a:endParaRPr>
          </a:p>
        </p:txBody>
      </p:sp>
      <p:sp>
        <p:nvSpPr>
          <p:cNvPr id="18"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a:solidFill>
                <a:srgbClr val="000000"/>
              </a:solidFill>
              <a:latin typeface="Arial" pitchFamily="34" charset="0"/>
            </a:endParaRPr>
          </a:p>
        </p:txBody>
      </p:sp>
      <p:sp>
        <p:nvSpPr>
          <p:cNvPr id="19" name="矩形​​ 5"/>
          <p:cNvSpPr>
            <a:spLocks noChangeArrowheads="1"/>
          </p:cNvSpPr>
          <p:nvPr/>
        </p:nvSpPr>
        <p:spPr bwMode="auto">
          <a:xfrm>
            <a:off x="1" y="304098"/>
            <a:ext cx="9143999" cy="3059422"/>
          </a:xfrm>
          <a:prstGeom prst="rect">
            <a:avLst/>
          </a:prstGeom>
          <a:solidFill>
            <a:srgbClr val="0070C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20"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1"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2"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3"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4"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5"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6"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7"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8"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29"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a:solidFill>
                <a:srgbClr val="FFFFFF"/>
              </a:solidFill>
              <a:latin typeface="Arial" charset="0"/>
            </a:endParaRPr>
          </a:p>
        </p:txBody>
      </p:sp>
      <p:sp>
        <p:nvSpPr>
          <p:cNvPr id="30" name="TextBox 29"/>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31"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250"/>
                                        <p:tgtEl>
                                          <p:spTgt spid="9"/>
                                        </p:tgtEl>
                                      </p:cBhvr>
                                    </p:animEffect>
                                  </p:childTnLst>
                                </p:cTn>
                              </p:par>
                              <p:par>
                                <p:cTn id="15" presetID="2" presetClass="entr" presetSubtype="2"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300"/>
                                        <p:tgtEl>
                                          <p:spTgt spid="14"/>
                                        </p:tgtEl>
                                      </p:cBhvr>
                                    </p:animEffect>
                                  </p:childTnLst>
                                </p:cTn>
                              </p:par>
                              <p:par>
                                <p:cTn id="24" presetID="2" presetClass="entr" presetSubtype="3"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1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250"/>
                                        <p:tgtEl>
                                          <p:spTgt spid="15"/>
                                        </p:tgtEl>
                                      </p:cBhvr>
                                    </p:animEffect>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1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250"/>
                                        <p:tgtEl>
                                          <p:spTgt spid="31"/>
                                        </p:tgtEl>
                                      </p:cBhvr>
                                    </p:animEffect>
                                  </p:childTnLst>
                                </p:cTn>
                              </p:par>
                              <p:par>
                                <p:cTn id="42" presetID="2" presetClass="entr" presetSubtype="8"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000" fill="hold"/>
                                        <p:tgtEl>
                                          <p:spTgt spid="31"/>
                                        </p:tgtEl>
                                        <p:attrNameLst>
                                          <p:attrName>ppt_x</p:attrName>
                                        </p:attrNameLst>
                                      </p:cBhvr>
                                      <p:tavLst>
                                        <p:tav tm="0">
                                          <p:val>
                                            <p:strVal val="0-#ppt_w/2"/>
                                          </p:val>
                                        </p:tav>
                                        <p:tav tm="100000">
                                          <p:val>
                                            <p:strVal val="#ppt_x"/>
                                          </p:val>
                                        </p:tav>
                                      </p:tavLst>
                                    </p:anim>
                                    <p:anim calcmode="lin" valueType="num">
                                      <p:cBhvr additive="base">
                                        <p:cTn id="45" dur="1000" fill="hold"/>
                                        <p:tgtEl>
                                          <p:spTgt spid="31"/>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1"/>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9" name="组合 28"/>
          <p:cNvGrpSpPr/>
          <p:nvPr/>
        </p:nvGrpSpPr>
        <p:grpSpPr>
          <a:xfrm>
            <a:off x="2967651" y="1171703"/>
            <a:ext cx="2250763" cy="1094600"/>
            <a:chOff x="2862870" y="1133088"/>
            <a:chExt cx="2764517" cy="1344451"/>
          </a:xfrm>
        </p:grpSpPr>
        <p:grpSp>
          <p:nvGrpSpPr>
            <p:cNvPr id="30" name="组合 29"/>
            <p:cNvGrpSpPr/>
            <p:nvPr/>
          </p:nvGrpSpPr>
          <p:grpSpPr>
            <a:xfrm>
              <a:off x="2862870" y="1133088"/>
              <a:ext cx="2764517" cy="1344451"/>
              <a:chOff x="-170041" y="712948"/>
              <a:chExt cx="4348339" cy="2114702"/>
            </a:xfrm>
          </p:grpSpPr>
          <p:sp>
            <p:nvSpPr>
              <p:cNvPr id="3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33" name="组合 32"/>
              <p:cNvGrpSpPr/>
              <p:nvPr/>
            </p:nvGrpSpPr>
            <p:grpSpPr>
              <a:xfrm rot="3364155">
                <a:off x="1819210" y="-967637"/>
                <a:ext cx="369838" cy="4348339"/>
                <a:chOff x="1601672" y="-1118831"/>
                <a:chExt cx="154347" cy="9144000"/>
              </a:xfrm>
            </p:grpSpPr>
            <p:pic>
              <p:nvPicPr>
                <p:cNvPr id="3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1" name="TextBox 30"/>
            <p:cNvSpPr txBox="1"/>
            <p:nvPr/>
          </p:nvSpPr>
          <p:spPr>
            <a:xfrm>
              <a:off x="3778779" y="1520305"/>
              <a:ext cx="770234" cy="642649"/>
            </a:xfrm>
            <a:prstGeom prst="rect">
              <a:avLst/>
            </a:prstGeom>
            <a:noFill/>
          </p:spPr>
          <p:txBody>
            <a:bodyPr wrap="none" rtlCol="0">
              <a:spAutoFit/>
            </a:bodyPr>
            <a:lstStyle/>
            <a:p>
              <a:r>
                <a:rPr lang="en-US" altLang="zh-CN" sz="2800" b="0" dirty="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0" y="1505230"/>
            <a:ext cx="3001302" cy="199193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8" name="TextBox 37"/>
          <p:cNvSpPr txBox="1"/>
          <p:nvPr/>
        </p:nvSpPr>
        <p:spPr>
          <a:xfrm>
            <a:off x="4537007" y="10820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grpSp>
        <p:nvGrpSpPr>
          <p:cNvPr id="39" name="组合 38"/>
          <p:cNvGrpSpPr/>
          <p:nvPr/>
        </p:nvGrpSpPr>
        <p:grpSpPr>
          <a:xfrm>
            <a:off x="2967651" y="2771903"/>
            <a:ext cx="2250763" cy="1094600"/>
            <a:chOff x="2862870" y="1133088"/>
            <a:chExt cx="2764517" cy="1344451"/>
          </a:xfrm>
        </p:grpSpPr>
        <p:grpSp>
          <p:nvGrpSpPr>
            <p:cNvPr id="40" name="组合 39"/>
            <p:cNvGrpSpPr/>
            <p:nvPr/>
          </p:nvGrpSpPr>
          <p:grpSpPr>
            <a:xfrm>
              <a:off x="2862870" y="1133088"/>
              <a:ext cx="2764517" cy="1344451"/>
              <a:chOff x="-170041" y="712948"/>
              <a:chExt cx="4348339" cy="2114702"/>
            </a:xfrm>
          </p:grpSpPr>
          <p:sp>
            <p:nvSpPr>
              <p:cNvPr id="4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43" name="组合 42"/>
              <p:cNvGrpSpPr/>
              <p:nvPr/>
            </p:nvGrpSpPr>
            <p:grpSpPr>
              <a:xfrm rot="3364155">
                <a:off x="1819210" y="-967637"/>
                <a:ext cx="369838" cy="4348339"/>
                <a:chOff x="1601672" y="-1118831"/>
                <a:chExt cx="154347" cy="9144000"/>
              </a:xfrm>
            </p:grpSpPr>
            <p:pic>
              <p:nvPicPr>
                <p:cNvPr id="4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1" name="TextBox 40"/>
            <p:cNvSpPr txBox="1"/>
            <p:nvPr/>
          </p:nvSpPr>
          <p:spPr>
            <a:xfrm>
              <a:off x="3778779" y="1520305"/>
              <a:ext cx="770234" cy="642649"/>
            </a:xfrm>
            <a:prstGeom prst="rect">
              <a:avLst/>
            </a:prstGeom>
            <a:noFill/>
          </p:spPr>
          <p:txBody>
            <a:bodyPr wrap="none" rtlCol="0">
              <a:spAutoFit/>
            </a:bodyPr>
            <a:lstStyle/>
            <a:p>
              <a:r>
                <a:rPr lang="en-US" altLang="zh-CN" sz="2800" b="0" dirty="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72" name="TextBox 71"/>
          <p:cNvSpPr txBox="1"/>
          <p:nvPr/>
        </p:nvSpPr>
        <p:spPr>
          <a:xfrm>
            <a:off x="4537007" y="26822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
        <p:nvSpPr>
          <p:cNvPr id="73" name="矩形 72"/>
          <p:cNvSpPr/>
          <p:nvPr/>
        </p:nvSpPr>
        <p:spPr>
          <a:xfrm>
            <a:off x="1331640" y="4210045"/>
            <a:ext cx="6336704" cy="3779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dirty="0">
                <a:latin typeface="微软雅黑" pitchFamily="34" charset="-122"/>
                <a:ea typeface="微软雅黑" pitchFamily="34" charset="-122"/>
              </a:rPr>
              <a:t>您的内容打在这里您的内容打在这里您的内容打在这里</a:t>
            </a:r>
            <a:endParaRPr lang="zh-CN" altLang="en-US" sz="2000" b="0" dirty="0"/>
          </a:p>
        </p:txBody>
      </p:sp>
    </p:spTree>
    <p:extLst>
      <p:ext uri="{BB962C8B-B14F-4D97-AF65-F5344CB8AC3E}">
        <p14:creationId xmlns:p14="http://schemas.microsoft.com/office/powerpoint/2010/main" val="450011527"/>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anim calcmode="lin" valueType="num">
                                      <p:cBhvr>
                                        <p:cTn id="32" dur="500" fill="hold"/>
                                        <p:tgtEl>
                                          <p:spTgt spid="73"/>
                                        </p:tgtEl>
                                        <p:attrNameLst>
                                          <p:attrName>ppt_x</p:attrName>
                                        </p:attrNameLst>
                                      </p:cBhvr>
                                      <p:tavLst>
                                        <p:tav tm="0">
                                          <p:val>
                                            <p:strVal val="#ppt_x"/>
                                          </p:val>
                                        </p:tav>
                                        <p:tav tm="100000">
                                          <p:val>
                                            <p:strVal val="#ppt_x"/>
                                          </p:val>
                                        </p:tav>
                                      </p:tavLst>
                                    </p:anim>
                                    <p:anim calcmode="lin" valueType="num">
                                      <p:cBhvr>
                                        <p:cTn id="3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72" grpId="0"/>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5" name="直接连接符 26"/>
          <p:cNvCxnSpPr>
            <a:cxnSpLocks noChangeShapeType="1"/>
          </p:cNvCxnSpPr>
          <p:nvPr/>
        </p:nvCxnSpPr>
        <p:spPr bwMode="auto">
          <a:xfrm>
            <a:off x="2316683" y="1431628"/>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31" name="直接连接符 53"/>
          <p:cNvCxnSpPr>
            <a:cxnSpLocks noChangeShapeType="1"/>
          </p:cNvCxnSpPr>
          <p:nvPr/>
        </p:nvCxnSpPr>
        <p:spPr bwMode="auto">
          <a:xfrm>
            <a:off x="4301058" y="2681784"/>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46" name="直接连接符 56"/>
          <p:cNvCxnSpPr>
            <a:cxnSpLocks noChangeShapeType="1"/>
          </p:cNvCxnSpPr>
          <p:nvPr/>
        </p:nvCxnSpPr>
        <p:spPr bwMode="auto">
          <a:xfrm>
            <a:off x="2789758" y="3899794"/>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47" name="KSO_GT3"/>
          <p:cNvSpPr txBox="1"/>
          <p:nvPr/>
        </p:nvSpPr>
        <p:spPr>
          <a:xfrm>
            <a:off x="4783659" y="3606900"/>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8" name="KSO_GT2"/>
          <p:cNvSpPr txBox="1"/>
          <p:nvPr/>
        </p:nvSpPr>
        <p:spPr>
          <a:xfrm>
            <a:off x="6060009" y="2391272"/>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9" name="KSO_GT1"/>
          <p:cNvSpPr txBox="1"/>
          <p:nvPr/>
        </p:nvSpPr>
        <p:spPr>
          <a:xfrm>
            <a:off x="4670946" y="1131590"/>
            <a:ext cx="2074863" cy="290513"/>
          </a:xfrm>
          <a:prstGeom prst="rect">
            <a:avLst/>
          </a:prstGeom>
          <a:noFill/>
        </p:spPr>
        <p:txBody>
          <a:bodyPr lIns="0" tIns="0" rIns="0" bIns="0" anchor="ctr"/>
          <a:lstStyle/>
          <a:p>
            <a:pPr algn="r" eaLnBrk="1" fontAlgn="auto" hangingPunct="1">
              <a:lnSpc>
                <a:spcPct val="80000"/>
              </a:lnSpc>
              <a:spcBef>
                <a:spcPts val="0"/>
              </a:spcBef>
              <a:spcAft>
                <a:spcPts val="0"/>
              </a:spcAft>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grpSp>
        <p:nvGrpSpPr>
          <p:cNvPr id="50" name="组合 49"/>
          <p:cNvGrpSpPr/>
          <p:nvPr/>
        </p:nvGrpSpPr>
        <p:grpSpPr>
          <a:xfrm>
            <a:off x="1662633" y="3065166"/>
            <a:ext cx="1163637" cy="1116806"/>
            <a:chOff x="1414463" y="3014663"/>
            <a:chExt cx="1163637" cy="1116806"/>
          </a:xfrm>
        </p:grpSpPr>
        <p:sp>
          <p:nvSpPr>
            <p:cNvPr id="51" name="圆角矩形 50"/>
            <p:cNvSpPr/>
            <p:nvPr/>
          </p:nvSpPr>
          <p:spPr>
            <a:xfrm rot="20248206">
              <a:off x="1414463" y="3014663"/>
              <a:ext cx="1014412" cy="1116806"/>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2"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3"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C</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4" name="组合 53"/>
          <p:cNvGrpSpPr/>
          <p:nvPr/>
        </p:nvGrpSpPr>
        <p:grpSpPr>
          <a:xfrm>
            <a:off x="3326333" y="2192437"/>
            <a:ext cx="1152526" cy="1117997"/>
            <a:chOff x="3078163" y="2141934"/>
            <a:chExt cx="1152526" cy="1117997"/>
          </a:xfrm>
        </p:grpSpPr>
        <p:sp>
          <p:nvSpPr>
            <p:cNvPr id="55" name="圆角矩形 54"/>
            <p:cNvSpPr/>
            <p:nvPr/>
          </p:nvSpPr>
          <p:spPr>
            <a:xfrm rot="1132031">
              <a:off x="3216276" y="2141934"/>
              <a:ext cx="1014413" cy="1117997"/>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6"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7"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B</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8" name="组合 57"/>
          <p:cNvGrpSpPr/>
          <p:nvPr/>
        </p:nvGrpSpPr>
        <p:grpSpPr>
          <a:xfrm>
            <a:off x="1576908" y="1374479"/>
            <a:ext cx="1162051" cy="1116806"/>
            <a:chOff x="1328738" y="1323976"/>
            <a:chExt cx="1162051" cy="1116806"/>
          </a:xfrm>
        </p:grpSpPr>
        <p:sp>
          <p:nvSpPr>
            <p:cNvPr id="59" name="圆角矩形 58"/>
            <p:cNvSpPr/>
            <p:nvPr/>
          </p:nvSpPr>
          <p:spPr>
            <a:xfrm rot="20248206">
              <a:off x="1328738" y="1323976"/>
              <a:ext cx="1014412" cy="1116806"/>
            </a:xfrm>
            <a:prstGeom prst="roundRect">
              <a:avLst>
                <a:gd name="adj" fmla="val 12132"/>
              </a:avLst>
            </a:prstGeom>
            <a:solidFill>
              <a:srgbClr val="0070C0"/>
            </a:solidFill>
            <a:ln w="25400" cap="flat" cmpd="sng" algn="ctr">
              <a:solidFill>
                <a:srgbClr val="0070C0"/>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A</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sp>
          <p:nvSpPr>
            <p:cNvPr id="60"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61"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400" b="0" kern="0" dirty="0">
                <a:solidFill>
                  <a:sysClr val="window" lastClr="FFFFFF"/>
                </a:solidFill>
                <a:latin typeface="Calibri"/>
                <a:ea typeface="微软雅黑" pitchFamily="34" charset="-122"/>
              </a:endParaRPr>
            </a:p>
          </p:txBody>
        </p:sp>
      </p:grpSp>
      <p:sp>
        <p:nvSpPr>
          <p:cNvPr id="62" name="KSO_GT3.1"/>
          <p:cNvSpPr txBox="1"/>
          <p:nvPr/>
        </p:nvSpPr>
        <p:spPr>
          <a:xfrm>
            <a:off x="3496195" y="4011638"/>
            <a:ext cx="3354388" cy="554831"/>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3" name="KSO_GT2.1"/>
          <p:cNvSpPr txBox="1"/>
          <p:nvPr/>
        </p:nvSpPr>
        <p:spPr>
          <a:xfrm>
            <a:off x="4891608" y="2794819"/>
            <a:ext cx="327660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4" name="KSO_GT1.1"/>
          <p:cNvSpPr txBox="1"/>
          <p:nvPr/>
        </p:nvSpPr>
        <p:spPr>
          <a:xfrm>
            <a:off x="3132658" y="1537519"/>
            <a:ext cx="361315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5100819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800"/>
                            </p:stCondLst>
                            <p:childTnLst>
                              <p:par>
                                <p:cTn id="22" presetID="2" presetClass="entr" presetSubtype="2"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2300"/>
                            </p:stCondLst>
                            <p:childTnLst>
                              <p:par>
                                <p:cTn id="27" presetID="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0-#ppt_w/2"/>
                                          </p:val>
                                        </p:tav>
                                        <p:tav tm="100000">
                                          <p:val>
                                            <p:strVal val="#ppt_x"/>
                                          </p:val>
                                        </p:tav>
                                      </p:tavLst>
                                    </p:anim>
                                    <p:anim calcmode="lin" valueType="num">
                                      <p:cBhvr additive="base">
                                        <p:cTn id="30" dur="50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childTnLst>
                          </p:cTn>
                        </p:par>
                        <p:par>
                          <p:cTn id="35" fill="hold">
                            <p:stCondLst>
                              <p:cond delay="3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8"/>
                                        </p:tgtEl>
                                        <p:attrNameLst>
                                          <p:attrName>ppt_y</p:attrName>
                                        </p:attrNameLst>
                                      </p:cBhvr>
                                      <p:tavLst>
                                        <p:tav tm="0">
                                          <p:val>
                                            <p:strVal val="#ppt_y"/>
                                          </p:val>
                                        </p:tav>
                                        <p:tav tm="100000">
                                          <p:val>
                                            <p:strVal val="#ppt_y"/>
                                          </p:val>
                                        </p:tav>
                                      </p:tavLst>
                                    </p:anim>
                                    <p:anim calcmode="lin" valueType="num">
                                      <p:cBhvr>
                                        <p:cTn id="40"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8"/>
                                        </p:tgtEl>
                                      </p:cBhvr>
                                    </p:animEffect>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fill="hold"/>
                                        <p:tgtEl>
                                          <p:spTgt spid="63"/>
                                        </p:tgtEl>
                                        <p:attrNameLst>
                                          <p:attrName>ppt_x</p:attrName>
                                        </p:attrNameLst>
                                      </p:cBhvr>
                                      <p:tavLst>
                                        <p:tav tm="0">
                                          <p:val>
                                            <p:strVal val="1+#ppt_w/2"/>
                                          </p:val>
                                        </p:tav>
                                        <p:tav tm="100000">
                                          <p:val>
                                            <p:strVal val="#ppt_x"/>
                                          </p:val>
                                        </p:tav>
                                      </p:tavLst>
                                    </p:anim>
                                    <p:anim calcmode="lin" valueType="num">
                                      <p:cBhvr additive="base">
                                        <p:cTn id="47" dur="500" fill="hold"/>
                                        <p:tgtEl>
                                          <p:spTgt spid="63"/>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2" presetClass="entr" presetSubtype="8"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fill="hold"/>
                                        <p:tgtEl>
                                          <p:spTgt spid="50"/>
                                        </p:tgtEl>
                                        <p:attrNameLst>
                                          <p:attrName>ppt_x</p:attrName>
                                        </p:attrNameLst>
                                      </p:cBhvr>
                                      <p:tavLst>
                                        <p:tav tm="0">
                                          <p:val>
                                            <p:strVal val="0-#ppt_w/2"/>
                                          </p:val>
                                        </p:tav>
                                        <p:tav tm="100000">
                                          <p:val>
                                            <p:strVal val="#ppt_x"/>
                                          </p:val>
                                        </p:tav>
                                      </p:tavLst>
                                    </p:anim>
                                    <p:anim calcmode="lin" valueType="num">
                                      <p:cBhvr additive="base">
                                        <p:cTn id="52" dur="500" fill="hold"/>
                                        <p:tgtEl>
                                          <p:spTgt spid="50"/>
                                        </p:tgtEl>
                                        <p:attrNameLst>
                                          <p:attrName>ppt_y</p:attrName>
                                        </p:attrNameLst>
                                      </p:cBhvr>
                                      <p:tavLst>
                                        <p:tav tm="0">
                                          <p:val>
                                            <p:strVal val="#ppt_y"/>
                                          </p:val>
                                        </p:tav>
                                        <p:tav tm="100000">
                                          <p:val>
                                            <p:strVal val="#ppt_y"/>
                                          </p:val>
                                        </p:tav>
                                      </p:tavLst>
                                    </p:anim>
                                  </p:childTnLst>
                                </p:cTn>
                              </p:par>
                            </p:childTnLst>
                          </p:cTn>
                        </p:par>
                        <p:par>
                          <p:cTn id="53" fill="hold">
                            <p:stCondLst>
                              <p:cond delay="5100"/>
                            </p:stCondLst>
                            <p:childTnLst>
                              <p:par>
                                <p:cTn id="54" presetID="22" presetClass="entr" presetSubtype="8"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par>
                          <p:cTn id="57" fill="hold">
                            <p:stCondLst>
                              <p:cond delay="5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47"/>
                                        </p:tgtEl>
                                        <p:attrNameLst>
                                          <p:attrName>ppt_y</p:attrName>
                                        </p:attrNameLst>
                                      </p:cBhvr>
                                      <p:tavLst>
                                        <p:tav tm="0">
                                          <p:val>
                                            <p:strVal val="#ppt_y"/>
                                          </p:val>
                                        </p:tav>
                                        <p:tav tm="100000">
                                          <p:val>
                                            <p:strVal val="#ppt_y"/>
                                          </p:val>
                                        </p:tav>
                                      </p:tavLst>
                                    </p:anim>
                                    <p:anim calcmode="lin" valueType="num">
                                      <p:cBhvr>
                                        <p:cTn id="6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47"/>
                                        </p:tgtEl>
                                      </p:cBhvr>
                                    </p:animEffect>
                                  </p:childTnLst>
                                </p:cTn>
                              </p:par>
                            </p:childTnLst>
                          </p:cTn>
                        </p:par>
                        <p:par>
                          <p:cTn id="65" fill="hold">
                            <p:stCondLst>
                              <p:cond delay="6400"/>
                            </p:stCondLst>
                            <p:childTnLst>
                              <p:par>
                                <p:cTn id="66" presetID="2" presetClass="entr" presetSubtype="2" fill="hold" grpId="0"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燕尾形 2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1" name="直接连接符 20"/>
          <p:cNvCxnSpPr/>
          <p:nvPr/>
        </p:nvCxnSpPr>
        <p:spPr>
          <a:xfrm flipH="1">
            <a:off x="1802902" y="2849663"/>
            <a:ext cx="647700" cy="81081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KSO_GT3.1"/>
          <p:cNvSpPr txBox="1"/>
          <p:nvPr/>
        </p:nvSpPr>
        <p:spPr>
          <a:xfrm>
            <a:off x="2450603" y="3140175"/>
            <a:ext cx="5865813" cy="45481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6" name="KSO_GT3"/>
          <p:cNvSpPr txBox="1">
            <a:spLocks noChangeArrowheads="1"/>
          </p:cNvSpPr>
          <p:nvPr/>
        </p:nvSpPr>
        <p:spPr bwMode="auto">
          <a:xfrm>
            <a:off x="2450603" y="2908002"/>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37" name="KSO_GN3"/>
          <p:cNvSpPr txBox="1">
            <a:spLocks noChangeArrowheads="1"/>
          </p:cNvSpPr>
          <p:nvPr/>
        </p:nvSpPr>
        <p:spPr bwMode="auto">
          <a:xfrm>
            <a:off x="1044077" y="2849662"/>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03</a:t>
            </a:r>
            <a:endParaRPr lang="zh-CN" altLang="en-US" sz="4800" dirty="0">
              <a:solidFill>
                <a:srgbClr val="046FB6"/>
              </a:solidFill>
              <a:latin typeface="Arial" charset="0"/>
              <a:cs typeface="Arial" charset="0"/>
            </a:endParaRPr>
          </a:p>
        </p:txBody>
      </p:sp>
      <p:cxnSp>
        <p:nvCxnSpPr>
          <p:cNvPr id="38" name="直接连接符 37"/>
          <p:cNvCxnSpPr/>
          <p:nvPr/>
        </p:nvCxnSpPr>
        <p:spPr>
          <a:xfrm flipH="1">
            <a:off x="1802902" y="1991221"/>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KSO_GT2.1"/>
          <p:cNvSpPr txBox="1"/>
          <p:nvPr/>
        </p:nvSpPr>
        <p:spPr>
          <a:xfrm>
            <a:off x="2450603" y="2280544"/>
            <a:ext cx="5865813" cy="45600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40" name="KSO_GT2"/>
          <p:cNvSpPr txBox="1">
            <a:spLocks noChangeArrowheads="1"/>
          </p:cNvSpPr>
          <p:nvPr/>
        </p:nvSpPr>
        <p:spPr bwMode="auto">
          <a:xfrm>
            <a:off x="2450603" y="2048371"/>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22B1DE"/>
                </a:solidFill>
                <a:latin typeface="微软雅黑" pitchFamily="34" charset="-122"/>
              </a:rPr>
              <a:t>请在此处输入您的小标题</a:t>
            </a:r>
          </a:p>
        </p:txBody>
      </p:sp>
      <p:sp>
        <p:nvSpPr>
          <p:cNvPr id="41" name="KSO_GN2"/>
          <p:cNvSpPr txBox="1">
            <a:spLocks noChangeArrowheads="1"/>
          </p:cNvSpPr>
          <p:nvPr/>
        </p:nvSpPr>
        <p:spPr bwMode="auto">
          <a:xfrm>
            <a:off x="1044077" y="1991221"/>
            <a:ext cx="954088"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02</a:t>
            </a:r>
            <a:endParaRPr lang="zh-CN" altLang="en-US" sz="4800" dirty="0">
              <a:solidFill>
                <a:srgbClr val="22B1DE"/>
              </a:solidFill>
              <a:latin typeface="Arial" charset="0"/>
              <a:cs typeface="Arial" charset="0"/>
            </a:endParaRPr>
          </a:p>
        </p:txBody>
      </p:sp>
      <p:cxnSp>
        <p:nvCxnSpPr>
          <p:cNvPr id="48" name="直接连接符 47"/>
          <p:cNvCxnSpPr/>
          <p:nvPr/>
        </p:nvCxnSpPr>
        <p:spPr>
          <a:xfrm flipH="1">
            <a:off x="1802902" y="1131590"/>
            <a:ext cx="647700" cy="81081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KSO_GT1.1"/>
          <p:cNvSpPr txBox="1"/>
          <p:nvPr/>
        </p:nvSpPr>
        <p:spPr>
          <a:xfrm>
            <a:off x="2450603" y="1422103"/>
            <a:ext cx="5865813" cy="441722"/>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0" name="KSO_GT1"/>
          <p:cNvSpPr txBox="1">
            <a:spLocks noChangeArrowheads="1"/>
          </p:cNvSpPr>
          <p:nvPr/>
        </p:nvSpPr>
        <p:spPr bwMode="auto">
          <a:xfrm>
            <a:off x="2450603" y="1189931"/>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51" name="KSO_GN1"/>
          <p:cNvSpPr txBox="1">
            <a:spLocks noChangeArrowheads="1"/>
          </p:cNvSpPr>
          <p:nvPr/>
        </p:nvSpPr>
        <p:spPr bwMode="auto">
          <a:xfrm>
            <a:off x="1044077" y="1131590"/>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01</a:t>
            </a:r>
            <a:endParaRPr lang="zh-CN" altLang="en-US" sz="4800" dirty="0">
              <a:solidFill>
                <a:srgbClr val="046FB6"/>
              </a:solidFill>
              <a:latin typeface="Arial" charset="0"/>
              <a:cs typeface="Arial" charset="0"/>
            </a:endParaRPr>
          </a:p>
        </p:txBody>
      </p:sp>
      <p:cxnSp>
        <p:nvCxnSpPr>
          <p:cNvPr id="52" name="直接连接符 51"/>
          <p:cNvCxnSpPr/>
          <p:nvPr/>
        </p:nvCxnSpPr>
        <p:spPr>
          <a:xfrm flipH="1">
            <a:off x="1802902" y="3709294"/>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KSO_GT3.1"/>
          <p:cNvSpPr txBox="1"/>
          <p:nvPr/>
        </p:nvSpPr>
        <p:spPr>
          <a:xfrm>
            <a:off x="2450603" y="3998615"/>
            <a:ext cx="5865813" cy="456010"/>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4" name="KSO_GT3"/>
          <p:cNvSpPr txBox="1">
            <a:spLocks noChangeArrowheads="1"/>
          </p:cNvSpPr>
          <p:nvPr/>
        </p:nvSpPr>
        <p:spPr bwMode="auto">
          <a:xfrm>
            <a:off x="2450603" y="3766444"/>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a:solidFill>
                  <a:srgbClr val="22B1DE"/>
                </a:solidFill>
                <a:latin typeface="微软雅黑" pitchFamily="34" charset="-122"/>
              </a:rPr>
              <a:t>请在此处输入您的小标题</a:t>
            </a:r>
          </a:p>
        </p:txBody>
      </p:sp>
      <p:sp>
        <p:nvSpPr>
          <p:cNvPr id="55" name="KSO_GN3"/>
          <p:cNvSpPr txBox="1">
            <a:spLocks noChangeArrowheads="1"/>
          </p:cNvSpPr>
          <p:nvPr/>
        </p:nvSpPr>
        <p:spPr bwMode="auto">
          <a:xfrm>
            <a:off x="1044077" y="3709294"/>
            <a:ext cx="954088" cy="69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04</a:t>
            </a:r>
            <a:endParaRPr lang="zh-CN" altLang="en-US" sz="4800" dirty="0">
              <a:solidFill>
                <a:srgbClr val="22B1DE"/>
              </a:solidFill>
              <a:latin typeface="Arial" charset="0"/>
              <a:cs typeface="Arial" charset="0"/>
            </a:endParaRPr>
          </a:p>
        </p:txBody>
      </p:sp>
    </p:spTree>
    <p:extLst>
      <p:ext uri="{BB962C8B-B14F-4D97-AF65-F5344CB8AC3E}">
        <p14:creationId xmlns:p14="http://schemas.microsoft.com/office/powerpoint/2010/main" val="318336312"/>
      </p:ext>
    </p:extLst>
  </p:cSld>
  <p:clrMapOvr>
    <a:masterClrMapping/>
  </p:clrMapOvr>
  <mc:AlternateContent xmlns:mc="http://schemas.openxmlformats.org/markup-compatibility/2006" xmlns:p14="http://schemas.microsoft.com/office/powerpoint/2010/main">
    <mc:Choice Requires="p14">
      <p:transition spd="slow" p14:dur="1200" advClick="0" advTm="15000">
        <p14:flip dir="r"/>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by="(-#ppt_w*2)" calcmode="lin" valueType="num">
                                      <p:cBhvr rctx="PPT">
                                        <p:cTn id="7" dur="500" autoRev="1" fill="hold">
                                          <p:stCondLst>
                                            <p:cond delay="0"/>
                                          </p:stCondLst>
                                        </p:cTn>
                                        <p:tgtEl>
                                          <p:spTgt spid="51"/>
                                        </p:tgtEl>
                                        <p:attrNameLst>
                                          <p:attrName>ppt_w</p:attrName>
                                        </p:attrNameLst>
                                      </p:cBhvr>
                                    </p:anim>
                                    <p:anim by="(#ppt_w*0.50)" calcmode="lin" valueType="num">
                                      <p:cBhvr>
                                        <p:cTn id="8" dur="500" decel="50000" autoRev="1" fill="hold">
                                          <p:stCondLst>
                                            <p:cond delay="0"/>
                                          </p:stCondLst>
                                        </p:cTn>
                                        <p:tgtEl>
                                          <p:spTgt spid="51"/>
                                        </p:tgtEl>
                                        <p:attrNameLst>
                                          <p:attrName>ppt_x</p:attrName>
                                        </p:attrNameLst>
                                      </p:cBhvr>
                                    </p:anim>
                                    <p:anim from="(-#ppt_h/2)" to="(#ppt_y)" calcmode="lin" valueType="num">
                                      <p:cBhvr>
                                        <p:cTn id="9" dur="1000" fill="hold">
                                          <p:stCondLst>
                                            <p:cond delay="0"/>
                                          </p:stCondLst>
                                        </p:cTn>
                                        <p:tgtEl>
                                          <p:spTgt spid="51"/>
                                        </p:tgtEl>
                                        <p:attrNameLst>
                                          <p:attrName>ppt_y</p:attrName>
                                        </p:attrNameLst>
                                      </p:cBhvr>
                                    </p:anim>
                                    <p:animRot by="21600000">
                                      <p:cBhvr>
                                        <p:cTn id="10" dur="1000" fill="hold">
                                          <p:stCondLst>
                                            <p:cond delay="0"/>
                                          </p:stCondLst>
                                        </p:cTn>
                                        <p:tgtEl>
                                          <p:spTgt spid="51"/>
                                        </p:tgtEl>
                                        <p:attrNameLst>
                                          <p:attrName>r</p:attrName>
                                        </p:attrNameLst>
                                      </p:cBhvr>
                                    </p:animRot>
                                  </p:childTnLst>
                                </p:cTn>
                              </p:par>
                            </p:childTnLst>
                          </p:cTn>
                        </p:par>
                        <p:par>
                          <p:cTn id="11" fill="hold">
                            <p:stCondLst>
                              <p:cond delay="1100"/>
                            </p:stCondLst>
                            <p:childTnLst>
                              <p:par>
                                <p:cTn id="12" presetID="22" presetClass="entr" presetSubtype="4"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down)">
                                      <p:cBhvr>
                                        <p:cTn id="14" dur="500"/>
                                        <p:tgtEl>
                                          <p:spTgt spid="48"/>
                                        </p:tgtEl>
                                      </p:cBhvr>
                                    </p:animEffect>
                                  </p:childTnLst>
                                </p:cTn>
                              </p:par>
                            </p:childTnLst>
                          </p:cTn>
                        </p:par>
                        <p:par>
                          <p:cTn id="15" fill="hold">
                            <p:stCondLst>
                              <p:cond delay="1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0"/>
                                        </p:tgtEl>
                                        <p:attrNameLst>
                                          <p:attrName>ppt_y</p:attrName>
                                        </p:attrNameLst>
                                      </p:cBhvr>
                                      <p:tavLst>
                                        <p:tav tm="0">
                                          <p:val>
                                            <p:strVal val="#ppt_y"/>
                                          </p:val>
                                        </p:tav>
                                        <p:tav tm="100000">
                                          <p:val>
                                            <p:strVal val="#ppt_y"/>
                                          </p:val>
                                        </p:tav>
                                      </p:tavLst>
                                    </p:anim>
                                    <p:anim calcmode="lin" valueType="num">
                                      <p:cBhvr>
                                        <p:cTn id="2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0"/>
                                        </p:tgtEl>
                                      </p:cBhvr>
                                    </p:animEffect>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par>
                          <p:cTn id="29" fill="hold">
                            <p:stCondLst>
                              <p:cond delay="36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1"/>
                                        </p:tgtEl>
                                        <p:attrNameLst>
                                          <p:attrName>style.visibility</p:attrName>
                                        </p:attrNameLst>
                                      </p:cBhvr>
                                      <p:to>
                                        <p:strVal val="visible"/>
                                      </p:to>
                                    </p:set>
                                    <p:anim by="(-#ppt_w*2)" calcmode="lin" valueType="num">
                                      <p:cBhvr rctx="PPT">
                                        <p:cTn id="32" dur="500" autoRev="1" fill="hold">
                                          <p:stCondLst>
                                            <p:cond delay="0"/>
                                          </p:stCondLst>
                                        </p:cTn>
                                        <p:tgtEl>
                                          <p:spTgt spid="41"/>
                                        </p:tgtEl>
                                        <p:attrNameLst>
                                          <p:attrName>ppt_w</p:attrName>
                                        </p:attrNameLst>
                                      </p:cBhvr>
                                    </p:anim>
                                    <p:anim by="(#ppt_w*0.50)" calcmode="lin" valueType="num">
                                      <p:cBhvr>
                                        <p:cTn id="33" dur="500" decel="50000" autoRev="1" fill="hold">
                                          <p:stCondLst>
                                            <p:cond delay="0"/>
                                          </p:stCondLst>
                                        </p:cTn>
                                        <p:tgtEl>
                                          <p:spTgt spid="41"/>
                                        </p:tgtEl>
                                        <p:attrNameLst>
                                          <p:attrName>ppt_x</p:attrName>
                                        </p:attrNameLst>
                                      </p:cBhvr>
                                    </p:anim>
                                    <p:anim from="(-#ppt_h/2)" to="(#ppt_y)" calcmode="lin" valueType="num">
                                      <p:cBhvr>
                                        <p:cTn id="34" dur="1000" fill="hold">
                                          <p:stCondLst>
                                            <p:cond delay="0"/>
                                          </p:stCondLst>
                                        </p:cTn>
                                        <p:tgtEl>
                                          <p:spTgt spid="41"/>
                                        </p:tgtEl>
                                        <p:attrNameLst>
                                          <p:attrName>ppt_y</p:attrName>
                                        </p:attrNameLst>
                                      </p:cBhvr>
                                    </p:anim>
                                    <p:animRot by="21600000">
                                      <p:cBhvr>
                                        <p:cTn id="35" dur="1000" fill="hold">
                                          <p:stCondLst>
                                            <p:cond delay="0"/>
                                          </p:stCondLst>
                                        </p:cTn>
                                        <p:tgtEl>
                                          <p:spTgt spid="41"/>
                                        </p:tgtEl>
                                        <p:attrNameLst>
                                          <p:attrName>r</p:attrName>
                                        </p:attrNameLst>
                                      </p:cBhvr>
                                    </p:animRot>
                                  </p:childTnLst>
                                </p:cTn>
                              </p:par>
                            </p:childTnLst>
                          </p:cTn>
                        </p:par>
                        <p:par>
                          <p:cTn id="36" fill="hold">
                            <p:stCondLst>
                              <p:cond delay="47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52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0"/>
                                        </p:tgtEl>
                                        <p:attrNameLst>
                                          <p:attrName>ppt_y</p:attrName>
                                        </p:attrNameLst>
                                      </p:cBhvr>
                                      <p:tavLst>
                                        <p:tav tm="0">
                                          <p:val>
                                            <p:strVal val="#ppt_y"/>
                                          </p:val>
                                        </p:tav>
                                        <p:tav tm="100000">
                                          <p:val>
                                            <p:strVal val="#ppt_y"/>
                                          </p:val>
                                        </p:tav>
                                      </p:tavLst>
                                    </p:anim>
                                    <p:anim calcmode="lin" valueType="num">
                                      <p:cBhvr>
                                        <p:cTn id="4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0"/>
                                        </p:tgtEl>
                                      </p:cBhvr>
                                    </p:animEffect>
                                  </p:childTnLst>
                                </p:cTn>
                              </p:par>
                            </p:childTnLst>
                          </p:cTn>
                        </p:par>
                        <p:par>
                          <p:cTn id="48" fill="hold">
                            <p:stCondLst>
                              <p:cond delay="62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childTnLst>
                          </p:cTn>
                        </p:par>
                        <p:par>
                          <p:cTn id="54" fill="hold">
                            <p:stCondLst>
                              <p:cond delay="72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7"/>
                                        </p:tgtEl>
                                        <p:attrNameLst>
                                          <p:attrName>style.visibility</p:attrName>
                                        </p:attrNameLst>
                                      </p:cBhvr>
                                      <p:to>
                                        <p:strVal val="visible"/>
                                      </p:to>
                                    </p:set>
                                    <p:anim by="(-#ppt_w*2)" calcmode="lin" valueType="num">
                                      <p:cBhvr rctx="PPT">
                                        <p:cTn id="57" dur="500" autoRev="1" fill="hold">
                                          <p:stCondLst>
                                            <p:cond delay="0"/>
                                          </p:stCondLst>
                                        </p:cTn>
                                        <p:tgtEl>
                                          <p:spTgt spid="37"/>
                                        </p:tgtEl>
                                        <p:attrNameLst>
                                          <p:attrName>ppt_w</p:attrName>
                                        </p:attrNameLst>
                                      </p:cBhvr>
                                    </p:anim>
                                    <p:anim by="(#ppt_w*0.50)" calcmode="lin" valueType="num">
                                      <p:cBhvr>
                                        <p:cTn id="58" dur="500" decel="50000" autoRev="1" fill="hold">
                                          <p:stCondLst>
                                            <p:cond delay="0"/>
                                          </p:stCondLst>
                                        </p:cTn>
                                        <p:tgtEl>
                                          <p:spTgt spid="37"/>
                                        </p:tgtEl>
                                        <p:attrNameLst>
                                          <p:attrName>ppt_x</p:attrName>
                                        </p:attrNameLst>
                                      </p:cBhvr>
                                    </p:anim>
                                    <p:anim from="(-#ppt_h/2)" to="(#ppt_y)" calcmode="lin" valueType="num">
                                      <p:cBhvr>
                                        <p:cTn id="59" dur="1000" fill="hold">
                                          <p:stCondLst>
                                            <p:cond delay="0"/>
                                          </p:stCondLst>
                                        </p:cTn>
                                        <p:tgtEl>
                                          <p:spTgt spid="37"/>
                                        </p:tgtEl>
                                        <p:attrNameLst>
                                          <p:attrName>ppt_y</p:attrName>
                                        </p:attrNameLst>
                                      </p:cBhvr>
                                    </p:anim>
                                    <p:animRot by="21600000">
                                      <p:cBhvr>
                                        <p:cTn id="60" dur="1000" fill="hold">
                                          <p:stCondLst>
                                            <p:cond delay="0"/>
                                          </p:stCondLst>
                                        </p:cTn>
                                        <p:tgtEl>
                                          <p:spTgt spid="37"/>
                                        </p:tgtEl>
                                        <p:attrNameLst>
                                          <p:attrName>r</p:attrName>
                                        </p:attrNameLst>
                                      </p:cBhvr>
                                    </p:animRot>
                                  </p:childTnLst>
                                </p:cTn>
                              </p:par>
                            </p:childTnLst>
                          </p:cTn>
                        </p:par>
                        <p:par>
                          <p:cTn id="61" fill="hold">
                            <p:stCondLst>
                              <p:cond delay="8300"/>
                            </p:stCondLst>
                            <p:childTnLst>
                              <p:par>
                                <p:cTn id="62" presetID="22" presetClass="entr" presetSubtype="4"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down)">
                                      <p:cBhvr>
                                        <p:cTn id="64" dur="500"/>
                                        <p:tgtEl>
                                          <p:spTgt spid="21"/>
                                        </p:tgtEl>
                                      </p:cBhvr>
                                    </p:animEffect>
                                  </p:childTnLst>
                                </p:cTn>
                              </p:par>
                            </p:childTnLst>
                          </p:cTn>
                        </p:par>
                        <p:par>
                          <p:cTn id="65" fill="hold">
                            <p:stCondLst>
                              <p:cond delay="88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6"/>
                                        </p:tgtEl>
                                        <p:attrNameLst>
                                          <p:attrName>ppt_y</p:attrName>
                                        </p:attrNameLst>
                                      </p:cBhvr>
                                      <p:tavLst>
                                        <p:tav tm="0">
                                          <p:val>
                                            <p:strVal val="#ppt_y"/>
                                          </p:val>
                                        </p:tav>
                                        <p:tav tm="100000">
                                          <p:val>
                                            <p:strVal val="#ppt_y"/>
                                          </p:val>
                                        </p:tav>
                                      </p:tavLst>
                                    </p:anim>
                                    <p:anim calcmode="lin" valueType="num">
                                      <p:cBhvr>
                                        <p:cTn id="7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6"/>
                                        </p:tgtEl>
                                      </p:cBhvr>
                                    </p:animEffect>
                                  </p:childTnLst>
                                </p:cTn>
                              </p:par>
                            </p:childTnLst>
                          </p:cTn>
                        </p:par>
                        <p:par>
                          <p:cTn id="73" fill="hold">
                            <p:stCondLst>
                              <p:cond delay="98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1080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by="(-#ppt_w*2)" calcmode="lin" valueType="num">
                                      <p:cBhvr rctx="PPT">
                                        <p:cTn id="82" dur="500" autoRev="1" fill="hold">
                                          <p:stCondLst>
                                            <p:cond delay="0"/>
                                          </p:stCondLst>
                                        </p:cTn>
                                        <p:tgtEl>
                                          <p:spTgt spid="55"/>
                                        </p:tgtEl>
                                        <p:attrNameLst>
                                          <p:attrName>ppt_w</p:attrName>
                                        </p:attrNameLst>
                                      </p:cBhvr>
                                    </p:anim>
                                    <p:anim by="(#ppt_w*0.50)" calcmode="lin" valueType="num">
                                      <p:cBhvr>
                                        <p:cTn id="83" dur="500" decel="50000" autoRev="1" fill="hold">
                                          <p:stCondLst>
                                            <p:cond delay="0"/>
                                          </p:stCondLst>
                                        </p:cTn>
                                        <p:tgtEl>
                                          <p:spTgt spid="55"/>
                                        </p:tgtEl>
                                        <p:attrNameLst>
                                          <p:attrName>ppt_x</p:attrName>
                                        </p:attrNameLst>
                                      </p:cBhvr>
                                    </p:anim>
                                    <p:anim from="(-#ppt_h/2)" to="(#ppt_y)" calcmode="lin" valueType="num">
                                      <p:cBhvr>
                                        <p:cTn id="84" dur="1000" fill="hold">
                                          <p:stCondLst>
                                            <p:cond delay="0"/>
                                          </p:stCondLst>
                                        </p:cTn>
                                        <p:tgtEl>
                                          <p:spTgt spid="55"/>
                                        </p:tgtEl>
                                        <p:attrNameLst>
                                          <p:attrName>ppt_y</p:attrName>
                                        </p:attrNameLst>
                                      </p:cBhvr>
                                    </p:anim>
                                    <p:animRot by="21600000">
                                      <p:cBhvr>
                                        <p:cTn id="85" dur="1000" fill="hold">
                                          <p:stCondLst>
                                            <p:cond delay="0"/>
                                          </p:stCondLst>
                                        </p:cTn>
                                        <p:tgtEl>
                                          <p:spTgt spid="55"/>
                                        </p:tgtEl>
                                        <p:attrNameLst>
                                          <p:attrName>r</p:attrName>
                                        </p:attrNameLst>
                                      </p:cBhvr>
                                    </p:animRot>
                                  </p:childTnLst>
                                </p:cTn>
                              </p:par>
                            </p:childTnLst>
                          </p:cTn>
                        </p:par>
                        <p:par>
                          <p:cTn id="86" fill="hold">
                            <p:stCondLst>
                              <p:cond delay="11900"/>
                            </p:stCondLst>
                            <p:childTnLst>
                              <p:par>
                                <p:cTn id="87" presetID="22" presetClass="entr" presetSubtype="4" fill="hold"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wipe(down)">
                                      <p:cBhvr>
                                        <p:cTn id="89" dur="500"/>
                                        <p:tgtEl>
                                          <p:spTgt spid="52"/>
                                        </p:tgtEl>
                                      </p:cBhvr>
                                    </p:animEffect>
                                  </p:childTnLst>
                                </p:cTn>
                              </p:par>
                            </p:childTnLst>
                          </p:cTn>
                        </p:par>
                        <p:par>
                          <p:cTn id="90" fill="hold">
                            <p:stCondLst>
                              <p:cond delay="124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54"/>
                                        </p:tgtEl>
                                        <p:attrNameLst>
                                          <p:attrName>style.visibility</p:attrName>
                                        </p:attrNameLst>
                                      </p:cBhvr>
                                      <p:to>
                                        <p:strVal val="visible"/>
                                      </p:to>
                                    </p:set>
                                    <p:anim calcmode="lin" valueType="num">
                                      <p:cBhvr>
                                        <p:cTn id="93"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4"/>
                                        </p:tgtEl>
                                        <p:attrNameLst>
                                          <p:attrName>ppt_y</p:attrName>
                                        </p:attrNameLst>
                                      </p:cBhvr>
                                      <p:tavLst>
                                        <p:tav tm="0">
                                          <p:val>
                                            <p:strVal val="#ppt_y"/>
                                          </p:val>
                                        </p:tav>
                                        <p:tav tm="100000">
                                          <p:val>
                                            <p:strVal val="#ppt_y"/>
                                          </p:val>
                                        </p:tav>
                                      </p:tavLst>
                                    </p:anim>
                                    <p:anim calcmode="lin" valueType="num">
                                      <p:cBhvr>
                                        <p:cTn id="95"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4"/>
                                        </p:tgtEl>
                                      </p:cBhvr>
                                    </p:animEffect>
                                  </p:childTnLst>
                                </p:cTn>
                              </p:par>
                            </p:childTnLst>
                          </p:cTn>
                        </p:par>
                        <p:par>
                          <p:cTn id="98" fill="hold">
                            <p:stCondLst>
                              <p:cond delay="13400"/>
                            </p:stCondLst>
                            <p:childTnLst>
                              <p:par>
                                <p:cTn id="99" presetID="42" presetClass="entr" presetSubtype="0"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1000"/>
                                        <p:tgtEl>
                                          <p:spTgt spid="53"/>
                                        </p:tgtEl>
                                      </p:cBhvr>
                                    </p:animEffect>
                                    <p:anim calcmode="lin" valueType="num">
                                      <p:cBhvr>
                                        <p:cTn id="102" dur="1000" fill="hold"/>
                                        <p:tgtEl>
                                          <p:spTgt spid="53"/>
                                        </p:tgtEl>
                                        <p:attrNameLst>
                                          <p:attrName>ppt_x</p:attrName>
                                        </p:attrNameLst>
                                      </p:cBhvr>
                                      <p:tavLst>
                                        <p:tav tm="0">
                                          <p:val>
                                            <p:strVal val="#ppt_x"/>
                                          </p:val>
                                        </p:tav>
                                        <p:tav tm="100000">
                                          <p:val>
                                            <p:strVal val="#ppt_x"/>
                                          </p:val>
                                        </p:tav>
                                      </p:tavLst>
                                    </p:anim>
                                    <p:anim calcmode="lin" valueType="num">
                                      <p:cBhvr>
                                        <p:cTn id="10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P spid="37" grpId="0"/>
      <p:bldP spid="39" grpId="0"/>
      <p:bldP spid="40" grpId="0"/>
      <p:bldP spid="41" grpId="0"/>
      <p:bldP spid="49" grpId="0"/>
      <p:bldP spid="50" grpId="0"/>
      <p:bldP spid="51"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4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57" name="组合 56"/>
          <p:cNvGrpSpPr/>
          <p:nvPr/>
        </p:nvGrpSpPr>
        <p:grpSpPr>
          <a:xfrm>
            <a:off x="3757568" y="1203598"/>
            <a:ext cx="1811337" cy="1101567"/>
            <a:chOff x="3553023" y="1062220"/>
            <a:chExt cx="1811337" cy="1223963"/>
          </a:xfrm>
        </p:grpSpPr>
        <p:sp>
          <p:nvSpPr>
            <p:cNvPr id="58" name="五边形 57"/>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b="0">
                <a:solidFill>
                  <a:srgbClr val="48B3CC"/>
                </a:solidFill>
                <a:ea typeface="微软雅黑" pitchFamily="34" charset="-122"/>
              </a:endParaRPr>
            </a:p>
          </p:txBody>
        </p:sp>
        <p:sp>
          <p:nvSpPr>
            <p:cNvPr id="59" name="TextBox 6"/>
            <p:cNvSpPr txBox="1">
              <a:spLocks noChangeArrowheads="1"/>
            </p:cNvSpPr>
            <p:nvPr/>
          </p:nvSpPr>
          <p:spPr bwMode="auto">
            <a:xfrm>
              <a:off x="3995935" y="1565458"/>
              <a:ext cx="1050925"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rgbClr val="F8F8F8"/>
                  </a:solidFill>
                </a:rPr>
                <a:t>20%</a:t>
              </a:r>
              <a:endParaRPr lang="zh-CN" altLang="en-US" sz="2400" b="0" dirty="0">
                <a:solidFill>
                  <a:srgbClr val="F8F8F8"/>
                </a:solidFill>
              </a:endParaRPr>
            </a:p>
          </p:txBody>
        </p:sp>
      </p:grpSp>
      <p:grpSp>
        <p:nvGrpSpPr>
          <p:cNvPr id="60" name="组合 59"/>
          <p:cNvGrpSpPr/>
          <p:nvPr/>
        </p:nvGrpSpPr>
        <p:grpSpPr>
          <a:xfrm>
            <a:off x="3757568" y="2435178"/>
            <a:ext cx="1811337" cy="2124552"/>
            <a:chOff x="3553023" y="2430645"/>
            <a:chExt cx="1811337" cy="2360613"/>
          </a:xfrm>
          <a:solidFill>
            <a:schemeClr val="accent1">
              <a:lumMod val="50000"/>
            </a:schemeClr>
          </a:solidFill>
        </p:grpSpPr>
        <p:sp>
          <p:nvSpPr>
            <p:cNvPr id="61" name="五边形 60"/>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2" name="TextBox 8"/>
            <p:cNvSpPr txBox="1">
              <a:spLocks noChangeArrowheads="1"/>
            </p:cNvSpPr>
            <p:nvPr/>
          </p:nvSpPr>
          <p:spPr bwMode="auto">
            <a:xfrm>
              <a:off x="3934023" y="2689408"/>
              <a:ext cx="1049337" cy="5129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chemeClr val="bg1"/>
                  </a:solidFill>
                </a:rPr>
                <a:t>80%</a:t>
              </a:r>
              <a:endParaRPr lang="zh-CN" altLang="en-US" sz="2400" b="0" dirty="0">
                <a:solidFill>
                  <a:schemeClr val="bg1"/>
                </a:solidFill>
              </a:endParaRPr>
            </a:p>
          </p:txBody>
        </p:sp>
        <p:sp>
          <p:nvSpPr>
            <p:cNvPr id="63" name="矩形 62"/>
            <p:cNvSpPr>
              <a:spLocks noChangeArrowheads="1"/>
            </p:cNvSpPr>
            <p:nvPr/>
          </p:nvSpPr>
          <p:spPr bwMode="auto">
            <a:xfrm>
              <a:off x="3553023" y="3286308"/>
              <a:ext cx="1811337" cy="6497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p:txBody>
        </p:sp>
      </p:grpSp>
      <p:grpSp>
        <p:nvGrpSpPr>
          <p:cNvPr id="64" name="组合 63"/>
          <p:cNvGrpSpPr/>
          <p:nvPr/>
        </p:nvGrpSpPr>
        <p:grpSpPr>
          <a:xfrm>
            <a:off x="988963" y="1591997"/>
            <a:ext cx="2254250" cy="386468"/>
            <a:chOff x="784423" y="1432108"/>
            <a:chExt cx="2254250" cy="429408"/>
          </a:xfrm>
        </p:grpSpPr>
        <p:sp>
          <p:nvSpPr>
            <p:cNvPr id="65"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6" name="TextBox 11"/>
            <p:cNvSpPr txBox="1">
              <a:spLocks noChangeArrowheads="1"/>
            </p:cNvSpPr>
            <p:nvPr/>
          </p:nvSpPr>
          <p:spPr bwMode="auto">
            <a:xfrm>
              <a:off x="824549" y="1451148"/>
              <a:ext cx="2108200" cy="41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solidFill>
                    <a:srgbClr val="F8F8F8"/>
                  </a:solidFill>
                  <a:latin typeface="微软雅黑" pitchFamily="34" charset="-122"/>
                  <a:ea typeface="微软雅黑" pitchFamily="34" charset="-122"/>
                </a:rPr>
                <a:t>单击添加标题</a:t>
              </a:r>
            </a:p>
          </p:txBody>
        </p:sp>
      </p:grpSp>
      <p:sp>
        <p:nvSpPr>
          <p:cNvPr id="67" name="矩形 66"/>
          <p:cNvSpPr>
            <a:spLocks noChangeArrowheads="1"/>
          </p:cNvSpPr>
          <p:nvPr/>
        </p:nvSpPr>
        <p:spPr bwMode="auto">
          <a:xfrm>
            <a:off x="960388" y="2042272"/>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8" name="矩形 67"/>
          <p:cNvSpPr>
            <a:spLocks noChangeArrowheads="1"/>
          </p:cNvSpPr>
          <p:nvPr/>
        </p:nvSpPr>
        <p:spPr bwMode="auto">
          <a:xfrm>
            <a:off x="5919738" y="1513635"/>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9" name="TextBox 20"/>
          <p:cNvSpPr txBox="1">
            <a:spLocks noChangeArrowheads="1"/>
          </p:cNvSpPr>
          <p:nvPr/>
        </p:nvSpPr>
        <p:spPr bwMode="auto">
          <a:xfrm>
            <a:off x="5991175" y="3731055"/>
            <a:ext cx="21097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921114581"/>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p:tgtEl>
                                          <p:spTgt spid="67"/>
                                        </p:tgtEl>
                                        <p:attrNameLst>
                                          <p:attrName>ppt_y</p:attrName>
                                        </p:attrNameLst>
                                      </p:cBhvr>
                                      <p:tavLst>
                                        <p:tav tm="0">
                                          <p:val>
                                            <p:strVal val="#ppt_y+#ppt_h*1.125000"/>
                                          </p:val>
                                        </p:tav>
                                        <p:tav tm="100000">
                                          <p:val>
                                            <p:strVal val="#ppt_y"/>
                                          </p:val>
                                        </p:tav>
                                      </p:tavLst>
                                    </p:anim>
                                    <p:animEffect transition="in" filter="wipe(up)">
                                      <p:cBhvr>
                                        <p:cTn id="13" dur="500"/>
                                        <p:tgtEl>
                                          <p:spTgt spid="6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additive="base">
                                        <p:cTn id="25" dur="500" fill="hold"/>
                                        <p:tgtEl>
                                          <p:spTgt spid="69"/>
                                        </p:tgtEl>
                                        <p:attrNameLst>
                                          <p:attrName>ppt_x</p:attrName>
                                        </p:attrNameLst>
                                      </p:cBhvr>
                                      <p:tavLst>
                                        <p:tav tm="0">
                                          <p:val>
                                            <p:strVal val="1+#ppt_w/2"/>
                                          </p:val>
                                        </p:tav>
                                        <p:tav tm="100000">
                                          <p:val>
                                            <p:strVal val="#ppt_x"/>
                                          </p:val>
                                        </p:tav>
                                      </p:tavLst>
                                    </p:anim>
                                    <p:anim calcmode="lin" valueType="num">
                                      <p:cBhvr additive="base">
                                        <p:cTn id="26" dur="500" fill="hold"/>
                                        <p:tgtEl>
                                          <p:spTgt spid="6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p:tgtEl>
                                          <p:spTgt spid="68"/>
                                        </p:tgtEl>
                                        <p:attrNameLst>
                                          <p:attrName>ppt_y</p:attrName>
                                        </p:attrNameLst>
                                      </p:cBhvr>
                                      <p:tavLst>
                                        <p:tav tm="0">
                                          <p:val>
                                            <p:strVal val="#ppt_y+#ppt_h*1.125000"/>
                                          </p:val>
                                        </p:tav>
                                        <p:tav tm="100000">
                                          <p:val>
                                            <p:strVal val="#ppt_y"/>
                                          </p:val>
                                        </p:tav>
                                      </p:tavLst>
                                    </p:anim>
                                    <p:animEffect transition="in" filter="wipe(up)">
                                      <p:cBhvr>
                                        <p:cTn id="3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a:solidFill>
                  <a:prstClr val="white"/>
                </a:solidFill>
                <a:latin typeface="Impact" pitchFamily="34" charset="0"/>
                <a:ea typeface="微软雅黑" pitchFamily="34" charset="-122"/>
              </a:rPr>
              <a:t>1 . </a:t>
            </a:r>
            <a:r>
              <a:rPr lang="zh-CN" altLang="en-US" sz="1600" b="0" dirty="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2. </a:t>
            </a:r>
            <a:r>
              <a:rPr lang="zh-CN" altLang="en-US" sz="1600" b="0" dirty="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3. </a:t>
            </a:r>
            <a:r>
              <a:rPr lang="zh-CN" altLang="en-US" sz="1600" b="0" dirty="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4. </a:t>
            </a:r>
            <a:r>
              <a:rPr lang="zh-CN" altLang="en-US" sz="1600" b="0" dirty="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a:solidFill>
                  <a:schemeClr val="bg1">
                    <a:lumMod val="50000"/>
                  </a:schemeClr>
                </a:solidFill>
                <a:latin typeface="Impact" pitchFamily="34" charset="0"/>
                <a:ea typeface="微软雅黑" pitchFamily="34" charset="-122"/>
              </a:rPr>
              <a:t>5. </a:t>
            </a:r>
            <a:r>
              <a:rPr lang="zh-CN" altLang="en-US" sz="1600" b="0" dirty="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空心弧 31"/>
          <p:cNvSpPr/>
          <p:nvPr/>
        </p:nvSpPr>
        <p:spPr>
          <a:xfrm>
            <a:off x="611560"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grpSp>
        <p:nvGrpSpPr>
          <p:cNvPr id="39" name="组合 38"/>
          <p:cNvGrpSpPr/>
          <p:nvPr/>
        </p:nvGrpSpPr>
        <p:grpSpPr>
          <a:xfrm>
            <a:off x="1789840" y="3058058"/>
            <a:ext cx="427820" cy="481297"/>
            <a:chOff x="1923882" y="3083587"/>
            <a:chExt cx="427820" cy="481297"/>
          </a:xfrm>
        </p:grpSpPr>
        <p:sp>
          <p:nvSpPr>
            <p:cNvPr id="40"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1" name="直接连接符 40"/>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2" name="TextBox 41"/>
          <p:cNvSpPr txBox="1"/>
          <p:nvPr/>
        </p:nvSpPr>
        <p:spPr>
          <a:xfrm flipH="1">
            <a:off x="1701654" y="2814914"/>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A</a:t>
            </a:r>
            <a:endParaRPr lang="zh-CN" altLang="en-US" sz="3200" dirty="0">
              <a:solidFill>
                <a:srgbClr val="046FB6">
                  <a:lumMod val="75000"/>
                </a:srgbClr>
              </a:solidFill>
              <a:effectLst/>
            </a:endParaRPr>
          </a:p>
        </p:txBody>
      </p:sp>
      <p:grpSp>
        <p:nvGrpSpPr>
          <p:cNvPr id="43" name="组合 42"/>
          <p:cNvGrpSpPr/>
          <p:nvPr/>
        </p:nvGrpSpPr>
        <p:grpSpPr>
          <a:xfrm>
            <a:off x="3479941" y="2044945"/>
            <a:ext cx="427820" cy="490781"/>
            <a:chOff x="3613983" y="2070474"/>
            <a:chExt cx="427820" cy="490781"/>
          </a:xfrm>
        </p:grpSpPr>
        <p:sp>
          <p:nvSpPr>
            <p:cNvPr id="44"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5" name="直接连接符 44"/>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6" name="TextBox 45"/>
          <p:cNvSpPr txBox="1"/>
          <p:nvPr/>
        </p:nvSpPr>
        <p:spPr>
          <a:xfrm flipH="1">
            <a:off x="3390542"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B</a:t>
            </a:r>
            <a:endParaRPr lang="zh-CN" altLang="en-US" sz="3200" dirty="0">
              <a:solidFill>
                <a:srgbClr val="046FB6">
                  <a:lumMod val="75000"/>
                </a:srgbClr>
              </a:solidFill>
              <a:effectLst/>
            </a:endParaRPr>
          </a:p>
        </p:txBody>
      </p:sp>
      <p:grpSp>
        <p:nvGrpSpPr>
          <p:cNvPr id="47" name="组合 46"/>
          <p:cNvGrpSpPr/>
          <p:nvPr/>
        </p:nvGrpSpPr>
        <p:grpSpPr>
          <a:xfrm>
            <a:off x="5168558" y="3058058"/>
            <a:ext cx="427820" cy="481297"/>
            <a:chOff x="5302600" y="3083587"/>
            <a:chExt cx="427820" cy="481297"/>
          </a:xfrm>
        </p:grpSpPr>
        <p:sp>
          <p:nvSpPr>
            <p:cNvPr id="48"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9" name="直接连接符 48"/>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0" name="TextBox 49"/>
          <p:cNvSpPr txBox="1"/>
          <p:nvPr/>
        </p:nvSpPr>
        <p:spPr>
          <a:xfrm flipH="1">
            <a:off x="5069208" y="2780014"/>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C</a:t>
            </a:r>
            <a:endParaRPr lang="zh-CN" altLang="en-US" sz="3200" dirty="0">
              <a:solidFill>
                <a:srgbClr val="046FB6">
                  <a:lumMod val="75000"/>
                </a:srgbClr>
              </a:solidFill>
              <a:effectLst/>
            </a:endParaRPr>
          </a:p>
        </p:txBody>
      </p:sp>
      <p:grpSp>
        <p:nvGrpSpPr>
          <p:cNvPr id="51" name="组合 50"/>
          <p:cNvGrpSpPr/>
          <p:nvPr/>
        </p:nvGrpSpPr>
        <p:grpSpPr>
          <a:xfrm>
            <a:off x="6858659" y="2044947"/>
            <a:ext cx="427820" cy="490779"/>
            <a:chOff x="6992701" y="2070476"/>
            <a:chExt cx="427820" cy="490779"/>
          </a:xfrm>
        </p:grpSpPr>
        <p:sp>
          <p:nvSpPr>
            <p:cNvPr id="52"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53" name="直接连接符 52"/>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4" name="TextBox 53"/>
          <p:cNvSpPr txBox="1"/>
          <p:nvPr/>
        </p:nvSpPr>
        <p:spPr>
          <a:xfrm flipH="1">
            <a:off x="6755330"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D</a:t>
            </a:r>
            <a:endParaRPr lang="zh-CN" altLang="en-US" sz="3200" dirty="0">
              <a:solidFill>
                <a:srgbClr val="046FB6">
                  <a:lumMod val="75000"/>
                </a:srgbClr>
              </a:solidFill>
              <a:effectLst/>
            </a:endParaRPr>
          </a:p>
        </p:txBody>
      </p:sp>
      <p:sp>
        <p:nvSpPr>
          <p:cNvPr id="55" name="TextBox 54"/>
          <p:cNvSpPr txBox="1"/>
          <p:nvPr/>
        </p:nvSpPr>
        <p:spPr>
          <a:xfrm>
            <a:off x="814835" y="3575448"/>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6" name="TextBox 55"/>
          <p:cNvSpPr txBox="1"/>
          <p:nvPr/>
        </p:nvSpPr>
        <p:spPr>
          <a:xfrm>
            <a:off x="2512177" y="1394093"/>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7" name="TextBox 56"/>
          <p:cNvSpPr txBox="1"/>
          <p:nvPr/>
        </p:nvSpPr>
        <p:spPr>
          <a:xfrm>
            <a:off x="4190482" y="3575448"/>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8" name="TextBox 57"/>
          <p:cNvSpPr txBox="1"/>
          <p:nvPr/>
        </p:nvSpPr>
        <p:spPr>
          <a:xfrm>
            <a:off x="5880786" y="1394093"/>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9" name="椭圆 3"/>
          <p:cNvSpPr/>
          <p:nvPr/>
        </p:nvSpPr>
        <p:spPr>
          <a:xfrm>
            <a:off x="2644835" y="2676926"/>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
        <p:nvSpPr>
          <p:cNvPr id="60" name="空心弧 59"/>
          <p:cNvSpPr/>
          <p:nvPr/>
        </p:nvSpPr>
        <p:spPr>
          <a:xfrm>
            <a:off x="3997166"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sp>
        <p:nvSpPr>
          <p:cNvPr id="61" name="椭圆 3"/>
          <p:cNvSpPr/>
          <p:nvPr/>
        </p:nvSpPr>
        <p:spPr>
          <a:xfrm>
            <a:off x="6039677" y="2683853"/>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785871396"/>
      </p:ext>
    </p:extLst>
  </p:cSld>
  <p:clrMapOvr>
    <a:masterClrMapping/>
  </p:clrMapOvr>
  <mc:AlternateContent xmlns:mc="http://schemas.openxmlformats.org/markup-compatibility/2006" xmlns:p14="http://schemas.microsoft.com/office/powerpoint/2010/main">
    <mc:Choice Requires="p14">
      <p:transition spd="slow" p14:dur="1600" advClick="0" advTm="12000">
        <p14:prism isInverted="1"/>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left)">
                                      <p:cBhvr>
                                        <p:cTn id="26" dur="500"/>
                                        <p:tgtEl>
                                          <p:spTgt spid="59"/>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par>
                          <p:cTn id="37" fill="hold">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500" fill="hold"/>
                                        <p:tgtEl>
                                          <p:spTgt spid="50"/>
                                        </p:tgtEl>
                                        <p:attrNameLst>
                                          <p:attrName>ppt_w</p:attrName>
                                        </p:attrNameLst>
                                      </p:cBhvr>
                                      <p:tavLst>
                                        <p:tav tm="0">
                                          <p:val>
                                            <p:fltVal val="0"/>
                                          </p:val>
                                        </p:tav>
                                        <p:tav tm="100000">
                                          <p:val>
                                            <p:strVal val="#ppt_w"/>
                                          </p:val>
                                        </p:tav>
                                      </p:tavLst>
                                    </p:anim>
                                    <p:anim calcmode="lin" valueType="num">
                                      <p:cBhvr>
                                        <p:cTn id="50" dur="500" fill="hold"/>
                                        <p:tgtEl>
                                          <p:spTgt spid="50"/>
                                        </p:tgtEl>
                                        <p:attrNameLst>
                                          <p:attrName>ppt_h</p:attrName>
                                        </p:attrNameLst>
                                      </p:cBhvr>
                                      <p:tavLst>
                                        <p:tav tm="0">
                                          <p:val>
                                            <p:fltVal val="0"/>
                                          </p:val>
                                        </p:tav>
                                        <p:tav tm="100000">
                                          <p:val>
                                            <p:strVal val="#ppt_h"/>
                                          </p:val>
                                        </p:tav>
                                      </p:tavLst>
                                    </p:anim>
                                    <p:animEffect transition="in" filter="fade">
                                      <p:cBhvr>
                                        <p:cTn id="51" dur="500"/>
                                        <p:tgtEl>
                                          <p:spTgt spid="50"/>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left)">
                                      <p:cBhvr>
                                        <p:cTn id="64" dur="500"/>
                                        <p:tgtEl>
                                          <p:spTgt spid="61"/>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par>
                          <p:cTn id="71" fill="hold">
                            <p:stCondLst>
                              <p:cond delay="7000"/>
                            </p:stCondLst>
                            <p:childTnLst>
                              <p:par>
                                <p:cTn id="72" presetID="22" presetClass="entr" presetSubtype="4" fill="hold"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down)">
                                      <p:cBhvr>
                                        <p:cTn id="74" dur="500"/>
                                        <p:tgtEl>
                                          <p:spTgt spid="51"/>
                                        </p:tgtEl>
                                      </p:cBhvr>
                                    </p:animEffect>
                                  </p:childTnLst>
                                </p:cTn>
                              </p:par>
                            </p:childTnLst>
                          </p:cTn>
                        </p:par>
                        <p:par>
                          <p:cTn id="75" fill="hold">
                            <p:stCondLst>
                              <p:cond delay="7500"/>
                            </p:stCondLst>
                            <p:childTnLst>
                              <p:par>
                                <p:cTn id="76" presetID="2" presetClass="entr" presetSubtype="1"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ppt_x"/>
                                          </p:val>
                                        </p:tav>
                                        <p:tav tm="100000">
                                          <p:val>
                                            <p:strVal val="#ppt_x"/>
                                          </p:val>
                                        </p:tav>
                                      </p:tavLst>
                                    </p:anim>
                                    <p:anim calcmode="lin" valueType="num">
                                      <p:cBhvr additive="base">
                                        <p:cTn id="79"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p:bldP spid="46" grpId="0"/>
      <p:bldP spid="50" grpId="0"/>
      <p:bldP spid="54" grpId="0"/>
      <p:bldP spid="55" grpId="0"/>
      <p:bldP spid="56" grpId="0"/>
      <p:bldP spid="57" grpId="0"/>
      <p:bldP spid="58" grpId="0"/>
      <p:bldP spid="59" grpId="0" animBg="1"/>
      <p:bldP spid="60" grpId="0" animBg="1"/>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10532241</TotalTime>
  <Words>4465</Words>
  <Application>Microsoft Office PowerPoint</Application>
  <PresentationFormat>全屏显示(16:9)</PresentationFormat>
  <Paragraphs>642</Paragraphs>
  <Slides>44</Slides>
  <Notes>44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44</vt:i4>
      </vt:variant>
    </vt:vector>
  </HeadingPairs>
  <TitlesOfParts>
    <vt:vector size="61" baseType="lpstr">
      <vt:lpstr>Arial Unicode MS</vt:lpstr>
      <vt:lpstr>Gungsuh</vt:lpstr>
      <vt:lpstr>方正黑体简体</vt:lpstr>
      <vt:lpstr>方正正粗黑简体</vt:lpstr>
      <vt:lpstr>华文细黑</vt:lpstr>
      <vt:lpstr>宋体</vt:lpstr>
      <vt:lpstr>微软雅黑</vt:lpstr>
      <vt:lpstr>造字工房尚雅体演示版常规体</vt:lpstr>
      <vt:lpstr>Arial</vt:lpstr>
      <vt:lpstr>Arial Black</vt:lpstr>
      <vt:lpstr>Arial Rounded MT Bold</vt:lpstr>
      <vt:lpstr>Calibri</vt:lpstr>
      <vt:lpstr>Impact</vt:lpstr>
      <vt:lpstr>Segoe UI</vt:lpstr>
      <vt:lpstr>Times New Roman</vt:lpstr>
      <vt:lpstr>Wingdings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408</cp:revision>
  <dcterms:created xsi:type="dcterms:W3CDTF">2010-02-22T07:41:47Z</dcterms:created>
  <dcterms:modified xsi:type="dcterms:W3CDTF">2018-07-23T12:21:09Z</dcterms:modified>
  <cp:category>https://800sucai.taobao.com</cp:category>
</cp:coreProperties>
</file>