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sldIdLst>
    <p:sldId id="259" r:id="rId2"/>
    <p:sldId id="263" r:id="rId3"/>
    <p:sldId id="273" r:id="rId4"/>
    <p:sldId id="261" r:id="rId5"/>
    <p:sldId id="292" r:id="rId6"/>
    <p:sldId id="293" r:id="rId7"/>
    <p:sldId id="286" r:id="rId8"/>
    <p:sldId id="275" r:id="rId9"/>
    <p:sldId id="264" r:id="rId10"/>
    <p:sldId id="282" r:id="rId11"/>
    <p:sldId id="285" r:id="rId12"/>
    <p:sldId id="274" r:id="rId13"/>
    <p:sldId id="276" r:id="rId14"/>
    <p:sldId id="265" r:id="rId15"/>
    <p:sldId id="280" r:id="rId16"/>
    <p:sldId id="290" r:id="rId17"/>
    <p:sldId id="281" r:id="rId18"/>
    <p:sldId id="288" r:id="rId19"/>
    <p:sldId id="289" r:id="rId20"/>
    <p:sldId id="266" r:id="rId21"/>
    <p:sldId id="279" r:id="rId22"/>
    <p:sldId id="278" r:id="rId23"/>
    <p:sldId id="295" r:id="rId24"/>
    <p:sldId id="294" r:id="rId25"/>
    <p:sldId id="260" r:id="rId26"/>
    <p:sldId id="283" r:id="rId27"/>
    <p:sldId id="284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05448"/>
    <a:srgbClr val="A0CA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3801" autoAdjust="0"/>
  </p:normalViewPr>
  <p:slideViewPr>
    <p:cSldViewPr snapToGrid="0">
      <p:cViewPr varScale="1">
        <p:scale>
          <a:sx n="81" d="100"/>
          <a:sy n="81" d="100"/>
        </p:scale>
        <p:origin x="-102" y="-7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AF70169-495D-48B3-BE05-8B2E3E0A97CE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09C2CE-DC2E-43D4-B4A4-8112D647E35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9455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11427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5707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大侠素材铺  淘宝店：</a:t>
            </a:r>
            <a:r>
              <a:rPr lang="en-US" altLang="zh-CN" dirty="0" smtClean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09C2CE-DC2E-43D4-B4A4-8112D647E359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69384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/>
              <a:t>2018/3/8</a:t>
            </a:fld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/>
              <a:t>‹#›</a:t>
            </a:fld>
            <a:endParaRPr lang="en-US" sz="24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27F733-D177-4D19-8AB5-134CCC040D5A}" type="datetimeFigureOut">
              <a:rPr lang="zh-CN" altLang="en-US" smtClean="0"/>
              <a:t>2018/3/8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B1832B-D6C7-446D-88C8-21504B865CF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146" t="-4501" r="2146" b="60915"/>
          <a:stretch>
            <a:fillRect/>
          </a:stretch>
        </p:blipFill>
        <p:spPr>
          <a:xfrm>
            <a:off x="922031" y="1512983"/>
            <a:ext cx="10296461" cy="5351842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 rot="18337499">
            <a:off x="8024479" y="2967463"/>
            <a:ext cx="2096120" cy="2600335"/>
            <a:chOff x="6255413" y="3126269"/>
            <a:chExt cx="1564754" cy="1935794"/>
          </a:xfrm>
        </p:grpSpPr>
        <p:sp>
          <p:nvSpPr>
            <p:cNvPr id="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78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97" name="图片 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6795" y="176231"/>
            <a:ext cx="828392" cy="773166"/>
          </a:xfrm>
          <a:prstGeom prst="rect">
            <a:avLst/>
          </a:prstGeom>
        </p:spPr>
      </p:pic>
      <p:sp>
        <p:nvSpPr>
          <p:cNvPr id="95" name="文本框 94"/>
          <p:cNvSpPr txBox="1"/>
          <p:nvPr/>
        </p:nvSpPr>
        <p:spPr>
          <a:xfrm>
            <a:off x="2917180" y="1322323"/>
            <a:ext cx="65058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绿色地球创意手绘通用模版</a:t>
            </a:r>
            <a:endParaRPr lang="zh-CN" altLang="en-US" sz="4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98" name="图片 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69047" y="698981"/>
            <a:ext cx="3321262" cy="533467"/>
          </a:xfrm>
          <a:prstGeom prst="rect">
            <a:avLst/>
          </a:prstGeom>
          <a:noFill/>
        </p:spPr>
      </p:pic>
      <p:sp>
        <p:nvSpPr>
          <p:cNvPr id="100" name="任意多边形 99"/>
          <p:cNvSpPr/>
          <p:nvPr/>
        </p:nvSpPr>
        <p:spPr>
          <a:xfrm rot="19579453">
            <a:off x="1688079" y="2935503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任意多边形 100"/>
          <p:cNvSpPr/>
          <p:nvPr/>
        </p:nvSpPr>
        <p:spPr>
          <a:xfrm rot="18620737">
            <a:off x="416183" y="4212516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2" name="任意多边形 101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文本框 49"/>
          <p:cNvSpPr txBox="1">
            <a:spLocks noChangeArrowheads="1"/>
          </p:cNvSpPr>
          <p:nvPr/>
        </p:nvSpPr>
        <p:spPr bwMode="auto">
          <a:xfrm>
            <a:off x="2227448" y="2841395"/>
            <a:ext cx="4256137" cy="193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72" name="任意多边形 71"/>
          <p:cNvSpPr/>
          <p:nvPr/>
        </p:nvSpPr>
        <p:spPr>
          <a:xfrm>
            <a:off x="1585411" y="2295547"/>
            <a:ext cx="5583562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73" name="组合 72"/>
          <p:cNvGrpSpPr/>
          <p:nvPr/>
        </p:nvGrpSpPr>
        <p:grpSpPr>
          <a:xfrm rot="12682256">
            <a:off x="6511457" y="2429328"/>
            <a:ext cx="4851460" cy="3234268"/>
            <a:chOff x="4185801" y="5539549"/>
            <a:chExt cx="2548618" cy="1640787"/>
          </a:xfrm>
        </p:grpSpPr>
        <p:sp>
          <p:nvSpPr>
            <p:cNvPr id="74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5" name="组合 74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76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4" name="组合 15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6" name="文本框 15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6" name="文本框 14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组合 191"/>
          <p:cNvGrpSpPr/>
          <p:nvPr/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rgbClr val="605448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4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193899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5" name="文本框 48"/>
          <p:cNvSpPr>
            <a:spLocks noChangeArrowheads="1"/>
          </p:cNvSpPr>
          <p:nvPr/>
        </p:nvSpPr>
        <p:spPr bwMode="auto">
          <a:xfrm>
            <a:off x="2737962" y="2090616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在此添加您的标题</a:t>
            </a:r>
          </a:p>
        </p:txBody>
      </p:sp>
      <p:grpSp>
        <p:nvGrpSpPr>
          <p:cNvPr id="370" name="组合 369"/>
          <p:cNvGrpSpPr/>
          <p:nvPr/>
        </p:nvGrpSpPr>
        <p:grpSpPr>
          <a:xfrm rot="2875011">
            <a:off x="8603210" y="3641182"/>
            <a:ext cx="2345607" cy="2600988"/>
            <a:chOff x="1736025" y="1824588"/>
            <a:chExt cx="869814" cy="938244"/>
          </a:xfrm>
        </p:grpSpPr>
        <p:sp>
          <p:nvSpPr>
            <p:cNvPr id="371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3"/>
          <p:cNvGrpSpPr/>
          <p:nvPr/>
        </p:nvGrpSpPr>
        <p:grpSpPr bwMode="auto">
          <a:xfrm>
            <a:off x="1047716" y="1888368"/>
            <a:ext cx="2952729" cy="1001473"/>
            <a:chOff x="344487" y="1202286"/>
            <a:chExt cx="2892425" cy="750274"/>
          </a:xfrm>
        </p:grpSpPr>
        <p:sp>
          <p:nvSpPr>
            <p:cNvPr id="1948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9" name="矩形 42"/>
            <p:cNvSpPr>
              <a:spLocks noChangeArrowheads="1"/>
            </p:cNvSpPr>
            <p:nvPr/>
          </p:nvSpPr>
          <p:spPr bwMode="auto">
            <a:xfrm>
              <a:off x="875199" y="1202286"/>
              <a:ext cx="1760581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" name="组合 46"/>
          <p:cNvGrpSpPr/>
          <p:nvPr/>
        </p:nvGrpSpPr>
        <p:grpSpPr bwMode="auto">
          <a:xfrm>
            <a:off x="1064649" y="3334053"/>
            <a:ext cx="2479515" cy="1000620"/>
            <a:chOff x="344487" y="1202286"/>
            <a:chExt cx="2892425" cy="751174"/>
          </a:xfrm>
        </p:grpSpPr>
        <p:sp>
          <p:nvSpPr>
            <p:cNvPr id="1948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7" name="矩形 52"/>
            <p:cNvSpPr>
              <a:spLocks noChangeArrowheads="1"/>
            </p:cNvSpPr>
            <p:nvPr/>
          </p:nvSpPr>
          <p:spPr bwMode="auto">
            <a:xfrm>
              <a:off x="960358" y="1202286"/>
              <a:ext cx="2096586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" name="组合 55"/>
          <p:cNvGrpSpPr/>
          <p:nvPr/>
        </p:nvGrpSpPr>
        <p:grpSpPr bwMode="auto">
          <a:xfrm>
            <a:off x="1064649" y="4779736"/>
            <a:ext cx="2952729" cy="1000619"/>
            <a:chOff x="344487" y="1202286"/>
            <a:chExt cx="2892425" cy="751173"/>
          </a:xfrm>
        </p:grpSpPr>
        <p:sp>
          <p:nvSpPr>
            <p:cNvPr id="1948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5" name="矩形 61"/>
            <p:cNvSpPr>
              <a:spLocks noChangeArrowheads="1"/>
            </p:cNvSpPr>
            <p:nvPr/>
          </p:nvSpPr>
          <p:spPr bwMode="auto">
            <a:xfrm>
              <a:off x="8616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" name="组合 62"/>
          <p:cNvGrpSpPr/>
          <p:nvPr/>
        </p:nvGrpSpPr>
        <p:grpSpPr bwMode="auto">
          <a:xfrm>
            <a:off x="8382060" y="1810025"/>
            <a:ext cx="2952729" cy="1000619"/>
            <a:chOff x="344487" y="1202286"/>
            <a:chExt cx="2892425" cy="751173"/>
          </a:xfrm>
        </p:grpSpPr>
        <p:sp>
          <p:nvSpPr>
            <p:cNvPr id="1948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3" name="矩形 64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" name="组合 65"/>
          <p:cNvGrpSpPr/>
          <p:nvPr/>
        </p:nvGrpSpPr>
        <p:grpSpPr bwMode="auto">
          <a:xfrm>
            <a:off x="8477309" y="4684458"/>
            <a:ext cx="2952729" cy="1000619"/>
            <a:chOff x="344487" y="1202286"/>
            <a:chExt cx="2892425" cy="751173"/>
          </a:xfrm>
        </p:grpSpPr>
        <p:sp>
          <p:nvSpPr>
            <p:cNvPr id="19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1" name="矩形 67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" name="组合 68"/>
          <p:cNvGrpSpPr/>
          <p:nvPr/>
        </p:nvGrpSpPr>
        <p:grpSpPr bwMode="auto">
          <a:xfrm>
            <a:off x="8411701" y="3238776"/>
            <a:ext cx="2479515" cy="1000620"/>
            <a:chOff x="344487" y="1202286"/>
            <a:chExt cx="2892425" cy="751174"/>
          </a:xfrm>
        </p:grpSpPr>
        <p:sp>
          <p:nvSpPr>
            <p:cNvPr id="19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1600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79" name="矩形 70"/>
            <p:cNvSpPr>
              <a:spLocks noChangeArrowheads="1"/>
            </p:cNvSpPr>
            <p:nvPr/>
          </p:nvSpPr>
          <p:spPr bwMode="auto">
            <a:xfrm>
              <a:off x="357159" y="1202286"/>
              <a:ext cx="2096587" cy="3465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34" name="Freeform 400"/>
          <p:cNvSpPr>
            <a:spLocks noEditPoints="1"/>
          </p:cNvSpPr>
          <p:nvPr/>
        </p:nvSpPr>
        <p:spPr bwMode="auto">
          <a:xfrm>
            <a:off x="3685008" y="194973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5" name="Freeform 400"/>
          <p:cNvSpPr>
            <a:spLocks noEditPoints="1"/>
          </p:cNvSpPr>
          <p:nvPr/>
        </p:nvSpPr>
        <p:spPr bwMode="auto">
          <a:xfrm>
            <a:off x="3685008" y="342928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6" name="Freeform 400"/>
          <p:cNvSpPr>
            <a:spLocks noEditPoints="1"/>
          </p:cNvSpPr>
          <p:nvPr/>
        </p:nvSpPr>
        <p:spPr bwMode="auto">
          <a:xfrm>
            <a:off x="3685008" y="485804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Freeform 400"/>
          <p:cNvSpPr>
            <a:spLocks noEditPoints="1"/>
          </p:cNvSpPr>
          <p:nvPr/>
        </p:nvSpPr>
        <p:spPr bwMode="auto">
          <a:xfrm>
            <a:off x="7368133" y="1994187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8" name="Freeform 400"/>
          <p:cNvSpPr>
            <a:spLocks noEditPoints="1"/>
          </p:cNvSpPr>
          <p:nvPr/>
        </p:nvSpPr>
        <p:spPr bwMode="auto">
          <a:xfrm>
            <a:off x="7368133" y="337849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9" name="Freeform 400"/>
          <p:cNvSpPr>
            <a:spLocks noEditPoints="1"/>
          </p:cNvSpPr>
          <p:nvPr/>
        </p:nvSpPr>
        <p:spPr bwMode="auto">
          <a:xfrm>
            <a:off x="7368133" y="480725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Freeform 33"/>
          <p:cNvSpPr>
            <a:spLocks noEditPoints="1"/>
          </p:cNvSpPr>
          <p:nvPr/>
        </p:nvSpPr>
        <p:spPr bwMode="auto">
          <a:xfrm>
            <a:off x="7594034" y="3500258"/>
            <a:ext cx="502231" cy="691033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1" name="Freeform 38"/>
          <p:cNvSpPr>
            <a:spLocks noEditPoints="1"/>
          </p:cNvSpPr>
          <p:nvPr/>
        </p:nvSpPr>
        <p:spPr bwMode="auto">
          <a:xfrm>
            <a:off x="7594034" y="4953296"/>
            <a:ext cx="502230" cy="666755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2" name="Freeform 47"/>
          <p:cNvSpPr>
            <a:spLocks noEditPoints="1"/>
          </p:cNvSpPr>
          <p:nvPr/>
        </p:nvSpPr>
        <p:spPr bwMode="auto">
          <a:xfrm>
            <a:off x="3875508" y="2075232"/>
            <a:ext cx="406019" cy="687299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3" name="Freeform 48"/>
          <p:cNvSpPr>
            <a:spLocks noEditPoints="1"/>
          </p:cNvSpPr>
          <p:nvPr/>
        </p:nvSpPr>
        <p:spPr bwMode="auto">
          <a:xfrm>
            <a:off x="3970759" y="4953296"/>
            <a:ext cx="432957" cy="683563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4" name="Freeform 49"/>
          <p:cNvSpPr>
            <a:spLocks noEditPoints="1"/>
          </p:cNvSpPr>
          <p:nvPr/>
        </p:nvSpPr>
        <p:spPr bwMode="auto">
          <a:xfrm>
            <a:off x="3875509" y="3524536"/>
            <a:ext cx="502231" cy="683563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5" name="Freeform 50"/>
          <p:cNvSpPr>
            <a:spLocks noEditPoints="1"/>
          </p:cNvSpPr>
          <p:nvPr/>
        </p:nvSpPr>
        <p:spPr bwMode="auto">
          <a:xfrm>
            <a:off x="7620011" y="2095776"/>
            <a:ext cx="461821" cy="687299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441" name="组合 440"/>
          <p:cNvGrpSpPr/>
          <p:nvPr/>
        </p:nvGrpSpPr>
        <p:grpSpPr>
          <a:xfrm>
            <a:off x="4403716" y="2141658"/>
            <a:ext cx="3433889" cy="3801254"/>
            <a:chOff x="4481812" y="2000240"/>
            <a:chExt cx="3210583" cy="3801254"/>
          </a:xfrm>
        </p:grpSpPr>
        <p:sp>
          <p:nvSpPr>
            <p:cNvPr id="442" name="Freeform 693"/>
            <p:cNvSpPr/>
            <p:nvPr/>
          </p:nvSpPr>
          <p:spPr bwMode="auto">
            <a:xfrm rot="964014">
              <a:off x="5401223" y="4200552"/>
              <a:ext cx="1339029" cy="1600942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714"/>
            <p:cNvSpPr/>
            <p:nvPr/>
          </p:nvSpPr>
          <p:spPr bwMode="auto">
            <a:xfrm rot="964014">
              <a:off x="5214203" y="2085483"/>
              <a:ext cx="1634443" cy="1394464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720"/>
            <p:cNvSpPr/>
            <p:nvPr/>
          </p:nvSpPr>
          <p:spPr bwMode="auto">
            <a:xfrm rot="964014">
              <a:off x="5224206" y="2021922"/>
              <a:ext cx="993918" cy="1394464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724"/>
            <p:cNvSpPr/>
            <p:nvPr/>
          </p:nvSpPr>
          <p:spPr bwMode="auto">
            <a:xfrm rot="964014">
              <a:off x="5347063" y="2000240"/>
              <a:ext cx="612917" cy="1343594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659"/>
            <p:cNvSpPr/>
            <p:nvPr/>
          </p:nvSpPr>
          <p:spPr bwMode="auto">
            <a:xfrm rot="964014">
              <a:off x="7170626" y="3358652"/>
              <a:ext cx="149087" cy="149621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660"/>
            <p:cNvSpPr>
              <a:spLocks noEditPoints="1"/>
            </p:cNvSpPr>
            <p:nvPr/>
          </p:nvSpPr>
          <p:spPr bwMode="auto">
            <a:xfrm rot="964014">
              <a:off x="7152888" y="3373231"/>
              <a:ext cx="138045" cy="143635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661"/>
            <p:cNvSpPr/>
            <p:nvPr/>
          </p:nvSpPr>
          <p:spPr bwMode="auto">
            <a:xfrm rot="964014">
              <a:off x="7083025" y="3306019"/>
              <a:ext cx="124239" cy="134657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662"/>
            <p:cNvSpPr>
              <a:spLocks noEditPoints="1"/>
            </p:cNvSpPr>
            <p:nvPr/>
          </p:nvSpPr>
          <p:spPr bwMode="auto">
            <a:xfrm rot="964014">
              <a:off x="7095657" y="3299858"/>
              <a:ext cx="96631" cy="155605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663"/>
            <p:cNvSpPr/>
            <p:nvPr/>
          </p:nvSpPr>
          <p:spPr bwMode="auto">
            <a:xfrm rot="964014">
              <a:off x="6969991" y="3289620"/>
              <a:ext cx="138045" cy="155605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664"/>
            <p:cNvSpPr>
              <a:spLocks noEditPoints="1"/>
            </p:cNvSpPr>
            <p:nvPr/>
          </p:nvSpPr>
          <p:spPr bwMode="auto">
            <a:xfrm rot="964014">
              <a:off x="6977840" y="3319377"/>
              <a:ext cx="135283" cy="143635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665"/>
            <p:cNvSpPr/>
            <p:nvPr/>
          </p:nvSpPr>
          <p:spPr bwMode="auto">
            <a:xfrm rot="964014">
              <a:off x="6911301" y="3409304"/>
              <a:ext cx="124239" cy="134657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666"/>
            <p:cNvSpPr>
              <a:spLocks noEditPoints="1"/>
            </p:cNvSpPr>
            <p:nvPr/>
          </p:nvSpPr>
          <p:spPr bwMode="auto">
            <a:xfrm rot="964014">
              <a:off x="6906790" y="3416680"/>
              <a:ext cx="143566" cy="113712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667"/>
            <p:cNvSpPr/>
            <p:nvPr/>
          </p:nvSpPr>
          <p:spPr bwMode="auto">
            <a:xfrm rot="964014">
              <a:off x="6894723" y="3517753"/>
              <a:ext cx="151849" cy="149621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668"/>
            <p:cNvSpPr>
              <a:spLocks noEditPoints="1"/>
            </p:cNvSpPr>
            <p:nvPr/>
          </p:nvSpPr>
          <p:spPr bwMode="auto">
            <a:xfrm rot="964014">
              <a:off x="6925093" y="3511979"/>
              <a:ext cx="135283" cy="146629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669"/>
            <p:cNvSpPr/>
            <p:nvPr/>
          </p:nvSpPr>
          <p:spPr bwMode="auto">
            <a:xfrm rot="964014">
              <a:off x="7005663" y="3590696"/>
              <a:ext cx="124239" cy="134657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670"/>
            <p:cNvSpPr>
              <a:spLocks noEditPoints="1"/>
            </p:cNvSpPr>
            <p:nvPr/>
          </p:nvSpPr>
          <p:spPr bwMode="auto">
            <a:xfrm rot="964014">
              <a:off x="7019857" y="3578785"/>
              <a:ext cx="96631" cy="155605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671"/>
            <p:cNvSpPr/>
            <p:nvPr/>
          </p:nvSpPr>
          <p:spPr bwMode="auto">
            <a:xfrm rot="964014">
              <a:off x="7114576" y="3581612"/>
              <a:ext cx="129761" cy="155605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672"/>
            <p:cNvSpPr>
              <a:spLocks noEditPoints="1"/>
            </p:cNvSpPr>
            <p:nvPr/>
          </p:nvSpPr>
          <p:spPr bwMode="auto">
            <a:xfrm rot="964014">
              <a:off x="7100141" y="3565832"/>
              <a:ext cx="138045" cy="146629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673"/>
            <p:cNvSpPr/>
            <p:nvPr/>
          </p:nvSpPr>
          <p:spPr bwMode="auto">
            <a:xfrm rot="964014">
              <a:off x="7178949" y="3481659"/>
              <a:ext cx="124239" cy="134657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674"/>
            <p:cNvSpPr>
              <a:spLocks noEditPoints="1"/>
            </p:cNvSpPr>
            <p:nvPr/>
          </p:nvSpPr>
          <p:spPr bwMode="auto">
            <a:xfrm rot="964014">
              <a:off x="7164135" y="3495232"/>
              <a:ext cx="143566" cy="113712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675"/>
            <p:cNvSpPr/>
            <p:nvPr/>
          </p:nvSpPr>
          <p:spPr bwMode="auto">
            <a:xfrm rot="964014">
              <a:off x="6976346" y="3382522"/>
              <a:ext cx="254001" cy="23640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676"/>
            <p:cNvSpPr>
              <a:spLocks noEditPoints="1"/>
            </p:cNvSpPr>
            <p:nvPr/>
          </p:nvSpPr>
          <p:spPr bwMode="auto">
            <a:xfrm rot="964014">
              <a:off x="7004627" y="3406975"/>
              <a:ext cx="196024" cy="224430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682"/>
            <p:cNvSpPr/>
            <p:nvPr/>
          </p:nvSpPr>
          <p:spPr bwMode="auto">
            <a:xfrm rot="964014">
              <a:off x="6941541" y="4777012"/>
              <a:ext cx="731635" cy="819923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683"/>
            <p:cNvSpPr>
              <a:spLocks noEditPoints="1"/>
            </p:cNvSpPr>
            <p:nvPr/>
          </p:nvSpPr>
          <p:spPr bwMode="auto">
            <a:xfrm rot="964014">
              <a:off x="6933959" y="4975442"/>
              <a:ext cx="756483" cy="397990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684"/>
            <p:cNvSpPr/>
            <p:nvPr/>
          </p:nvSpPr>
          <p:spPr bwMode="auto">
            <a:xfrm rot="964014">
              <a:off x="6935912" y="5110393"/>
              <a:ext cx="756483" cy="113712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685"/>
            <p:cNvSpPr/>
            <p:nvPr/>
          </p:nvSpPr>
          <p:spPr bwMode="auto">
            <a:xfrm rot="964014">
              <a:off x="7163423" y="5009009"/>
              <a:ext cx="102152" cy="29924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686"/>
            <p:cNvSpPr/>
            <p:nvPr/>
          </p:nvSpPr>
          <p:spPr bwMode="auto">
            <a:xfrm rot="964014">
              <a:off x="7376679" y="5018327"/>
              <a:ext cx="110434" cy="403976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692"/>
            <p:cNvSpPr/>
            <p:nvPr/>
          </p:nvSpPr>
          <p:spPr bwMode="auto">
            <a:xfrm rot="964014">
              <a:off x="4508576" y="4175133"/>
              <a:ext cx="621198" cy="607460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694"/>
            <p:cNvSpPr/>
            <p:nvPr/>
          </p:nvSpPr>
          <p:spPr bwMode="auto">
            <a:xfrm rot="964014">
              <a:off x="5294882" y="4963603"/>
              <a:ext cx="110434" cy="631398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695"/>
            <p:cNvSpPr/>
            <p:nvPr/>
          </p:nvSpPr>
          <p:spPr bwMode="auto">
            <a:xfrm rot="964014">
              <a:off x="6323625" y="4166551"/>
              <a:ext cx="1131962" cy="347120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696"/>
            <p:cNvSpPr/>
            <p:nvPr/>
          </p:nvSpPr>
          <p:spPr bwMode="auto">
            <a:xfrm rot="964014">
              <a:off x="6014810" y="4646317"/>
              <a:ext cx="215349" cy="233408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697"/>
            <p:cNvSpPr>
              <a:spLocks noEditPoints="1"/>
            </p:cNvSpPr>
            <p:nvPr/>
          </p:nvSpPr>
          <p:spPr bwMode="auto">
            <a:xfrm rot="964014">
              <a:off x="6025220" y="4636109"/>
              <a:ext cx="165652" cy="254356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698"/>
            <p:cNvSpPr/>
            <p:nvPr/>
          </p:nvSpPr>
          <p:spPr bwMode="auto">
            <a:xfrm rot="964014">
              <a:off x="5806202" y="4568766"/>
              <a:ext cx="220870" cy="275302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699"/>
            <p:cNvSpPr>
              <a:spLocks noEditPoints="1"/>
            </p:cNvSpPr>
            <p:nvPr/>
          </p:nvSpPr>
          <p:spPr bwMode="auto">
            <a:xfrm rot="964014">
              <a:off x="5835396" y="4624830"/>
              <a:ext cx="187741" cy="23939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700"/>
            <p:cNvSpPr/>
            <p:nvPr/>
          </p:nvSpPr>
          <p:spPr bwMode="auto">
            <a:xfrm rot="964014">
              <a:off x="5694352" y="4726001"/>
              <a:ext cx="215349" cy="233408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701"/>
            <p:cNvSpPr>
              <a:spLocks noEditPoints="1"/>
            </p:cNvSpPr>
            <p:nvPr/>
          </p:nvSpPr>
          <p:spPr bwMode="auto">
            <a:xfrm rot="964014">
              <a:off x="5682498" y="4767775"/>
              <a:ext cx="234676" cy="17655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702"/>
            <p:cNvSpPr/>
            <p:nvPr/>
          </p:nvSpPr>
          <p:spPr bwMode="auto">
            <a:xfrm rot="964014">
              <a:off x="5619381" y="4951912"/>
              <a:ext cx="254001" cy="233408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703"/>
            <p:cNvSpPr>
              <a:spLocks noEditPoints="1"/>
            </p:cNvSpPr>
            <p:nvPr/>
          </p:nvSpPr>
          <p:spPr bwMode="auto">
            <a:xfrm rot="964014">
              <a:off x="5669846" y="4946563"/>
              <a:ext cx="223632" cy="206477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04"/>
            <p:cNvSpPr/>
            <p:nvPr/>
          </p:nvSpPr>
          <p:spPr bwMode="auto">
            <a:xfrm rot="964014">
              <a:off x="5761601" y="5070811"/>
              <a:ext cx="218111" cy="233408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05"/>
            <p:cNvSpPr>
              <a:spLocks noEditPoints="1"/>
            </p:cNvSpPr>
            <p:nvPr/>
          </p:nvSpPr>
          <p:spPr bwMode="auto">
            <a:xfrm rot="964014">
              <a:off x="5804428" y="5060190"/>
              <a:ext cx="162893" cy="248369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06"/>
            <p:cNvSpPr/>
            <p:nvPr/>
          </p:nvSpPr>
          <p:spPr bwMode="auto">
            <a:xfrm rot="964014">
              <a:off x="5973199" y="5104750"/>
              <a:ext cx="215349" cy="278295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07"/>
            <p:cNvSpPr>
              <a:spLocks noEditPoints="1"/>
            </p:cNvSpPr>
            <p:nvPr/>
          </p:nvSpPr>
          <p:spPr bwMode="auto">
            <a:xfrm rot="964014">
              <a:off x="5968676" y="5085908"/>
              <a:ext cx="187741" cy="23939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08"/>
            <p:cNvSpPr/>
            <p:nvPr/>
          </p:nvSpPr>
          <p:spPr bwMode="auto">
            <a:xfrm rot="964014">
              <a:off x="6084765" y="4991531"/>
              <a:ext cx="215349" cy="233408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09"/>
            <p:cNvSpPr>
              <a:spLocks noEditPoints="1"/>
            </p:cNvSpPr>
            <p:nvPr/>
          </p:nvSpPr>
          <p:spPr bwMode="auto">
            <a:xfrm rot="964014">
              <a:off x="6074639" y="5005804"/>
              <a:ext cx="234676" cy="17655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10"/>
            <p:cNvSpPr/>
            <p:nvPr/>
          </p:nvSpPr>
          <p:spPr bwMode="auto">
            <a:xfrm rot="964014">
              <a:off x="6118431" y="4764811"/>
              <a:ext cx="254001" cy="233408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11"/>
            <p:cNvSpPr>
              <a:spLocks noEditPoints="1"/>
            </p:cNvSpPr>
            <p:nvPr/>
          </p:nvSpPr>
          <p:spPr bwMode="auto">
            <a:xfrm rot="964014">
              <a:off x="6098336" y="4797092"/>
              <a:ext cx="223632" cy="206477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12"/>
            <p:cNvSpPr/>
            <p:nvPr/>
          </p:nvSpPr>
          <p:spPr bwMode="auto">
            <a:xfrm rot="964014">
              <a:off x="5809472" y="4778019"/>
              <a:ext cx="364437" cy="403976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13"/>
            <p:cNvSpPr>
              <a:spLocks noEditPoints="1"/>
            </p:cNvSpPr>
            <p:nvPr/>
          </p:nvSpPr>
          <p:spPr bwMode="auto">
            <a:xfrm rot="964014">
              <a:off x="5833929" y="4807885"/>
              <a:ext cx="314742" cy="347120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15"/>
            <p:cNvSpPr/>
            <p:nvPr/>
          </p:nvSpPr>
          <p:spPr bwMode="auto">
            <a:xfrm rot="964014">
              <a:off x="5208079" y="2648901"/>
              <a:ext cx="1548857" cy="1505185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716"/>
            <p:cNvSpPr/>
            <p:nvPr/>
          </p:nvSpPr>
          <p:spPr bwMode="auto">
            <a:xfrm rot="964014">
              <a:off x="5476297" y="3983128"/>
              <a:ext cx="334066" cy="233408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717"/>
            <p:cNvSpPr/>
            <p:nvPr/>
          </p:nvSpPr>
          <p:spPr bwMode="auto">
            <a:xfrm rot="964014">
              <a:off x="5903464" y="3885885"/>
              <a:ext cx="411373" cy="403976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718"/>
            <p:cNvSpPr/>
            <p:nvPr/>
          </p:nvSpPr>
          <p:spPr bwMode="auto">
            <a:xfrm rot="964014">
              <a:off x="5278364" y="2914894"/>
              <a:ext cx="1311419" cy="1223898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719"/>
            <p:cNvSpPr/>
            <p:nvPr/>
          </p:nvSpPr>
          <p:spPr bwMode="auto">
            <a:xfrm rot="964014">
              <a:off x="5200323" y="3262212"/>
              <a:ext cx="196024" cy="281287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721"/>
            <p:cNvSpPr/>
            <p:nvPr/>
          </p:nvSpPr>
          <p:spPr bwMode="auto">
            <a:xfrm rot="964014">
              <a:off x="6158288" y="2288301"/>
              <a:ext cx="698504" cy="1005451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722"/>
            <p:cNvSpPr/>
            <p:nvPr/>
          </p:nvSpPr>
          <p:spPr bwMode="auto">
            <a:xfrm rot="964014">
              <a:off x="6597719" y="3348446"/>
              <a:ext cx="149087" cy="284278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723"/>
            <p:cNvSpPr/>
            <p:nvPr/>
          </p:nvSpPr>
          <p:spPr bwMode="auto">
            <a:xfrm rot="964014">
              <a:off x="6163206" y="2760078"/>
              <a:ext cx="588069" cy="305226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725"/>
            <p:cNvSpPr/>
            <p:nvPr/>
          </p:nvSpPr>
          <p:spPr bwMode="auto">
            <a:xfrm rot="964014">
              <a:off x="5450497" y="2069276"/>
              <a:ext cx="659852" cy="1149088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26"/>
            <p:cNvSpPr>
              <a:spLocks noEditPoints="1"/>
            </p:cNvSpPr>
            <p:nvPr/>
          </p:nvSpPr>
          <p:spPr bwMode="auto">
            <a:xfrm rot="964014">
              <a:off x="5554854" y="2165375"/>
              <a:ext cx="601873" cy="1068292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27"/>
            <p:cNvSpPr/>
            <p:nvPr/>
          </p:nvSpPr>
          <p:spPr bwMode="auto">
            <a:xfrm rot="964014">
              <a:off x="5666264" y="2303597"/>
              <a:ext cx="530090" cy="912687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8"/>
            <p:cNvSpPr/>
            <p:nvPr/>
          </p:nvSpPr>
          <p:spPr bwMode="auto">
            <a:xfrm rot="964014">
              <a:off x="5827078" y="2486148"/>
              <a:ext cx="378241" cy="652346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729"/>
            <p:cNvSpPr/>
            <p:nvPr/>
          </p:nvSpPr>
          <p:spPr bwMode="auto">
            <a:xfrm rot="964014">
              <a:off x="6187059" y="2669648"/>
              <a:ext cx="646046" cy="424923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730"/>
            <p:cNvSpPr/>
            <p:nvPr/>
          </p:nvSpPr>
          <p:spPr bwMode="auto">
            <a:xfrm rot="964014">
              <a:off x="6219383" y="2541064"/>
              <a:ext cx="659852" cy="403976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731"/>
            <p:cNvSpPr/>
            <p:nvPr/>
          </p:nvSpPr>
          <p:spPr bwMode="auto">
            <a:xfrm rot="964014">
              <a:off x="6248576" y="2392811"/>
              <a:ext cx="607395" cy="266324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732"/>
            <p:cNvSpPr/>
            <p:nvPr/>
          </p:nvSpPr>
          <p:spPr bwMode="auto">
            <a:xfrm rot="964014">
              <a:off x="6300984" y="3092704"/>
              <a:ext cx="157370" cy="62842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733"/>
            <p:cNvSpPr/>
            <p:nvPr/>
          </p:nvSpPr>
          <p:spPr bwMode="auto">
            <a:xfrm rot="964014">
              <a:off x="6291209" y="3281728"/>
              <a:ext cx="138045" cy="155605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734"/>
            <p:cNvSpPr/>
            <p:nvPr/>
          </p:nvSpPr>
          <p:spPr bwMode="auto">
            <a:xfrm rot="964014">
              <a:off x="5450288" y="3469065"/>
              <a:ext cx="276089" cy="281287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735"/>
            <p:cNvSpPr/>
            <p:nvPr/>
          </p:nvSpPr>
          <p:spPr bwMode="auto">
            <a:xfrm rot="964014">
              <a:off x="6158169" y="3518770"/>
              <a:ext cx="267807" cy="278295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736"/>
            <p:cNvSpPr/>
            <p:nvPr/>
          </p:nvSpPr>
          <p:spPr bwMode="auto">
            <a:xfrm rot="964014">
              <a:off x="5518570" y="3074979"/>
              <a:ext cx="157370" cy="62842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737"/>
            <p:cNvSpPr/>
            <p:nvPr/>
          </p:nvSpPr>
          <p:spPr bwMode="auto">
            <a:xfrm rot="964014">
              <a:off x="5508847" y="3263596"/>
              <a:ext cx="135283" cy="155605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738"/>
            <p:cNvSpPr/>
            <p:nvPr/>
          </p:nvSpPr>
          <p:spPr bwMode="auto">
            <a:xfrm rot="964014">
              <a:off x="5866718" y="3214585"/>
              <a:ext cx="91110" cy="36208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739"/>
            <p:cNvSpPr/>
            <p:nvPr/>
          </p:nvSpPr>
          <p:spPr bwMode="auto">
            <a:xfrm rot="964014">
              <a:off x="5642965" y="3494622"/>
              <a:ext cx="543894" cy="311211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740"/>
            <p:cNvSpPr/>
            <p:nvPr/>
          </p:nvSpPr>
          <p:spPr bwMode="auto">
            <a:xfrm rot="964014">
              <a:off x="5470274" y="3977894"/>
              <a:ext cx="350631" cy="248369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741"/>
            <p:cNvSpPr/>
            <p:nvPr/>
          </p:nvSpPr>
          <p:spPr bwMode="auto">
            <a:xfrm rot="964014">
              <a:off x="5413772" y="3935369"/>
              <a:ext cx="82827" cy="709202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742"/>
            <p:cNvSpPr/>
            <p:nvPr/>
          </p:nvSpPr>
          <p:spPr bwMode="auto">
            <a:xfrm rot="964014">
              <a:off x="6249503" y="3961603"/>
              <a:ext cx="254001" cy="727157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743"/>
            <p:cNvSpPr/>
            <p:nvPr/>
          </p:nvSpPr>
          <p:spPr bwMode="auto">
            <a:xfrm rot="964014">
              <a:off x="5796299" y="4197960"/>
              <a:ext cx="96631" cy="11969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744"/>
            <p:cNvSpPr>
              <a:spLocks noEditPoints="1"/>
            </p:cNvSpPr>
            <p:nvPr/>
          </p:nvSpPr>
          <p:spPr bwMode="auto">
            <a:xfrm rot="964014">
              <a:off x="5783544" y="4196051"/>
              <a:ext cx="110434" cy="113712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745"/>
            <p:cNvSpPr/>
            <p:nvPr/>
          </p:nvSpPr>
          <p:spPr bwMode="auto">
            <a:xfrm rot="964014">
              <a:off x="5782648" y="4393214"/>
              <a:ext cx="96631" cy="125682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746"/>
            <p:cNvSpPr>
              <a:spLocks noEditPoints="1"/>
            </p:cNvSpPr>
            <p:nvPr/>
          </p:nvSpPr>
          <p:spPr bwMode="auto">
            <a:xfrm rot="964014">
              <a:off x="5770001" y="4390496"/>
              <a:ext cx="104914" cy="11969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747"/>
            <p:cNvSpPr/>
            <p:nvPr/>
          </p:nvSpPr>
          <p:spPr bwMode="auto">
            <a:xfrm rot="964014">
              <a:off x="5893281" y="3906136"/>
              <a:ext cx="425176" cy="377045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748"/>
            <p:cNvSpPr/>
            <p:nvPr/>
          </p:nvSpPr>
          <p:spPr bwMode="auto">
            <a:xfrm rot="964014">
              <a:off x="5502877" y="3669399"/>
              <a:ext cx="463829" cy="430907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749"/>
            <p:cNvSpPr/>
            <p:nvPr/>
          </p:nvSpPr>
          <p:spPr bwMode="auto">
            <a:xfrm rot="964014">
              <a:off x="5703927" y="3679954"/>
              <a:ext cx="82827" cy="332159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50"/>
            <p:cNvSpPr>
              <a:spLocks noEditPoints="1"/>
            </p:cNvSpPr>
            <p:nvPr/>
          </p:nvSpPr>
          <p:spPr bwMode="auto">
            <a:xfrm rot="964014">
              <a:off x="5540248" y="3664049"/>
              <a:ext cx="392046" cy="451855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751"/>
            <p:cNvSpPr/>
            <p:nvPr/>
          </p:nvSpPr>
          <p:spPr bwMode="auto">
            <a:xfrm rot="964014">
              <a:off x="5065095" y="3520611"/>
              <a:ext cx="496959" cy="508710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752"/>
            <p:cNvSpPr/>
            <p:nvPr/>
          </p:nvSpPr>
          <p:spPr bwMode="auto">
            <a:xfrm rot="964014">
              <a:off x="5246408" y="3658648"/>
              <a:ext cx="190500" cy="290265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753"/>
            <p:cNvSpPr>
              <a:spLocks noEditPoints="1"/>
            </p:cNvSpPr>
            <p:nvPr/>
          </p:nvSpPr>
          <p:spPr bwMode="auto">
            <a:xfrm rot="964014">
              <a:off x="5147511" y="3612393"/>
              <a:ext cx="411373" cy="445871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754"/>
            <p:cNvSpPr/>
            <p:nvPr/>
          </p:nvSpPr>
          <p:spPr bwMode="auto">
            <a:xfrm rot="964014">
              <a:off x="4860892" y="3841710"/>
              <a:ext cx="397567" cy="508710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755"/>
            <p:cNvSpPr/>
            <p:nvPr/>
          </p:nvSpPr>
          <p:spPr bwMode="auto">
            <a:xfrm rot="964014">
              <a:off x="4866643" y="4043467"/>
              <a:ext cx="314742" cy="92764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756"/>
            <p:cNvSpPr>
              <a:spLocks noEditPoints="1"/>
            </p:cNvSpPr>
            <p:nvPr/>
          </p:nvSpPr>
          <p:spPr bwMode="auto">
            <a:xfrm rot="964014">
              <a:off x="4861403" y="3885745"/>
              <a:ext cx="411373" cy="41893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757"/>
            <p:cNvSpPr/>
            <p:nvPr/>
          </p:nvSpPr>
          <p:spPr bwMode="auto">
            <a:xfrm rot="964014">
              <a:off x="4722475" y="4289683"/>
              <a:ext cx="463829" cy="53564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758"/>
            <p:cNvSpPr/>
            <p:nvPr/>
          </p:nvSpPr>
          <p:spPr bwMode="auto">
            <a:xfrm rot="964014">
              <a:off x="4842477" y="4421338"/>
              <a:ext cx="273327" cy="206477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759"/>
            <p:cNvSpPr>
              <a:spLocks noEditPoints="1"/>
            </p:cNvSpPr>
            <p:nvPr/>
          </p:nvSpPr>
          <p:spPr bwMode="auto">
            <a:xfrm rot="964014">
              <a:off x="4802802" y="4288801"/>
              <a:ext cx="411373" cy="445871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760"/>
            <p:cNvSpPr/>
            <p:nvPr/>
          </p:nvSpPr>
          <p:spPr bwMode="auto">
            <a:xfrm rot="964014">
              <a:off x="5016741" y="4610992"/>
              <a:ext cx="463829" cy="433900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761"/>
            <p:cNvSpPr/>
            <p:nvPr/>
          </p:nvSpPr>
          <p:spPr bwMode="auto">
            <a:xfrm rot="964014">
              <a:off x="5194376" y="4695846"/>
              <a:ext cx="85587" cy="338143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762"/>
            <p:cNvSpPr>
              <a:spLocks noEditPoints="1"/>
            </p:cNvSpPr>
            <p:nvPr/>
          </p:nvSpPr>
          <p:spPr bwMode="auto">
            <a:xfrm rot="964014">
              <a:off x="5048890" y="4597635"/>
              <a:ext cx="392046" cy="445871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763"/>
            <p:cNvSpPr/>
            <p:nvPr/>
          </p:nvSpPr>
          <p:spPr bwMode="auto">
            <a:xfrm rot="964014">
              <a:off x="5423346" y="4676284"/>
              <a:ext cx="496959" cy="508710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764"/>
            <p:cNvSpPr/>
            <p:nvPr/>
          </p:nvSpPr>
          <p:spPr bwMode="auto">
            <a:xfrm rot="964014">
              <a:off x="5553178" y="4759973"/>
              <a:ext cx="182217" cy="290265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765"/>
            <p:cNvSpPr>
              <a:spLocks noEditPoints="1"/>
            </p:cNvSpPr>
            <p:nvPr/>
          </p:nvSpPr>
          <p:spPr bwMode="auto">
            <a:xfrm rot="964014">
              <a:off x="5423865" y="4646534"/>
              <a:ext cx="411373" cy="445871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766"/>
            <p:cNvSpPr/>
            <p:nvPr/>
          </p:nvSpPr>
          <p:spPr bwMode="auto">
            <a:xfrm rot="964014">
              <a:off x="5726550" y="4355128"/>
              <a:ext cx="397567" cy="511703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767"/>
            <p:cNvSpPr/>
            <p:nvPr/>
          </p:nvSpPr>
          <p:spPr bwMode="auto">
            <a:xfrm rot="964014">
              <a:off x="5802455" y="4572131"/>
              <a:ext cx="314742" cy="98751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768"/>
            <p:cNvSpPr>
              <a:spLocks noEditPoints="1"/>
            </p:cNvSpPr>
            <p:nvPr/>
          </p:nvSpPr>
          <p:spPr bwMode="auto">
            <a:xfrm rot="964014">
              <a:off x="5710900" y="4404897"/>
              <a:ext cx="419655" cy="424923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769"/>
            <p:cNvSpPr/>
            <p:nvPr/>
          </p:nvSpPr>
          <p:spPr bwMode="auto">
            <a:xfrm rot="964014">
              <a:off x="5797036" y="3886783"/>
              <a:ext cx="469350" cy="53863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770"/>
            <p:cNvSpPr/>
            <p:nvPr/>
          </p:nvSpPr>
          <p:spPr bwMode="auto">
            <a:xfrm rot="964014">
              <a:off x="5866499" y="4080321"/>
              <a:ext cx="276089" cy="203485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771"/>
            <p:cNvSpPr>
              <a:spLocks noEditPoints="1"/>
            </p:cNvSpPr>
            <p:nvPr/>
          </p:nvSpPr>
          <p:spPr bwMode="auto">
            <a:xfrm rot="964014">
              <a:off x="5768881" y="3979561"/>
              <a:ext cx="411373" cy="445871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772"/>
            <p:cNvSpPr/>
            <p:nvPr/>
          </p:nvSpPr>
          <p:spPr bwMode="auto">
            <a:xfrm rot="964014">
              <a:off x="5593936" y="4210715"/>
              <a:ext cx="215349" cy="290265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773"/>
            <p:cNvSpPr/>
            <p:nvPr/>
          </p:nvSpPr>
          <p:spPr bwMode="auto">
            <a:xfrm rot="964014">
              <a:off x="5751124" y="4282836"/>
              <a:ext cx="149087" cy="290265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774"/>
            <p:cNvSpPr/>
            <p:nvPr/>
          </p:nvSpPr>
          <p:spPr bwMode="auto">
            <a:xfrm rot="964014">
              <a:off x="5689390" y="4041526"/>
              <a:ext cx="190500" cy="218447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775"/>
            <p:cNvSpPr/>
            <p:nvPr/>
          </p:nvSpPr>
          <p:spPr bwMode="auto">
            <a:xfrm rot="964014">
              <a:off x="5842075" y="4206871"/>
              <a:ext cx="66262" cy="98751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776"/>
            <p:cNvSpPr/>
            <p:nvPr/>
          </p:nvSpPr>
          <p:spPr bwMode="auto">
            <a:xfrm rot="964014">
              <a:off x="5495558" y="4434770"/>
              <a:ext cx="209827" cy="269317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777"/>
            <p:cNvSpPr/>
            <p:nvPr/>
          </p:nvSpPr>
          <p:spPr bwMode="auto">
            <a:xfrm rot="964014">
              <a:off x="5149152" y="4223295"/>
              <a:ext cx="229153" cy="284278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778"/>
            <p:cNvSpPr/>
            <p:nvPr/>
          </p:nvSpPr>
          <p:spPr bwMode="auto">
            <a:xfrm rot="964014">
              <a:off x="5254976" y="4017482"/>
              <a:ext cx="220870" cy="275302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779"/>
            <p:cNvSpPr/>
            <p:nvPr/>
          </p:nvSpPr>
          <p:spPr bwMode="auto">
            <a:xfrm rot="964014">
              <a:off x="5416913" y="4112918"/>
              <a:ext cx="234676" cy="290265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780"/>
            <p:cNvSpPr/>
            <p:nvPr/>
          </p:nvSpPr>
          <p:spPr bwMode="auto">
            <a:xfrm rot="964014">
              <a:off x="5510038" y="3949266"/>
              <a:ext cx="229153" cy="227424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781"/>
            <p:cNvSpPr/>
            <p:nvPr/>
          </p:nvSpPr>
          <p:spPr bwMode="auto">
            <a:xfrm rot="964014">
              <a:off x="5314187" y="4325180"/>
              <a:ext cx="240197" cy="284278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782"/>
            <p:cNvSpPr/>
            <p:nvPr/>
          </p:nvSpPr>
          <p:spPr bwMode="auto">
            <a:xfrm rot="964014">
              <a:off x="5657674" y="4523315"/>
              <a:ext cx="162893" cy="245378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783"/>
            <p:cNvSpPr/>
            <p:nvPr/>
          </p:nvSpPr>
          <p:spPr bwMode="auto">
            <a:xfrm rot="964014">
              <a:off x="5412539" y="4644820"/>
              <a:ext cx="209827" cy="206477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784"/>
            <p:cNvSpPr/>
            <p:nvPr/>
          </p:nvSpPr>
          <p:spPr bwMode="auto">
            <a:xfrm rot="964014">
              <a:off x="5072458" y="4444607"/>
              <a:ext cx="204306" cy="254356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785"/>
            <p:cNvSpPr/>
            <p:nvPr/>
          </p:nvSpPr>
          <p:spPr bwMode="auto">
            <a:xfrm rot="964014">
              <a:off x="5224633" y="4542404"/>
              <a:ext cx="234676" cy="254356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786"/>
            <p:cNvSpPr/>
            <p:nvPr/>
          </p:nvSpPr>
          <p:spPr bwMode="auto">
            <a:xfrm rot="964014">
              <a:off x="5599869" y="4725471"/>
              <a:ext cx="91110" cy="107727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787"/>
            <p:cNvSpPr/>
            <p:nvPr/>
          </p:nvSpPr>
          <p:spPr bwMode="auto">
            <a:xfrm rot="964014">
              <a:off x="5149169" y="3968414"/>
              <a:ext cx="157370" cy="233408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788"/>
            <p:cNvSpPr/>
            <p:nvPr/>
          </p:nvSpPr>
          <p:spPr bwMode="auto">
            <a:xfrm rot="964014">
              <a:off x="5340284" y="3900539"/>
              <a:ext cx="215349" cy="17655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789"/>
            <p:cNvSpPr/>
            <p:nvPr/>
          </p:nvSpPr>
          <p:spPr bwMode="auto">
            <a:xfrm rot="964014">
              <a:off x="5288882" y="3934521"/>
              <a:ext cx="66262" cy="62842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790"/>
            <p:cNvSpPr/>
            <p:nvPr/>
          </p:nvSpPr>
          <p:spPr bwMode="auto">
            <a:xfrm rot="964014">
              <a:off x="5034909" y="4390376"/>
              <a:ext cx="82827" cy="134657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791"/>
            <p:cNvSpPr/>
            <p:nvPr/>
          </p:nvSpPr>
          <p:spPr bwMode="auto">
            <a:xfrm rot="964014">
              <a:off x="5067735" y="4153935"/>
              <a:ext cx="143566" cy="269317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792"/>
            <p:cNvSpPr>
              <a:spLocks noEditPoints="1"/>
            </p:cNvSpPr>
            <p:nvPr/>
          </p:nvSpPr>
          <p:spPr bwMode="auto">
            <a:xfrm rot="964014">
              <a:off x="5401671" y="3916837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793"/>
            <p:cNvSpPr>
              <a:spLocks noEditPoints="1"/>
            </p:cNvSpPr>
            <p:nvPr/>
          </p:nvSpPr>
          <p:spPr bwMode="auto">
            <a:xfrm rot="964014">
              <a:off x="5570047" y="4005601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794"/>
            <p:cNvSpPr>
              <a:spLocks noEditPoints="1"/>
            </p:cNvSpPr>
            <p:nvPr/>
          </p:nvSpPr>
          <p:spPr bwMode="auto">
            <a:xfrm rot="964014">
              <a:off x="5728796" y="4098496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795"/>
            <p:cNvSpPr>
              <a:spLocks noEditPoints="1"/>
            </p:cNvSpPr>
            <p:nvPr/>
          </p:nvSpPr>
          <p:spPr bwMode="auto">
            <a:xfrm rot="964014">
              <a:off x="5307650" y="4093664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796"/>
            <p:cNvSpPr>
              <a:spLocks noEditPoints="1"/>
            </p:cNvSpPr>
            <p:nvPr/>
          </p:nvSpPr>
          <p:spPr bwMode="auto">
            <a:xfrm rot="964014">
              <a:off x="5211790" y="4301795"/>
              <a:ext cx="110434" cy="113712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797"/>
            <p:cNvSpPr>
              <a:spLocks noEditPoints="1"/>
            </p:cNvSpPr>
            <p:nvPr/>
          </p:nvSpPr>
          <p:spPr bwMode="auto">
            <a:xfrm rot="964014">
              <a:off x="5115841" y="4492883"/>
              <a:ext cx="104914" cy="11969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798"/>
            <p:cNvSpPr>
              <a:spLocks noEditPoints="1"/>
            </p:cNvSpPr>
            <p:nvPr/>
          </p:nvSpPr>
          <p:spPr bwMode="auto">
            <a:xfrm rot="964014">
              <a:off x="5163350" y="4022435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799"/>
            <p:cNvSpPr>
              <a:spLocks noEditPoints="1"/>
            </p:cNvSpPr>
            <p:nvPr/>
          </p:nvSpPr>
          <p:spPr bwMode="auto">
            <a:xfrm rot="964014">
              <a:off x="5070726" y="4215261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800"/>
            <p:cNvSpPr/>
            <p:nvPr/>
          </p:nvSpPr>
          <p:spPr bwMode="auto">
            <a:xfrm rot="964014">
              <a:off x="5035125" y="4403718"/>
              <a:ext cx="71783" cy="104735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801"/>
            <p:cNvSpPr>
              <a:spLocks noEditPoints="1"/>
            </p:cNvSpPr>
            <p:nvPr/>
          </p:nvSpPr>
          <p:spPr bwMode="auto">
            <a:xfrm rot="964014">
              <a:off x="5484683" y="4191359"/>
              <a:ext cx="104914" cy="122690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802"/>
            <p:cNvSpPr>
              <a:spLocks noEditPoints="1"/>
            </p:cNvSpPr>
            <p:nvPr/>
          </p:nvSpPr>
          <p:spPr bwMode="auto">
            <a:xfrm rot="964014">
              <a:off x="5643039" y="4287190"/>
              <a:ext cx="110434" cy="11969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803"/>
            <p:cNvSpPr>
              <a:spLocks noEditPoints="1"/>
            </p:cNvSpPr>
            <p:nvPr/>
          </p:nvSpPr>
          <p:spPr bwMode="auto">
            <a:xfrm rot="964014">
              <a:off x="5796105" y="4366540"/>
              <a:ext cx="99393" cy="122690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804"/>
            <p:cNvSpPr>
              <a:spLocks noEditPoints="1"/>
            </p:cNvSpPr>
            <p:nvPr/>
          </p:nvSpPr>
          <p:spPr bwMode="auto">
            <a:xfrm rot="964014">
              <a:off x="5386590" y="4404313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805"/>
            <p:cNvSpPr>
              <a:spLocks noEditPoints="1"/>
            </p:cNvSpPr>
            <p:nvPr/>
          </p:nvSpPr>
          <p:spPr bwMode="auto">
            <a:xfrm rot="964014">
              <a:off x="5287796" y="4610765"/>
              <a:ext cx="104914" cy="11969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806"/>
            <p:cNvSpPr>
              <a:spLocks noEditPoints="1"/>
            </p:cNvSpPr>
            <p:nvPr/>
          </p:nvSpPr>
          <p:spPr bwMode="auto">
            <a:xfrm rot="964014">
              <a:off x="5539048" y="4488219"/>
              <a:ext cx="104914" cy="122690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807"/>
            <p:cNvSpPr>
              <a:spLocks noEditPoints="1"/>
            </p:cNvSpPr>
            <p:nvPr/>
          </p:nvSpPr>
          <p:spPr bwMode="auto">
            <a:xfrm rot="964014">
              <a:off x="5457735" y="4693779"/>
              <a:ext cx="104914" cy="11969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809"/>
            <p:cNvSpPr>
              <a:spLocks noEditPoints="1"/>
            </p:cNvSpPr>
            <p:nvPr/>
          </p:nvSpPr>
          <p:spPr bwMode="auto">
            <a:xfrm rot="964014">
              <a:off x="5702656" y="4586073"/>
              <a:ext cx="113196" cy="11969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810"/>
            <p:cNvSpPr/>
            <p:nvPr/>
          </p:nvSpPr>
          <p:spPr bwMode="auto">
            <a:xfrm rot="964014">
              <a:off x="5623452" y="4749945"/>
              <a:ext cx="66262" cy="71818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811"/>
            <p:cNvSpPr>
              <a:spLocks noEditPoints="1"/>
            </p:cNvSpPr>
            <p:nvPr/>
          </p:nvSpPr>
          <p:spPr bwMode="auto">
            <a:xfrm rot="964014">
              <a:off x="5044748" y="3911678"/>
              <a:ext cx="861395" cy="924657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812"/>
            <p:cNvSpPr/>
            <p:nvPr/>
          </p:nvSpPr>
          <p:spPr bwMode="auto">
            <a:xfrm rot="964014">
              <a:off x="4481812" y="4434887"/>
              <a:ext cx="770287" cy="412952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813"/>
            <p:cNvSpPr/>
            <p:nvPr/>
          </p:nvSpPr>
          <p:spPr bwMode="auto">
            <a:xfrm rot="964014">
              <a:off x="5353038" y="4494239"/>
              <a:ext cx="254001" cy="254356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814"/>
            <p:cNvSpPr/>
            <p:nvPr/>
          </p:nvSpPr>
          <p:spPr bwMode="auto">
            <a:xfrm rot="964014">
              <a:off x="5166387" y="4502729"/>
              <a:ext cx="248480" cy="29924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815"/>
            <p:cNvSpPr/>
            <p:nvPr/>
          </p:nvSpPr>
          <p:spPr bwMode="auto">
            <a:xfrm rot="964014">
              <a:off x="4486195" y="4277371"/>
              <a:ext cx="946983" cy="616437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816"/>
            <p:cNvSpPr/>
            <p:nvPr/>
          </p:nvSpPr>
          <p:spPr bwMode="auto">
            <a:xfrm rot="964014">
              <a:off x="5151720" y="4529934"/>
              <a:ext cx="115958" cy="248369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817"/>
            <p:cNvSpPr/>
            <p:nvPr/>
          </p:nvSpPr>
          <p:spPr bwMode="auto">
            <a:xfrm rot="964014">
              <a:off x="5195944" y="4519529"/>
              <a:ext cx="162893" cy="98751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818"/>
            <p:cNvSpPr/>
            <p:nvPr/>
          </p:nvSpPr>
          <p:spPr bwMode="auto">
            <a:xfrm rot="964014">
              <a:off x="5201294" y="4609071"/>
              <a:ext cx="171176" cy="71818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819"/>
            <p:cNvSpPr/>
            <p:nvPr/>
          </p:nvSpPr>
          <p:spPr bwMode="auto">
            <a:xfrm rot="964014">
              <a:off x="5214148" y="4677552"/>
              <a:ext cx="162893" cy="92764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820"/>
            <p:cNvSpPr/>
            <p:nvPr/>
          </p:nvSpPr>
          <p:spPr bwMode="auto">
            <a:xfrm rot="964014">
              <a:off x="5337388" y="4493138"/>
              <a:ext cx="276089" cy="269317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821"/>
            <p:cNvSpPr/>
            <p:nvPr/>
          </p:nvSpPr>
          <p:spPr bwMode="auto">
            <a:xfrm rot="964014">
              <a:off x="6369672" y="4961846"/>
              <a:ext cx="325784" cy="559582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822"/>
            <p:cNvSpPr/>
            <p:nvPr/>
          </p:nvSpPr>
          <p:spPr bwMode="auto">
            <a:xfrm rot="964014">
              <a:off x="6119937" y="4617784"/>
              <a:ext cx="234676" cy="323181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823"/>
            <p:cNvSpPr/>
            <p:nvPr/>
          </p:nvSpPr>
          <p:spPr bwMode="auto">
            <a:xfrm rot="964014">
              <a:off x="6343497" y="4651447"/>
              <a:ext cx="215349" cy="29924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824"/>
            <p:cNvSpPr/>
            <p:nvPr/>
          </p:nvSpPr>
          <p:spPr bwMode="auto">
            <a:xfrm rot="964014">
              <a:off x="6559550" y="4400795"/>
              <a:ext cx="927656" cy="670301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825"/>
            <p:cNvSpPr/>
            <p:nvPr/>
          </p:nvSpPr>
          <p:spPr bwMode="auto">
            <a:xfrm rot="964014">
              <a:off x="6267354" y="4174653"/>
              <a:ext cx="1223071" cy="906702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826"/>
            <p:cNvSpPr/>
            <p:nvPr/>
          </p:nvSpPr>
          <p:spPr bwMode="auto">
            <a:xfrm rot="964014">
              <a:off x="6509688" y="4671560"/>
              <a:ext cx="60739" cy="260339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827"/>
            <p:cNvSpPr/>
            <p:nvPr/>
          </p:nvSpPr>
          <p:spPr bwMode="auto">
            <a:xfrm rot="964014">
              <a:off x="6350765" y="4699688"/>
              <a:ext cx="204305" cy="41894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828"/>
            <p:cNvSpPr/>
            <p:nvPr/>
          </p:nvSpPr>
          <p:spPr bwMode="auto">
            <a:xfrm rot="964014">
              <a:off x="6338853" y="476755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829"/>
            <p:cNvSpPr/>
            <p:nvPr/>
          </p:nvSpPr>
          <p:spPr bwMode="auto">
            <a:xfrm rot="964014">
              <a:off x="6340233" y="4836488"/>
              <a:ext cx="201544" cy="56855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830"/>
            <p:cNvSpPr/>
            <p:nvPr/>
          </p:nvSpPr>
          <p:spPr bwMode="auto">
            <a:xfrm rot="964014">
              <a:off x="6110765" y="4624462"/>
              <a:ext cx="256762" cy="317195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831"/>
            <p:cNvSpPr/>
            <p:nvPr/>
          </p:nvSpPr>
          <p:spPr bwMode="auto">
            <a:xfrm rot="964014">
              <a:off x="6424374" y="3850739"/>
              <a:ext cx="292653" cy="323181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832"/>
            <p:cNvSpPr/>
            <p:nvPr/>
          </p:nvSpPr>
          <p:spPr bwMode="auto">
            <a:xfrm rot="964014">
              <a:off x="6480156" y="3930067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833"/>
            <p:cNvSpPr>
              <a:spLocks noEditPoints="1"/>
            </p:cNvSpPr>
            <p:nvPr/>
          </p:nvSpPr>
          <p:spPr bwMode="auto">
            <a:xfrm rot="964014">
              <a:off x="6403389" y="3889696"/>
              <a:ext cx="267807" cy="290265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834"/>
            <p:cNvSpPr/>
            <p:nvPr/>
          </p:nvSpPr>
          <p:spPr bwMode="auto">
            <a:xfrm rot="964014">
              <a:off x="6184233" y="3726780"/>
              <a:ext cx="311980" cy="290265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835"/>
            <p:cNvSpPr/>
            <p:nvPr/>
          </p:nvSpPr>
          <p:spPr bwMode="auto">
            <a:xfrm rot="964014">
              <a:off x="6331437" y="3750335"/>
              <a:ext cx="38651" cy="218447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836"/>
            <p:cNvSpPr>
              <a:spLocks noEditPoints="1"/>
            </p:cNvSpPr>
            <p:nvPr/>
          </p:nvSpPr>
          <p:spPr bwMode="auto">
            <a:xfrm rot="964014">
              <a:off x="6224017" y="3744802"/>
              <a:ext cx="248480" cy="290265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837"/>
            <p:cNvSpPr/>
            <p:nvPr/>
          </p:nvSpPr>
          <p:spPr bwMode="auto">
            <a:xfrm rot="964014">
              <a:off x="5941977" y="3726433"/>
              <a:ext cx="300936" cy="317195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838"/>
            <p:cNvSpPr/>
            <p:nvPr/>
          </p:nvSpPr>
          <p:spPr bwMode="auto">
            <a:xfrm rot="964014">
              <a:off x="6015441" y="3818109"/>
              <a:ext cx="162893" cy="164582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839"/>
            <p:cNvSpPr>
              <a:spLocks noEditPoints="1"/>
            </p:cNvSpPr>
            <p:nvPr/>
          </p:nvSpPr>
          <p:spPr bwMode="auto">
            <a:xfrm rot="964014">
              <a:off x="5977647" y="3775315"/>
              <a:ext cx="267807" cy="290265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840"/>
            <p:cNvSpPr/>
            <p:nvPr/>
          </p:nvSpPr>
          <p:spPr bwMode="auto">
            <a:xfrm rot="964014">
              <a:off x="5823677" y="3966080"/>
              <a:ext cx="267807" cy="344128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841"/>
            <p:cNvSpPr/>
            <p:nvPr/>
          </p:nvSpPr>
          <p:spPr bwMode="auto">
            <a:xfrm rot="964014">
              <a:off x="5840027" y="4108546"/>
              <a:ext cx="209827" cy="35909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842"/>
            <p:cNvSpPr>
              <a:spLocks noEditPoints="1"/>
            </p:cNvSpPr>
            <p:nvPr/>
          </p:nvSpPr>
          <p:spPr bwMode="auto">
            <a:xfrm rot="964014">
              <a:off x="5841630" y="3991775"/>
              <a:ext cx="267807" cy="266324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843"/>
            <p:cNvSpPr/>
            <p:nvPr/>
          </p:nvSpPr>
          <p:spPr bwMode="auto">
            <a:xfrm rot="964014">
              <a:off x="5821223" y="4239680"/>
              <a:ext cx="292653" cy="326172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844"/>
            <p:cNvSpPr/>
            <p:nvPr/>
          </p:nvSpPr>
          <p:spPr bwMode="auto">
            <a:xfrm rot="964014">
              <a:off x="5909398" y="4307036"/>
              <a:ext cx="149087" cy="17655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845"/>
            <p:cNvSpPr>
              <a:spLocks noEditPoints="1"/>
            </p:cNvSpPr>
            <p:nvPr/>
          </p:nvSpPr>
          <p:spPr bwMode="auto">
            <a:xfrm rot="964014">
              <a:off x="5867447" y="4233697"/>
              <a:ext cx="267807" cy="290265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846"/>
            <p:cNvSpPr/>
            <p:nvPr/>
          </p:nvSpPr>
          <p:spPr bwMode="auto">
            <a:xfrm rot="964014">
              <a:off x="6042267" y="4397828"/>
              <a:ext cx="320263" cy="290265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847"/>
            <p:cNvSpPr/>
            <p:nvPr/>
          </p:nvSpPr>
          <p:spPr bwMode="auto">
            <a:xfrm rot="964014">
              <a:off x="6175501" y="4445915"/>
              <a:ext cx="30370" cy="227424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848"/>
            <p:cNvSpPr>
              <a:spLocks noEditPoints="1"/>
            </p:cNvSpPr>
            <p:nvPr/>
          </p:nvSpPr>
          <p:spPr bwMode="auto">
            <a:xfrm rot="964014">
              <a:off x="6065258" y="4382277"/>
              <a:ext cx="254001" cy="290265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849"/>
            <p:cNvSpPr/>
            <p:nvPr/>
          </p:nvSpPr>
          <p:spPr bwMode="auto">
            <a:xfrm rot="964014">
              <a:off x="6295338" y="4369970"/>
              <a:ext cx="300936" cy="320189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850"/>
            <p:cNvSpPr/>
            <p:nvPr/>
          </p:nvSpPr>
          <p:spPr bwMode="auto">
            <a:xfrm rot="964014">
              <a:off x="6359919" y="4433901"/>
              <a:ext cx="162893" cy="161590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851"/>
            <p:cNvSpPr>
              <a:spLocks noEditPoints="1"/>
            </p:cNvSpPr>
            <p:nvPr/>
          </p:nvSpPr>
          <p:spPr bwMode="auto">
            <a:xfrm rot="964014">
              <a:off x="6292407" y="4350956"/>
              <a:ext cx="267807" cy="290265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852"/>
            <p:cNvSpPr/>
            <p:nvPr/>
          </p:nvSpPr>
          <p:spPr bwMode="auto">
            <a:xfrm rot="964014">
              <a:off x="6445987" y="4109262"/>
              <a:ext cx="267807" cy="341136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853"/>
            <p:cNvSpPr/>
            <p:nvPr/>
          </p:nvSpPr>
          <p:spPr bwMode="auto">
            <a:xfrm rot="964014">
              <a:off x="6486443" y="4277832"/>
              <a:ext cx="209827" cy="35909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854"/>
            <p:cNvSpPr>
              <a:spLocks noEditPoints="1"/>
            </p:cNvSpPr>
            <p:nvPr/>
          </p:nvSpPr>
          <p:spPr bwMode="auto">
            <a:xfrm rot="964014">
              <a:off x="6428815" y="4155500"/>
              <a:ext cx="267807" cy="269317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855"/>
            <p:cNvSpPr/>
            <p:nvPr/>
          </p:nvSpPr>
          <p:spPr bwMode="auto">
            <a:xfrm rot="964014">
              <a:off x="6294180" y="4180125"/>
              <a:ext cx="176697" cy="203485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856"/>
            <p:cNvSpPr/>
            <p:nvPr/>
          </p:nvSpPr>
          <p:spPr bwMode="auto">
            <a:xfrm rot="964014">
              <a:off x="6351748" y="4271494"/>
              <a:ext cx="132522" cy="182538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857"/>
            <p:cNvSpPr/>
            <p:nvPr/>
          </p:nvSpPr>
          <p:spPr bwMode="auto">
            <a:xfrm rot="964014">
              <a:off x="6411386" y="4109848"/>
              <a:ext cx="118718" cy="170568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858"/>
            <p:cNvSpPr/>
            <p:nvPr/>
          </p:nvSpPr>
          <p:spPr bwMode="auto">
            <a:xfrm rot="964014">
              <a:off x="6473811" y="4247860"/>
              <a:ext cx="33131" cy="77803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859"/>
            <p:cNvSpPr/>
            <p:nvPr/>
          </p:nvSpPr>
          <p:spPr bwMode="auto">
            <a:xfrm rot="964014">
              <a:off x="6182512" y="4268251"/>
              <a:ext cx="162893" cy="191515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860"/>
            <p:cNvSpPr/>
            <p:nvPr/>
          </p:nvSpPr>
          <p:spPr bwMode="auto">
            <a:xfrm rot="964014">
              <a:off x="6055201" y="4032502"/>
              <a:ext cx="176697" cy="206477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861"/>
            <p:cNvSpPr/>
            <p:nvPr/>
          </p:nvSpPr>
          <p:spPr bwMode="auto">
            <a:xfrm rot="964014">
              <a:off x="6176686" y="3959568"/>
              <a:ext cx="171176" cy="197499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862"/>
            <p:cNvSpPr/>
            <p:nvPr/>
          </p:nvSpPr>
          <p:spPr bwMode="auto">
            <a:xfrm rot="964014">
              <a:off x="6229576" y="4064895"/>
              <a:ext cx="182217" cy="212463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863"/>
            <p:cNvSpPr/>
            <p:nvPr/>
          </p:nvSpPr>
          <p:spPr bwMode="auto">
            <a:xfrm rot="964014">
              <a:off x="6344070" y="4008970"/>
              <a:ext cx="162893" cy="17655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864"/>
            <p:cNvSpPr/>
            <p:nvPr/>
          </p:nvSpPr>
          <p:spPr bwMode="auto">
            <a:xfrm rot="964014">
              <a:off x="6113112" y="4147557"/>
              <a:ext cx="182217" cy="206477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865"/>
            <p:cNvSpPr/>
            <p:nvPr/>
          </p:nvSpPr>
          <p:spPr bwMode="auto">
            <a:xfrm rot="964014">
              <a:off x="6241492" y="4369946"/>
              <a:ext cx="146328" cy="143635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866"/>
            <p:cNvSpPr/>
            <p:nvPr/>
          </p:nvSpPr>
          <p:spPr bwMode="auto">
            <a:xfrm rot="964014">
              <a:off x="6079560" y="4347777"/>
              <a:ext cx="162893" cy="134657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867"/>
            <p:cNvSpPr/>
            <p:nvPr/>
          </p:nvSpPr>
          <p:spPr bwMode="auto">
            <a:xfrm rot="964014">
              <a:off x="5991340" y="4123033"/>
              <a:ext cx="124239" cy="191515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868"/>
            <p:cNvSpPr/>
            <p:nvPr/>
          </p:nvSpPr>
          <p:spPr bwMode="auto">
            <a:xfrm rot="964014">
              <a:off x="6008541" y="4232825"/>
              <a:ext cx="176697" cy="191515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869"/>
            <p:cNvSpPr/>
            <p:nvPr/>
          </p:nvSpPr>
          <p:spPr bwMode="auto">
            <a:xfrm rot="964014">
              <a:off x="6189786" y="4453007"/>
              <a:ext cx="71783" cy="50870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870"/>
            <p:cNvSpPr/>
            <p:nvPr/>
          </p:nvSpPr>
          <p:spPr bwMode="auto">
            <a:xfrm rot="964014">
              <a:off x="6141772" y="3920597"/>
              <a:ext cx="138045" cy="125682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871"/>
            <p:cNvSpPr/>
            <p:nvPr/>
          </p:nvSpPr>
          <p:spPr bwMode="auto">
            <a:xfrm rot="964014">
              <a:off x="6278736" y="3949660"/>
              <a:ext cx="157370" cy="11969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872"/>
            <p:cNvSpPr/>
            <p:nvPr/>
          </p:nvSpPr>
          <p:spPr bwMode="auto">
            <a:xfrm rot="964014">
              <a:off x="6267066" y="3934490"/>
              <a:ext cx="52456" cy="299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873"/>
            <p:cNvSpPr/>
            <p:nvPr/>
          </p:nvSpPr>
          <p:spPr bwMode="auto">
            <a:xfrm rot="964014">
              <a:off x="6007163" y="4076689"/>
              <a:ext cx="46935" cy="92764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874"/>
            <p:cNvSpPr/>
            <p:nvPr/>
          </p:nvSpPr>
          <p:spPr bwMode="auto">
            <a:xfrm rot="964014">
              <a:off x="6038400" y="3961157"/>
              <a:ext cx="135283" cy="170568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875"/>
            <p:cNvSpPr>
              <a:spLocks noEditPoints="1"/>
            </p:cNvSpPr>
            <p:nvPr/>
          </p:nvSpPr>
          <p:spPr bwMode="auto">
            <a:xfrm rot="964014">
              <a:off x="6322858" y="3944494"/>
              <a:ext cx="80066" cy="89773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876"/>
            <p:cNvSpPr>
              <a:spLocks noEditPoints="1"/>
            </p:cNvSpPr>
            <p:nvPr/>
          </p:nvSpPr>
          <p:spPr bwMode="auto">
            <a:xfrm rot="964014">
              <a:off x="6382723" y="405086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877"/>
            <p:cNvSpPr>
              <a:spLocks noEditPoints="1"/>
            </p:cNvSpPr>
            <p:nvPr/>
          </p:nvSpPr>
          <p:spPr bwMode="auto">
            <a:xfrm rot="964014">
              <a:off x="6443088" y="4156483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878"/>
            <p:cNvSpPr>
              <a:spLocks noEditPoints="1"/>
            </p:cNvSpPr>
            <p:nvPr/>
          </p:nvSpPr>
          <p:spPr bwMode="auto">
            <a:xfrm rot="964014">
              <a:off x="6216673" y="4006407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879"/>
            <p:cNvSpPr>
              <a:spLocks noEditPoints="1"/>
            </p:cNvSpPr>
            <p:nvPr/>
          </p:nvSpPr>
          <p:spPr bwMode="auto">
            <a:xfrm rot="964014">
              <a:off x="6109003" y="4085226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880"/>
            <p:cNvSpPr>
              <a:spLocks noEditPoints="1"/>
            </p:cNvSpPr>
            <p:nvPr/>
          </p:nvSpPr>
          <p:spPr bwMode="auto">
            <a:xfrm rot="964014">
              <a:off x="5999356" y="4161170"/>
              <a:ext cx="85587" cy="92764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881"/>
            <p:cNvSpPr>
              <a:spLocks noEditPoints="1"/>
            </p:cNvSpPr>
            <p:nvPr/>
          </p:nvSpPr>
          <p:spPr bwMode="auto">
            <a:xfrm rot="964014">
              <a:off x="6163323" y="3930833"/>
              <a:ext cx="85587" cy="86779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882"/>
            <p:cNvSpPr>
              <a:spLocks noEditPoints="1"/>
            </p:cNvSpPr>
            <p:nvPr/>
          </p:nvSpPr>
          <p:spPr bwMode="auto">
            <a:xfrm rot="964014">
              <a:off x="6058779" y="3995159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883"/>
            <p:cNvSpPr/>
            <p:nvPr/>
          </p:nvSpPr>
          <p:spPr bwMode="auto">
            <a:xfrm rot="964014">
              <a:off x="6006934" y="4084393"/>
              <a:ext cx="38651" cy="77803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884"/>
            <p:cNvSpPr>
              <a:spLocks noEditPoints="1"/>
            </p:cNvSpPr>
            <p:nvPr/>
          </p:nvSpPr>
          <p:spPr bwMode="auto">
            <a:xfrm rot="964014">
              <a:off x="6282705" y="4122677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885"/>
            <p:cNvSpPr>
              <a:spLocks noEditPoints="1"/>
            </p:cNvSpPr>
            <p:nvPr/>
          </p:nvSpPr>
          <p:spPr bwMode="auto">
            <a:xfrm rot="964014">
              <a:off x="6340363" y="4227890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886"/>
            <p:cNvSpPr>
              <a:spLocks noEditPoints="1"/>
            </p:cNvSpPr>
            <p:nvPr/>
          </p:nvSpPr>
          <p:spPr bwMode="auto">
            <a:xfrm rot="964014">
              <a:off x="6396985" y="4326139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887"/>
            <p:cNvSpPr>
              <a:spLocks noEditPoints="1"/>
            </p:cNvSpPr>
            <p:nvPr/>
          </p:nvSpPr>
          <p:spPr bwMode="auto">
            <a:xfrm rot="964014">
              <a:off x="6170874" y="4206034"/>
              <a:ext cx="77304" cy="92764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888"/>
            <p:cNvSpPr>
              <a:spLocks noEditPoints="1"/>
            </p:cNvSpPr>
            <p:nvPr/>
          </p:nvSpPr>
          <p:spPr bwMode="auto">
            <a:xfrm rot="964014">
              <a:off x="6055866" y="4280763"/>
              <a:ext cx="8282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889"/>
            <p:cNvSpPr>
              <a:spLocks noEditPoints="1"/>
            </p:cNvSpPr>
            <p:nvPr/>
          </p:nvSpPr>
          <p:spPr bwMode="auto">
            <a:xfrm rot="964014">
              <a:off x="6224680" y="430468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890"/>
            <p:cNvSpPr>
              <a:spLocks noEditPoints="1"/>
            </p:cNvSpPr>
            <p:nvPr/>
          </p:nvSpPr>
          <p:spPr bwMode="auto">
            <a:xfrm rot="964014">
              <a:off x="6123045" y="4382656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891"/>
            <p:cNvSpPr>
              <a:spLocks noEditPoints="1"/>
            </p:cNvSpPr>
            <p:nvPr/>
          </p:nvSpPr>
          <p:spPr bwMode="auto">
            <a:xfrm rot="964014">
              <a:off x="6285044" y="4410304"/>
              <a:ext cx="85587" cy="92764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892"/>
            <p:cNvSpPr/>
            <p:nvPr/>
          </p:nvSpPr>
          <p:spPr bwMode="auto">
            <a:xfrm rot="964014">
              <a:off x="6200693" y="4468774"/>
              <a:ext cx="52456" cy="41894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893"/>
            <p:cNvSpPr>
              <a:spLocks noEditPoints="1"/>
            </p:cNvSpPr>
            <p:nvPr/>
          </p:nvSpPr>
          <p:spPr bwMode="auto">
            <a:xfrm rot="964014">
              <a:off x="5977441" y="3920908"/>
              <a:ext cx="549415" cy="592498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6" name="组合 6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6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8" name="文本框 66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02886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58536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499090" y="2468641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695712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51362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088537" y="2262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44187" y="1978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02950" y="2464474"/>
            <a:ext cx="2390135" cy="1513859"/>
          </a:xfrm>
          <a:prstGeom prst="rect">
            <a:avLst/>
          </a:prstGeom>
          <a:blipFill>
            <a:blip r:embed="rId3"/>
            <a:srcRect/>
            <a:stretch>
              <a:fillRect l="-1517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268644" y="4390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695712" y="4390668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27244" y="4405526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</a:t>
            </a: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</a:t>
            </a:r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10926" y="2464473"/>
            <a:ext cx="2390135" cy="1513859"/>
          </a:xfrm>
          <a:prstGeom prst="rect">
            <a:avLst/>
          </a:prstGeom>
          <a:blipFill dpi="0" rotWithShape="1">
            <a:blip r:embed="rId4"/>
            <a:srcRect/>
            <a:stretch>
              <a:fillRect b="-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7" name="组合 6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9" name="文本框 68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2056284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605448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605448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57034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73340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89646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8363117" y="2420734"/>
            <a:ext cx="695243" cy="766020"/>
            <a:chOff x="6674548" y="1258087"/>
            <a:chExt cx="1105051" cy="1180297"/>
          </a:xfrm>
        </p:grpSpPr>
        <p:sp>
          <p:nvSpPr>
            <p:cNvPr id="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7428141" y="3593609"/>
            <a:ext cx="695243" cy="766020"/>
            <a:chOff x="6674548" y="1258087"/>
            <a:chExt cx="1105051" cy="1180297"/>
          </a:xfrm>
        </p:grpSpPr>
        <p:sp>
          <p:nvSpPr>
            <p:cNvPr id="16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9087098" y="4361006"/>
            <a:ext cx="695243" cy="766020"/>
            <a:chOff x="6674548" y="1258087"/>
            <a:chExt cx="1105051" cy="1180297"/>
          </a:xfrm>
        </p:grpSpPr>
        <p:sp>
          <p:nvSpPr>
            <p:cNvPr id="24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34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36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5" name="文本框 334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2698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056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090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5271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078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2698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056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3953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534782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534782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4923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5534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6892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6789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7866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5534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6892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6926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818383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818383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7767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5343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8485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842256" y="4487166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6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8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7" name="文本框 86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945892" y="4153382"/>
            <a:ext cx="2195954" cy="1643551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1829080" y="1951605"/>
            <a:ext cx="3271491" cy="230960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601999" y="2151886"/>
            <a:ext cx="2698523" cy="1980244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22787" y="4145668"/>
            <a:ext cx="2506734" cy="1762160"/>
            <a:chOff x="3246438" y="1068388"/>
            <a:chExt cx="5711825" cy="4678363"/>
          </a:xfrm>
          <a:solidFill>
            <a:srgbClr val="634923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049809" y="2632021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92513" y="2653835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071647" y="4719936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 smtClean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</a:t>
            </a:r>
            <a:r>
              <a:rPr lang="en-US" altLang="zh-CN" sz="20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it is not real text.</a:t>
            </a:r>
            <a:endParaRPr lang="zh-CN" altLang="en-US" sz="20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87775" y="4580758"/>
            <a:ext cx="21730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90" name="组合 389"/>
          <p:cNvGrpSpPr/>
          <p:nvPr/>
        </p:nvGrpSpPr>
        <p:grpSpPr>
          <a:xfrm rot="18424424">
            <a:off x="5580800" y="3359537"/>
            <a:ext cx="2987686" cy="3252767"/>
            <a:chOff x="5204639" y="1587366"/>
            <a:chExt cx="2194306" cy="2373743"/>
          </a:xfrm>
        </p:grpSpPr>
        <p:sp>
          <p:nvSpPr>
            <p:cNvPr id="391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2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3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4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5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396" name="组合 395"/>
          <p:cNvGrpSpPr/>
          <p:nvPr/>
        </p:nvGrpSpPr>
        <p:grpSpPr>
          <a:xfrm rot="16039910">
            <a:off x="3953819" y="3267558"/>
            <a:ext cx="2475175" cy="3098043"/>
            <a:chOff x="6255413" y="3126269"/>
            <a:chExt cx="1564754" cy="1935794"/>
          </a:xfrm>
        </p:grpSpPr>
        <p:sp>
          <p:nvSpPr>
            <p:cNvPr id="397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8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99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0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1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2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3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4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5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6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7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08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4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5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6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7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8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29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0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1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2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3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4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5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6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7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8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39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0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1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2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3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4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5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6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7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8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49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0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1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2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3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4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5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6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7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8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59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0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1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2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3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4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5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6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7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8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69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0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1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2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3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4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5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6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7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8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79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0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1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2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83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484" name="组合 4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4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4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86" name="文本框 48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1361329" y="4203800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932834" y="3251300"/>
            <a:ext cx="857249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409321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981089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457607" y="3251299"/>
            <a:ext cx="857251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2" name="矩形 25"/>
          <p:cNvSpPr>
            <a:spLocks noChangeArrowheads="1"/>
          </p:cNvSpPr>
          <p:nvPr/>
        </p:nvSpPr>
        <p:spPr bwMode="auto">
          <a:xfrm>
            <a:off x="3954248" y="4214383"/>
            <a:ext cx="2381249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3" name="矩形 26"/>
          <p:cNvSpPr>
            <a:spLocks noChangeArrowheads="1"/>
          </p:cNvSpPr>
          <p:nvPr/>
        </p:nvSpPr>
        <p:spPr bwMode="auto">
          <a:xfrm>
            <a:off x="6547163" y="4214383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4" name="矩形 27"/>
          <p:cNvSpPr>
            <a:spLocks noChangeArrowheads="1"/>
          </p:cNvSpPr>
          <p:nvPr/>
        </p:nvSpPr>
        <p:spPr bwMode="auto">
          <a:xfrm>
            <a:off x="9023663" y="4214383"/>
            <a:ext cx="2381251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zh-CN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6" name="组合 45"/>
          <p:cNvGrpSpPr/>
          <p:nvPr/>
        </p:nvGrpSpPr>
        <p:grpSpPr>
          <a:xfrm rot="20765698">
            <a:off x="1406851" y="1924995"/>
            <a:ext cx="1660802" cy="1503709"/>
            <a:chOff x="5881332" y="267437"/>
            <a:chExt cx="1140491" cy="1049252"/>
          </a:xfrm>
        </p:grpSpPr>
        <p:sp>
          <p:nvSpPr>
            <p:cNvPr id="47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 rot="20765698">
            <a:off x="4007546" y="1959043"/>
            <a:ext cx="1660802" cy="1503709"/>
            <a:chOff x="5881332" y="267437"/>
            <a:chExt cx="1140491" cy="1049252"/>
          </a:xfrm>
        </p:grpSpPr>
        <p:sp>
          <p:nvSpPr>
            <p:cNvPr id="62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765698">
            <a:off x="6511430" y="1946326"/>
            <a:ext cx="1660802" cy="1503709"/>
            <a:chOff x="5881332" y="267437"/>
            <a:chExt cx="1140491" cy="1049252"/>
          </a:xfrm>
        </p:grpSpPr>
        <p:sp>
          <p:nvSpPr>
            <p:cNvPr id="109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 rot="20765698">
            <a:off x="9112125" y="1980374"/>
            <a:ext cx="1660802" cy="1503709"/>
            <a:chOff x="5881332" y="267437"/>
            <a:chExt cx="1140491" cy="1049252"/>
          </a:xfrm>
        </p:grpSpPr>
        <p:sp>
          <p:nvSpPr>
            <p:cNvPr id="12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9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0" name="文本框 139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080208" y="1890922"/>
            <a:ext cx="4156381" cy="3830505"/>
            <a:chOff x="1591563" y="1745514"/>
            <a:chExt cx="4882824" cy="4481371"/>
          </a:xfrm>
        </p:grpSpPr>
        <p:sp>
          <p:nvSpPr>
            <p:cNvPr id="3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6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7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8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9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0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1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2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3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4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5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6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7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8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29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0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1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2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3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4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5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6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7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8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39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0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1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2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3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4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5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6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7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8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49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0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1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2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3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4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5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6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7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8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59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0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1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2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3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4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5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6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7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8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69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0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1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2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3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4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5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6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7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8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79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0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1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2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3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4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5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6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7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8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89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4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9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0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1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2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3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4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5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6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7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8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09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0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1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2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3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4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5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6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7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8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19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0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1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2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3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4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4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5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6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7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8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9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0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1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2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3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4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5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6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7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8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49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0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1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2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3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4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55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157" name="Freeform 21"/>
          <p:cNvSpPr/>
          <p:nvPr/>
        </p:nvSpPr>
        <p:spPr bwMode="auto">
          <a:xfrm>
            <a:off x="6141434" y="2468034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59" name="Freeform 21"/>
          <p:cNvSpPr/>
          <p:nvPr/>
        </p:nvSpPr>
        <p:spPr bwMode="auto">
          <a:xfrm>
            <a:off x="6127325" y="3351858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1" name="Freeform 21"/>
          <p:cNvSpPr/>
          <p:nvPr/>
        </p:nvSpPr>
        <p:spPr bwMode="auto">
          <a:xfrm>
            <a:off x="6218687" y="4288636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3" name="Freeform 21"/>
          <p:cNvSpPr/>
          <p:nvPr/>
        </p:nvSpPr>
        <p:spPr bwMode="auto">
          <a:xfrm>
            <a:off x="6164967" y="5229007"/>
            <a:ext cx="4254496" cy="17621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7023845" y="1781585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6974307" y="2680579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7041027" y="3659246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7041027" y="4601243"/>
            <a:ext cx="34675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r>
              <a:rPr lang="en-US" altLang="zh-CN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zh-CN" altLang="en-US" sz="40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40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6127325" y="1807891"/>
            <a:ext cx="695243" cy="766020"/>
            <a:chOff x="6674548" y="1258087"/>
            <a:chExt cx="1105051" cy="1180297"/>
          </a:xfrm>
        </p:grpSpPr>
        <p:sp>
          <p:nvSpPr>
            <p:cNvPr id="18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6140316" y="2710924"/>
            <a:ext cx="695243" cy="766020"/>
            <a:chOff x="6674548" y="1258087"/>
            <a:chExt cx="1105051" cy="1180297"/>
          </a:xfrm>
        </p:grpSpPr>
        <p:sp>
          <p:nvSpPr>
            <p:cNvPr id="26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6183258" y="3653275"/>
            <a:ext cx="695243" cy="766020"/>
            <a:chOff x="6674548" y="1258087"/>
            <a:chExt cx="1105051" cy="1180297"/>
          </a:xfrm>
        </p:grpSpPr>
        <p:sp>
          <p:nvSpPr>
            <p:cNvPr id="354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8" name="组合 437"/>
          <p:cNvGrpSpPr/>
          <p:nvPr/>
        </p:nvGrpSpPr>
        <p:grpSpPr>
          <a:xfrm>
            <a:off x="6156663" y="4649583"/>
            <a:ext cx="695243" cy="766020"/>
            <a:chOff x="6674548" y="1258087"/>
            <a:chExt cx="1105051" cy="1180297"/>
          </a:xfrm>
        </p:grpSpPr>
        <p:sp>
          <p:nvSpPr>
            <p:cNvPr id="439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9" name="任意多边形 608"/>
          <p:cNvSpPr/>
          <p:nvPr/>
        </p:nvSpPr>
        <p:spPr>
          <a:xfrm>
            <a:off x="1617083" y="287872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0" name="组合 609"/>
          <p:cNvGrpSpPr/>
          <p:nvPr/>
        </p:nvGrpSpPr>
        <p:grpSpPr>
          <a:xfrm flipH="1">
            <a:off x="2085538" y="3104398"/>
            <a:ext cx="1662635" cy="1349414"/>
            <a:chOff x="3756471" y="1152814"/>
            <a:chExt cx="1662635" cy="1349414"/>
          </a:xfrm>
        </p:grpSpPr>
        <p:sp>
          <p:nvSpPr>
            <p:cNvPr id="611" name="矩形 610"/>
            <p:cNvSpPr/>
            <p:nvPr/>
          </p:nvSpPr>
          <p:spPr>
            <a:xfrm>
              <a:off x="3756471" y="1152814"/>
              <a:ext cx="1662635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000" spc="-3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6000" spc="-3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2" name="矩形 611"/>
            <p:cNvSpPr/>
            <p:nvPr/>
          </p:nvSpPr>
          <p:spPr>
            <a:xfrm>
              <a:off x="4544246" y="1178789"/>
              <a:ext cx="184731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8000" spc="-300" dirty="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613" name="任意多边形 612"/>
          <p:cNvSpPr/>
          <p:nvPr/>
        </p:nvSpPr>
        <p:spPr>
          <a:xfrm>
            <a:off x="3821421" y="3515683"/>
            <a:ext cx="1520125" cy="830054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14" name="组合 613"/>
          <p:cNvGrpSpPr/>
          <p:nvPr/>
        </p:nvGrpSpPr>
        <p:grpSpPr>
          <a:xfrm rot="18201439">
            <a:off x="3855779" y="1434362"/>
            <a:ext cx="1272877" cy="1552479"/>
            <a:chOff x="6255413" y="3126269"/>
            <a:chExt cx="1564754" cy="1935794"/>
          </a:xfrm>
        </p:grpSpPr>
        <p:sp>
          <p:nvSpPr>
            <p:cNvPr id="615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文本框 71"/>
          <p:cNvSpPr txBox="1"/>
          <p:nvPr/>
        </p:nvSpPr>
        <p:spPr>
          <a:xfrm>
            <a:off x="1872536" y="1922726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27362" y="2353127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1872536" y="3343418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5" name="文本框 184"/>
          <p:cNvSpPr txBox="1"/>
          <p:nvPr/>
        </p:nvSpPr>
        <p:spPr>
          <a:xfrm>
            <a:off x="1832063" y="4856285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21"/>
          <p:cNvSpPr/>
          <p:nvPr/>
        </p:nvSpPr>
        <p:spPr bwMode="auto">
          <a:xfrm>
            <a:off x="1396290" y="294908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21"/>
          <p:cNvSpPr/>
          <p:nvPr/>
        </p:nvSpPr>
        <p:spPr bwMode="auto">
          <a:xfrm>
            <a:off x="1355424" y="4383444"/>
            <a:ext cx="7534262" cy="9559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21"/>
          <p:cNvSpPr/>
          <p:nvPr/>
        </p:nvSpPr>
        <p:spPr bwMode="auto">
          <a:xfrm>
            <a:off x="1319860" y="5926979"/>
            <a:ext cx="6768172" cy="1208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文本框 111"/>
          <p:cNvSpPr txBox="1"/>
          <p:nvPr/>
        </p:nvSpPr>
        <p:spPr>
          <a:xfrm>
            <a:off x="1319860" y="3790255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319859" y="5304937"/>
            <a:ext cx="61665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</a:p>
          <a:p>
            <a:pPr algn="dist"/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4" name="组合 113"/>
          <p:cNvGrpSpPr/>
          <p:nvPr/>
        </p:nvGrpSpPr>
        <p:grpSpPr>
          <a:xfrm>
            <a:off x="1204560" y="1712858"/>
            <a:ext cx="695243" cy="766020"/>
            <a:chOff x="6674548" y="1258087"/>
            <a:chExt cx="1105051" cy="1180297"/>
          </a:xfrm>
        </p:grpSpPr>
        <p:sp>
          <p:nvSpPr>
            <p:cNvPr id="115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1234825" y="3175593"/>
            <a:ext cx="695243" cy="766020"/>
            <a:chOff x="6674548" y="1258087"/>
            <a:chExt cx="1105051" cy="1180297"/>
          </a:xfrm>
        </p:grpSpPr>
        <p:sp>
          <p:nvSpPr>
            <p:cNvPr id="261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>
            <a:off x="1194316" y="4648085"/>
            <a:ext cx="695243" cy="766020"/>
            <a:chOff x="6674548" y="1258087"/>
            <a:chExt cx="1105051" cy="1180297"/>
          </a:xfrm>
        </p:grpSpPr>
        <p:sp>
          <p:nvSpPr>
            <p:cNvPr id="346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7" name="组合 706"/>
          <p:cNvGrpSpPr/>
          <p:nvPr/>
        </p:nvGrpSpPr>
        <p:grpSpPr>
          <a:xfrm rot="16039910">
            <a:off x="9215537" y="1587171"/>
            <a:ext cx="1149535" cy="1547569"/>
            <a:chOff x="6255413" y="3126269"/>
            <a:chExt cx="1564754" cy="1935794"/>
          </a:xfrm>
        </p:grpSpPr>
        <p:sp>
          <p:nvSpPr>
            <p:cNvPr id="708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0" name="组合 779"/>
          <p:cNvGrpSpPr/>
          <p:nvPr/>
        </p:nvGrpSpPr>
        <p:grpSpPr>
          <a:xfrm rot="16039910">
            <a:off x="9900918" y="3008906"/>
            <a:ext cx="1149535" cy="1547569"/>
            <a:chOff x="6255413" y="3126269"/>
            <a:chExt cx="1564754" cy="1935794"/>
          </a:xfrm>
        </p:grpSpPr>
        <p:sp>
          <p:nvSpPr>
            <p:cNvPr id="781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53" name="组合 852"/>
          <p:cNvGrpSpPr/>
          <p:nvPr/>
        </p:nvGrpSpPr>
        <p:grpSpPr>
          <a:xfrm rot="16039910">
            <a:off x="8833544" y="4567308"/>
            <a:ext cx="1149535" cy="1547569"/>
            <a:chOff x="6255413" y="3126269"/>
            <a:chExt cx="1564754" cy="1935794"/>
          </a:xfrm>
        </p:grpSpPr>
        <p:sp>
          <p:nvSpPr>
            <p:cNvPr id="85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26" name="组合 92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92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92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28" name="文本框 92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20272" y="216727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28817" y="212522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28817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20272" y="4433862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44795" y="3866635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70189" y="388804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57492" y="274534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57492" y="5053983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42687" y="2904109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4461111" y="2337875"/>
            <a:ext cx="385904" cy="611158"/>
            <a:chOff x="5844088" y="2600655"/>
            <a:chExt cx="385904" cy="611158"/>
          </a:xfrm>
        </p:grpSpPr>
        <p:grpSp>
          <p:nvGrpSpPr>
            <p:cNvPr id="79" name="组合 78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605448"/>
                  </a:solidFill>
                </a:endParaRPr>
              </a:p>
            </p:txBody>
          </p:sp>
        </p:grpSp>
        <p:sp>
          <p:nvSpPr>
            <p:cNvPr id="80" name="任意多边形 79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86" name="文本框 85"/>
          <p:cNvSpPr txBox="1"/>
          <p:nvPr/>
        </p:nvSpPr>
        <p:spPr>
          <a:xfrm>
            <a:off x="6606401" y="2839041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606401" y="5181662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4119202" y="5148106"/>
            <a:ext cx="121487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6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999907" y="2242244"/>
            <a:ext cx="517525" cy="604838"/>
            <a:chOff x="4741863" y="766763"/>
            <a:chExt cx="517525" cy="604838"/>
          </a:xfrm>
          <a:solidFill>
            <a:srgbClr val="605448"/>
          </a:solidFill>
        </p:grpSpPr>
        <p:sp>
          <p:nvSpPr>
            <p:cNvPr id="89" name="Freeform 23"/>
            <p:cNvSpPr>
              <a:spLocks noEditPoints="1"/>
            </p:cNvSpPr>
            <p:nvPr/>
          </p:nvSpPr>
          <p:spPr bwMode="auto">
            <a:xfrm>
              <a:off x="4741863" y="766763"/>
              <a:ext cx="517525" cy="604838"/>
            </a:xfrm>
            <a:custGeom>
              <a:avLst/>
              <a:gdLst>
                <a:gd name="T0" fmla="*/ 113 w 175"/>
                <a:gd name="T1" fmla="*/ 0 h 205"/>
                <a:gd name="T2" fmla="*/ 111 w 175"/>
                <a:gd name="T3" fmla="*/ 2 h 205"/>
                <a:gd name="T4" fmla="*/ 11 w 175"/>
                <a:gd name="T5" fmla="*/ 62 h 205"/>
                <a:gd name="T6" fmla="*/ 69 w 175"/>
                <a:gd name="T7" fmla="*/ 200 h 205"/>
                <a:gd name="T8" fmla="*/ 121 w 175"/>
                <a:gd name="T9" fmla="*/ 187 h 205"/>
                <a:gd name="T10" fmla="*/ 173 w 175"/>
                <a:gd name="T11" fmla="*/ 157 h 205"/>
                <a:gd name="T12" fmla="*/ 153 w 175"/>
                <a:gd name="T13" fmla="*/ 91 h 205"/>
                <a:gd name="T14" fmla="*/ 108 w 175"/>
                <a:gd name="T15" fmla="*/ 9 h 205"/>
                <a:gd name="T16" fmla="*/ 98 w 175"/>
                <a:gd name="T17" fmla="*/ 13 h 205"/>
                <a:gd name="T18" fmla="*/ 24 w 175"/>
                <a:gd name="T19" fmla="*/ 45 h 205"/>
                <a:gd name="T20" fmla="*/ 41 w 175"/>
                <a:gd name="T21" fmla="*/ 38 h 205"/>
                <a:gd name="T22" fmla="*/ 34 w 175"/>
                <a:gd name="T23" fmla="*/ 42 h 205"/>
                <a:gd name="T24" fmla="*/ 107 w 175"/>
                <a:gd name="T25" fmla="*/ 15 h 205"/>
                <a:gd name="T26" fmla="*/ 28 w 175"/>
                <a:gd name="T27" fmla="*/ 48 h 205"/>
                <a:gd name="T28" fmla="*/ 107 w 175"/>
                <a:gd name="T29" fmla="*/ 20 h 205"/>
                <a:gd name="T30" fmla="*/ 67 w 175"/>
                <a:gd name="T31" fmla="*/ 41 h 205"/>
                <a:gd name="T32" fmla="*/ 15 w 175"/>
                <a:gd name="T33" fmla="*/ 58 h 205"/>
                <a:gd name="T34" fmla="*/ 117 w 175"/>
                <a:gd name="T35" fmla="*/ 38 h 205"/>
                <a:gd name="T36" fmla="*/ 166 w 175"/>
                <a:gd name="T37" fmla="*/ 158 h 205"/>
                <a:gd name="T38" fmla="*/ 94 w 175"/>
                <a:gd name="T39" fmla="*/ 192 h 205"/>
                <a:gd name="T40" fmla="*/ 69 w 175"/>
                <a:gd name="T41" fmla="*/ 200 h 205"/>
                <a:gd name="T42" fmla="*/ 15 w 175"/>
                <a:gd name="T43" fmla="*/ 62 h 205"/>
                <a:gd name="T44" fmla="*/ 15 w 175"/>
                <a:gd name="T45" fmla="*/ 62 h 205"/>
                <a:gd name="T46" fmla="*/ 16 w 175"/>
                <a:gd name="T47" fmla="*/ 62 h 205"/>
                <a:gd name="T48" fmla="*/ 29 w 175"/>
                <a:gd name="T49" fmla="*/ 59 h 205"/>
                <a:gd name="T50" fmla="*/ 112 w 175"/>
                <a:gd name="T51" fmla="*/ 27 h 205"/>
                <a:gd name="T52" fmla="*/ 113 w 175"/>
                <a:gd name="T53" fmla="*/ 27 h 205"/>
                <a:gd name="T54" fmla="*/ 169 w 175"/>
                <a:gd name="T55" fmla="*/ 153 h 205"/>
                <a:gd name="T56" fmla="*/ 130 w 175"/>
                <a:gd name="T57" fmla="*/ 56 h 205"/>
                <a:gd name="T58" fmla="*/ 117 w 175"/>
                <a:gd name="T59" fmla="*/ 22 h 205"/>
                <a:gd name="T60" fmla="*/ 114 w 175"/>
                <a:gd name="T61" fmla="*/ 21 h 205"/>
                <a:gd name="T62" fmla="*/ 113 w 175"/>
                <a:gd name="T63" fmla="*/ 7 h 205"/>
                <a:gd name="T64" fmla="*/ 158 w 175"/>
                <a:gd name="T65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205">
                  <a:moveTo>
                    <a:pt x="115" y="2"/>
                  </a:moveTo>
                  <a:cubicBezTo>
                    <a:pt x="115" y="1"/>
                    <a:pt x="114" y="0"/>
                    <a:pt x="113" y="0"/>
                  </a:cubicBezTo>
                  <a:cubicBezTo>
                    <a:pt x="112" y="0"/>
                    <a:pt x="112" y="1"/>
                    <a:pt x="112" y="1"/>
                  </a:cubicBezTo>
                  <a:cubicBezTo>
                    <a:pt x="111" y="1"/>
                    <a:pt x="111" y="2"/>
                    <a:pt x="111" y="2"/>
                  </a:cubicBezTo>
                  <a:cubicBezTo>
                    <a:pt x="82" y="12"/>
                    <a:pt x="54" y="25"/>
                    <a:pt x="26" y="38"/>
                  </a:cubicBezTo>
                  <a:cubicBezTo>
                    <a:pt x="20" y="40"/>
                    <a:pt x="0" y="55"/>
                    <a:pt x="11" y="62"/>
                  </a:cubicBezTo>
                  <a:cubicBezTo>
                    <a:pt x="27" y="109"/>
                    <a:pt x="46" y="155"/>
                    <a:pt x="65" y="201"/>
                  </a:cubicBezTo>
                  <a:cubicBezTo>
                    <a:pt x="66" y="203"/>
                    <a:pt x="69" y="202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5" y="205"/>
                    <a:pt x="106" y="193"/>
                    <a:pt x="121" y="187"/>
                  </a:cubicBezTo>
                  <a:cubicBezTo>
                    <a:pt x="138" y="180"/>
                    <a:pt x="159" y="174"/>
                    <a:pt x="172" y="160"/>
                  </a:cubicBezTo>
                  <a:cubicBezTo>
                    <a:pt x="174" y="159"/>
                    <a:pt x="173" y="158"/>
                    <a:pt x="173" y="157"/>
                  </a:cubicBezTo>
                  <a:cubicBezTo>
                    <a:pt x="175" y="149"/>
                    <a:pt x="174" y="142"/>
                    <a:pt x="171" y="134"/>
                  </a:cubicBezTo>
                  <a:cubicBezTo>
                    <a:pt x="166" y="120"/>
                    <a:pt x="159" y="106"/>
                    <a:pt x="153" y="91"/>
                  </a:cubicBezTo>
                  <a:cubicBezTo>
                    <a:pt x="141" y="62"/>
                    <a:pt x="130" y="31"/>
                    <a:pt x="115" y="2"/>
                  </a:cubicBezTo>
                  <a:close/>
                  <a:moveTo>
                    <a:pt x="108" y="9"/>
                  </a:moveTo>
                  <a:cubicBezTo>
                    <a:pt x="107" y="10"/>
                    <a:pt x="107" y="11"/>
                    <a:pt x="107" y="11"/>
                  </a:cubicBezTo>
                  <a:cubicBezTo>
                    <a:pt x="104" y="12"/>
                    <a:pt x="101" y="13"/>
                    <a:pt x="98" y="13"/>
                  </a:cubicBezTo>
                  <a:cubicBezTo>
                    <a:pt x="101" y="12"/>
                    <a:pt x="104" y="11"/>
                    <a:pt x="108" y="9"/>
                  </a:cubicBezTo>
                  <a:close/>
                  <a:moveTo>
                    <a:pt x="24" y="45"/>
                  </a:moveTo>
                  <a:cubicBezTo>
                    <a:pt x="26" y="44"/>
                    <a:pt x="28" y="43"/>
                    <a:pt x="31" y="42"/>
                  </a:cubicBezTo>
                  <a:cubicBezTo>
                    <a:pt x="34" y="41"/>
                    <a:pt x="37" y="39"/>
                    <a:pt x="41" y="38"/>
                  </a:cubicBezTo>
                  <a:cubicBezTo>
                    <a:pt x="41" y="38"/>
                    <a:pt x="41" y="37"/>
                    <a:pt x="42" y="37"/>
                  </a:cubicBezTo>
                  <a:cubicBezTo>
                    <a:pt x="39" y="39"/>
                    <a:pt x="37" y="40"/>
                    <a:pt x="34" y="42"/>
                  </a:cubicBezTo>
                  <a:cubicBezTo>
                    <a:pt x="33" y="42"/>
                    <a:pt x="34" y="44"/>
                    <a:pt x="35" y="43"/>
                  </a:cubicBezTo>
                  <a:cubicBezTo>
                    <a:pt x="58" y="32"/>
                    <a:pt x="82" y="24"/>
                    <a:pt x="107" y="15"/>
                  </a:cubicBezTo>
                  <a:cubicBezTo>
                    <a:pt x="107" y="16"/>
                    <a:pt x="107" y="17"/>
                    <a:pt x="107" y="18"/>
                  </a:cubicBezTo>
                  <a:cubicBezTo>
                    <a:pt x="80" y="27"/>
                    <a:pt x="54" y="38"/>
                    <a:pt x="28" y="48"/>
                  </a:cubicBezTo>
                  <a:cubicBezTo>
                    <a:pt x="27" y="49"/>
                    <a:pt x="27" y="51"/>
                    <a:pt x="29" y="50"/>
                  </a:cubicBezTo>
                  <a:cubicBezTo>
                    <a:pt x="55" y="42"/>
                    <a:pt x="82" y="32"/>
                    <a:pt x="107" y="20"/>
                  </a:cubicBezTo>
                  <a:cubicBezTo>
                    <a:pt x="108" y="21"/>
                    <a:pt x="108" y="22"/>
                    <a:pt x="108" y="23"/>
                  </a:cubicBezTo>
                  <a:cubicBezTo>
                    <a:pt x="94" y="28"/>
                    <a:pt x="81" y="36"/>
                    <a:pt x="67" y="41"/>
                  </a:cubicBezTo>
                  <a:cubicBezTo>
                    <a:pt x="50" y="47"/>
                    <a:pt x="33" y="53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8" y="54"/>
                    <a:pt x="21" y="49"/>
                    <a:pt x="24" y="45"/>
                  </a:cubicBezTo>
                  <a:close/>
                  <a:moveTo>
                    <a:pt x="117" y="38"/>
                  </a:moveTo>
                  <a:cubicBezTo>
                    <a:pt x="122" y="52"/>
                    <a:pt x="127" y="65"/>
                    <a:pt x="133" y="78"/>
                  </a:cubicBezTo>
                  <a:cubicBezTo>
                    <a:pt x="144" y="105"/>
                    <a:pt x="155" y="131"/>
                    <a:pt x="166" y="158"/>
                  </a:cubicBezTo>
                  <a:cubicBezTo>
                    <a:pt x="154" y="170"/>
                    <a:pt x="132" y="176"/>
                    <a:pt x="116" y="182"/>
                  </a:cubicBezTo>
                  <a:cubicBezTo>
                    <a:pt x="109" y="185"/>
                    <a:pt x="101" y="189"/>
                    <a:pt x="94" y="192"/>
                  </a:cubicBezTo>
                  <a:cubicBezTo>
                    <a:pt x="85" y="195"/>
                    <a:pt x="76" y="196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52" y="153"/>
                    <a:pt x="34" y="107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3" y="62"/>
                    <a:pt x="27" y="61"/>
                    <a:pt x="29" y="59"/>
                  </a:cubicBezTo>
                  <a:cubicBezTo>
                    <a:pt x="42" y="56"/>
                    <a:pt x="54" y="52"/>
                    <a:pt x="67" y="48"/>
                  </a:cubicBezTo>
                  <a:cubicBezTo>
                    <a:pt x="82" y="42"/>
                    <a:pt x="99" y="36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31"/>
                    <a:pt x="115" y="35"/>
                    <a:pt x="117" y="38"/>
                  </a:cubicBezTo>
                  <a:close/>
                  <a:moveTo>
                    <a:pt x="169" y="153"/>
                  </a:moveTo>
                  <a:cubicBezTo>
                    <a:pt x="160" y="132"/>
                    <a:pt x="152" y="110"/>
                    <a:pt x="143" y="89"/>
                  </a:cubicBezTo>
                  <a:cubicBezTo>
                    <a:pt x="139" y="78"/>
                    <a:pt x="135" y="67"/>
                    <a:pt x="130" y="56"/>
                  </a:cubicBezTo>
                  <a:cubicBezTo>
                    <a:pt x="128" y="51"/>
                    <a:pt x="126" y="46"/>
                    <a:pt x="124" y="41"/>
                  </a:cubicBezTo>
                  <a:cubicBezTo>
                    <a:pt x="122" y="36"/>
                    <a:pt x="116" y="27"/>
                    <a:pt x="117" y="22"/>
                  </a:cubicBezTo>
                  <a:cubicBezTo>
                    <a:pt x="117" y="21"/>
                    <a:pt x="115" y="19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19"/>
                    <a:pt x="112" y="17"/>
                    <a:pt x="112" y="15"/>
                  </a:cubicBezTo>
                  <a:cubicBezTo>
                    <a:pt x="112" y="12"/>
                    <a:pt x="112" y="9"/>
                    <a:pt x="113" y="7"/>
                  </a:cubicBezTo>
                  <a:cubicBezTo>
                    <a:pt x="121" y="31"/>
                    <a:pt x="133" y="54"/>
                    <a:pt x="143" y="78"/>
                  </a:cubicBezTo>
                  <a:cubicBezTo>
                    <a:pt x="148" y="90"/>
                    <a:pt x="153" y="101"/>
                    <a:pt x="158" y="113"/>
                  </a:cubicBezTo>
                  <a:cubicBezTo>
                    <a:pt x="163" y="126"/>
                    <a:pt x="171" y="139"/>
                    <a:pt x="169" y="15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0" name="Freeform 24"/>
            <p:cNvSpPr/>
            <p:nvPr/>
          </p:nvSpPr>
          <p:spPr bwMode="auto">
            <a:xfrm>
              <a:off x="4837113" y="996951"/>
              <a:ext cx="76200" cy="150813"/>
            </a:xfrm>
            <a:custGeom>
              <a:avLst/>
              <a:gdLst>
                <a:gd name="T0" fmla="*/ 4 w 26"/>
                <a:gd name="T1" fmla="*/ 1 h 51"/>
                <a:gd name="T2" fmla="*/ 1 w 26"/>
                <a:gd name="T3" fmla="*/ 3 h 51"/>
                <a:gd name="T4" fmla="*/ 18 w 26"/>
                <a:gd name="T5" fmla="*/ 47 h 51"/>
                <a:gd name="T6" fmla="*/ 25 w 26"/>
                <a:gd name="T7" fmla="*/ 45 h 51"/>
                <a:gd name="T8" fmla="*/ 4 w 26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1">
                  <a:moveTo>
                    <a:pt x="4" y="1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6" y="18"/>
                    <a:pt x="13" y="32"/>
                    <a:pt x="18" y="47"/>
                  </a:cubicBezTo>
                  <a:cubicBezTo>
                    <a:pt x="20" y="51"/>
                    <a:pt x="26" y="49"/>
                    <a:pt x="25" y="45"/>
                  </a:cubicBezTo>
                  <a:cubicBezTo>
                    <a:pt x="19" y="30"/>
                    <a:pt x="13" y="15"/>
                    <a:pt x="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1" name="Freeform 25"/>
            <p:cNvSpPr/>
            <p:nvPr/>
          </p:nvSpPr>
          <p:spPr bwMode="auto">
            <a:xfrm>
              <a:off x="4848225" y="904876"/>
              <a:ext cx="284163" cy="249238"/>
            </a:xfrm>
            <a:custGeom>
              <a:avLst/>
              <a:gdLst>
                <a:gd name="T0" fmla="*/ 76 w 96"/>
                <a:gd name="T1" fmla="*/ 4 h 84"/>
                <a:gd name="T2" fmla="*/ 75 w 96"/>
                <a:gd name="T3" fmla="*/ 4 h 84"/>
                <a:gd name="T4" fmla="*/ 72 w 96"/>
                <a:gd name="T5" fmla="*/ 1 h 84"/>
                <a:gd name="T6" fmla="*/ 2 w 96"/>
                <a:gd name="T7" fmla="*/ 32 h 84"/>
                <a:gd name="T8" fmla="*/ 3 w 96"/>
                <a:gd name="T9" fmla="*/ 34 h 84"/>
                <a:gd name="T10" fmla="*/ 73 w 96"/>
                <a:gd name="T11" fmla="*/ 6 h 84"/>
                <a:gd name="T12" fmla="*/ 89 w 96"/>
                <a:gd name="T13" fmla="*/ 48 h 84"/>
                <a:gd name="T14" fmla="*/ 89 w 96"/>
                <a:gd name="T15" fmla="*/ 48 h 84"/>
                <a:gd name="T16" fmla="*/ 21 w 96"/>
                <a:gd name="T17" fmla="*/ 78 h 84"/>
                <a:gd name="T18" fmla="*/ 23 w 96"/>
                <a:gd name="T19" fmla="*/ 83 h 84"/>
                <a:gd name="T20" fmla="*/ 92 w 96"/>
                <a:gd name="T21" fmla="*/ 53 h 84"/>
                <a:gd name="T22" fmla="*/ 93 w 96"/>
                <a:gd name="T23" fmla="*/ 52 h 84"/>
                <a:gd name="T24" fmla="*/ 95 w 96"/>
                <a:gd name="T25" fmla="*/ 49 h 84"/>
                <a:gd name="T26" fmla="*/ 76 w 96"/>
                <a:gd name="T2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84">
                  <a:moveTo>
                    <a:pt x="76" y="4"/>
                  </a:moveTo>
                  <a:cubicBezTo>
                    <a:pt x="76" y="4"/>
                    <a:pt x="76" y="4"/>
                    <a:pt x="75" y="4"/>
                  </a:cubicBezTo>
                  <a:cubicBezTo>
                    <a:pt x="76" y="2"/>
                    <a:pt x="74" y="0"/>
                    <a:pt x="72" y="1"/>
                  </a:cubicBezTo>
                  <a:cubicBezTo>
                    <a:pt x="48" y="9"/>
                    <a:pt x="24" y="20"/>
                    <a:pt x="2" y="32"/>
                  </a:cubicBezTo>
                  <a:cubicBezTo>
                    <a:pt x="0" y="33"/>
                    <a:pt x="1" y="35"/>
                    <a:pt x="3" y="34"/>
                  </a:cubicBezTo>
                  <a:cubicBezTo>
                    <a:pt x="26" y="26"/>
                    <a:pt x="50" y="17"/>
                    <a:pt x="73" y="6"/>
                  </a:cubicBezTo>
                  <a:cubicBezTo>
                    <a:pt x="75" y="21"/>
                    <a:pt x="82" y="35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5"/>
                    <a:pt x="43" y="68"/>
                    <a:pt x="21" y="78"/>
                  </a:cubicBezTo>
                  <a:cubicBezTo>
                    <a:pt x="18" y="80"/>
                    <a:pt x="20" y="84"/>
                    <a:pt x="23" y="83"/>
                  </a:cubicBezTo>
                  <a:cubicBezTo>
                    <a:pt x="46" y="74"/>
                    <a:pt x="71" y="65"/>
                    <a:pt x="92" y="53"/>
                  </a:cubicBezTo>
                  <a:cubicBezTo>
                    <a:pt x="92" y="52"/>
                    <a:pt x="93" y="52"/>
                    <a:pt x="93" y="52"/>
                  </a:cubicBezTo>
                  <a:cubicBezTo>
                    <a:pt x="94" y="52"/>
                    <a:pt x="96" y="51"/>
                    <a:pt x="95" y="49"/>
                  </a:cubicBezTo>
                  <a:cubicBezTo>
                    <a:pt x="90" y="34"/>
                    <a:pt x="85" y="17"/>
                    <a:pt x="76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2" name="Freeform 26"/>
            <p:cNvSpPr/>
            <p:nvPr/>
          </p:nvSpPr>
          <p:spPr bwMode="auto">
            <a:xfrm>
              <a:off x="4891088" y="962026"/>
              <a:ext cx="169863" cy="79375"/>
            </a:xfrm>
            <a:custGeom>
              <a:avLst/>
              <a:gdLst>
                <a:gd name="T0" fmla="*/ 53 w 58"/>
                <a:gd name="T1" fmla="*/ 1 h 27"/>
                <a:gd name="T2" fmla="*/ 2 w 58"/>
                <a:gd name="T3" fmla="*/ 22 h 27"/>
                <a:gd name="T4" fmla="*/ 4 w 58"/>
                <a:gd name="T5" fmla="*/ 26 h 27"/>
                <a:gd name="T6" fmla="*/ 55 w 58"/>
                <a:gd name="T7" fmla="*/ 7 h 27"/>
                <a:gd name="T8" fmla="*/ 53 w 5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53" y="1"/>
                  </a:moveTo>
                  <a:cubicBezTo>
                    <a:pt x="36" y="5"/>
                    <a:pt x="18" y="13"/>
                    <a:pt x="2" y="22"/>
                  </a:cubicBezTo>
                  <a:cubicBezTo>
                    <a:pt x="0" y="23"/>
                    <a:pt x="1" y="27"/>
                    <a:pt x="4" y="26"/>
                  </a:cubicBezTo>
                  <a:cubicBezTo>
                    <a:pt x="21" y="20"/>
                    <a:pt x="39" y="14"/>
                    <a:pt x="55" y="7"/>
                  </a:cubicBezTo>
                  <a:cubicBezTo>
                    <a:pt x="58" y="5"/>
                    <a:pt x="57" y="0"/>
                    <a:pt x="53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3" name="Freeform 27"/>
            <p:cNvSpPr/>
            <p:nvPr/>
          </p:nvSpPr>
          <p:spPr bwMode="auto">
            <a:xfrm>
              <a:off x="4922838" y="1009651"/>
              <a:ext cx="150813" cy="73025"/>
            </a:xfrm>
            <a:custGeom>
              <a:avLst/>
              <a:gdLst>
                <a:gd name="T0" fmla="*/ 44 w 51"/>
                <a:gd name="T1" fmla="*/ 1 h 25"/>
                <a:gd name="T2" fmla="*/ 2 w 51"/>
                <a:gd name="T3" fmla="*/ 21 h 25"/>
                <a:gd name="T4" fmla="*/ 3 w 51"/>
                <a:gd name="T5" fmla="*/ 24 h 25"/>
                <a:gd name="T6" fmla="*/ 47 w 51"/>
                <a:gd name="T7" fmla="*/ 8 h 25"/>
                <a:gd name="T8" fmla="*/ 44 w 5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44" y="1"/>
                  </a:moveTo>
                  <a:cubicBezTo>
                    <a:pt x="30" y="6"/>
                    <a:pt x="16" y="14"/>
                    <a:pt x="2" y="21"/>
                  </a:cubicBezTo>
                  <a:cubicBezTo>
                    <a:pt x="0" y="22"/>
                    <a:pt x="1" y="25"/>
                    <a:pt x="3" y="24"/>
                  </a:cubicBezTo>
                  <a:cubicBezTo>
                    <a:pt x="18" y="19"/>
                    <a:pt x="33" y="14"/>
                    <a:pt x="47" y="8"/>
                  </a:cubicBezTo>
                  <a:cubicBezTo>
                    <a:pt x="51" y="6"/>
                    <a:pt x="48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4" name="Freeform 41"/>
          <p:cNvSpPr>
            <a:spLocks noEditPoints="1"/>
          </p:cNvSpPr>
          <p:nvPr/>
        </p:nvSpPr>
        <p:spPr bwMode="auto">
          <a:xfrm>
            <a:off x="4532469" y="4628223"/>
            <a:ext cx="435314" cy="553439"/>
          </a:xfrm>
          <a:custGeom>
            <a:avLst/>
            <a:gdLst>
              <a:gd name="T0" fmla="*/ 91 w 107"/>
              <a:gd name="T1" fmla="*/ 25 h 136"/>
              <a:gd name="T2" fmla="*/ 52 w 107"/>
              <a:gd name="T3" fmla="*/ 38 h 136"/>
              <a:gd name="T4" fmla="*/ 54 w 107"/>
              <a:gd name="T5" fmla="*/ 24 h 136"/>
              <a:gd name="T6" fmla="*/ 55 w 107"/>
              <a:gd name="T7" fmla="*/ 10 h 136"/>
              <a:gd name="T8" fmla="*/ 46 w 107"/>
              <a:gd name="T9" fmla="*/ 0 h 136"/>
              <a:gd name="T10" fmla="*/ 40 w 107"/>
              <a:gd name="T11" fmla="*/ 40 h 136"/>
              <a:gd name="T12" fmla="*/ 13 w 107"/>
              <a:gd name="T13" fmla="*/ 40 h 136"/>
              <a:gd name="T14" fmla="*/ 3 w 107"/>
              <a:gd name="T15" fmla="*/ 78 h 136"/>
              <a:gd name="T16" fmla="*/ 27 w 107"/>
              <a:gd name="T17" fmla="*/ 127 h 136"/>
              <a:gd name="T18" fmla="*/ 54 w 107"/>
              <a:gd name="T19" fmla="*/ 114 h 136"/>
              <a:gd name="T20" fmla="*/ 87 w 107"/>
              <a:gd name="T21" fmla="*/ 123 h 136"/>
              <a:gd name="T22" fmla="*/ 104 w 107"/>
              <a:gd name="T23" fmla="*/ 66 h 136"/>
              <a:gd name="T24" fmla="*/ 91 w 107"/>
              <a:gd name="T25" fmla="*/ 25 h 136"/>
              <a:gd name="T26" fmla="*/ 50 w 107"/>
              <a:gd name="T27" fmla="*/ 17 h 136"/>
              <a:gd name="T28" fmla="*/ 49 w 107"/>
              <a:gd name="T29" fmla="*/ 13 h 136"/>
              <a:gd name="T30" fmla="*/ 48 w 107"/>
              <a:gd name="T31" fmla="*/ 12 h 136"/>
              <a:gd name="T32" fmla="*/ 48 w 107"/>
              <a:gd name="T33" fmla="*/ 11 h 136"/>
              <a:gd name="T34" fmla="*/ 50 w 107"/>
              <a:gd name="T35" fmla="*/ 17 h 136"/>
              <a:gd name="T36" fmla="*/ 96 w 107"/>
              <a:gd name="T37" fmla="*/ 81 h 136"/>
              <a:gd name="T38" fmla="*/ 85 w 107"/>
              <a:gd name="T39" fmla="*/ 116 h 136"/>
              <a:gd name="T40" fmla="*/ 56 w 107"/>
              <a:gd name="T41" fmla="*/ 111 h 136"/>
              <a:gd name="T42" fmla="*/ 53 w 107"/>
              <a:gd name="T43" fmla="*/ 108 h 136"/>
              <a:gd name="T44" fmla="*/ 48 w 107"/>
              <a:gd name="T45" fmla="*/ 112 h 136"/>
              <a:gd name="T46" fmla="*/ 36 w 107"/>
              <a:gd name="T47" fmla="*/ 120 h 136"/>
              <a:gd name="T48" fmla="*/ 20 w 107"/>
              <a:gd name="T49" fmla="*/ 107 h 136"/>
              <a:gd name="T50" fmla="*/ 12 w 107"/>
              <a:gd name="T51" fmla="*/ 88 h 136"/>
              <a:gd name="T52" fmla="*/ 10 w 107"/>
              <a:gd name="T53" fmla="*/ 52 h 136"/>
              <a:gd name="T54" fmla="*/ 43 w 107"/>
              <a:gd name="T55" fmla="*/ 46 h 136"/>
              <a:gd name="T56" fmla="*/ 43 w 107"/>
              <a:gd name="T57" fmla="*/ 47 h 136"/>
              <a:gd name="T58" fmla="*/ 52 w 107"/>
              <a:gd name="T59" fmla="*/ 52 h 136"/>
              <a:gd name="T60" fmla="*/ 53 w 107"/>
              <a:gd name="T61" fmla="*/ 50 h 136"/>
              <a:gd name="T62" fmla="*/ 48 w 107"/>
              <a:gd name="T63" fmla="*/ 45 h 136"/>
              <a:gd name="T64" fmla="*/ 48 w 107"/>
              <a:gd name="T65" fmla="*/ 45 h 136"/>
              <a:gd name="T66" fmla="*/ 51 w 107"/>
              <a:gd name="T67" fmla="*/ 45 h 136"/>
              <a:gd name="T68" fmla="*/ 94 w 107"/>
              <a:gd name="T69" fmla="*/ 32 h 136"/>
              <a:gd name="T70" fmla="*/ 96 w 107"/>
              <a:gd name="T71" fmla="*/ 8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136">
                <a:moveTo>
                  <a:pt x="91" y="25"/>
                </a:moveTo>
                <a:cubicBezTo>
                  <a:pt x="76" y="19"/>
                  <a:pt x="62" y="28"/>
                  <a:pt x="52" y="38"/>
                </a:cubicBezTo>
                <a:cubicBezTo>
                  <a:pt x="53" y="33"/>
                  <a:pt x="53" y="28"/>
                  <a:pt x="54" y="24"/>
                </a:cubicBezTo>
                <a:cubicBezTo>
                  <a:pt x="55" y="19"/>
                  <a:pt x="56" y="14"/>
                  <a:pt x="55" y="10"/>
                </a:cubicBezTo>
                <a:cubicBezTo>
                  <a:pt x="55" y="5"/>
                  <a:pt x="52" y="0"/>
                  <a:pt x="46" y="0"/>
                </a:cubicBezTo>
                <a:cubicBezTo>
                  <a:pt x="31" y="2"/>
                  <a:pt x="35" y="27"/>
                  <a:pt x="40" y="40"/>
                </a:cubicBezTo>
                <a:cubicBezTo>
                  <a:pt x="31" y="36"/>
                  <a:pt x="21" y="35"/>
                  <a:pt x="13" y="40"/>
                </a:cubicBezTo>
                <a:cubicBezTo>
                  <a:pt x="1" y="49"/>
                  <a:pt x="0" y="65"/>
                  <a:pt x="3" y="78"/>
                </a:cubicBezTo>
                <a:cubicBezTo>
                  <a:pt x="6" y="93"/>
                  <a:pt x="14" y="118"/>
                  <a:pt x="27" y="127"/>
                </a:cubicBezTo>
                <a:cubicBezTo>
                  <a:pt x="41" y="136"/>
                  <a:pt x="47" y="123"/>
                  <a:pt x="54" y="114"/>
                </a:cubicBezTo>
                <a:cubicBezTo>
                  <a:pt x="65" y="119"/>
                  <a:pt x="74" y="136"/>
                  <a:pt x="87" y="123"/>
                </a:cubicBezTo>
                <a:cubicBezTo>
                  <a:pt x="100" y="109"/>
                  <a:pt x="102" y="83"/>
                  <a:pt x="104" y="66"/>
                </a:cubicBezTo>
                <a:cubicBezTo>
                  <a:pt x="105" y="52"/>
                  <a:pt x="107" y="32"/>
                  <a:pt x="91" y="25"/>
                </a:cubicBezTo>
                <a:close/>
                <a:moveTo>
                  <a:pt x="50" y="17"/>
                </a:moveTo>
                <a:cubicBezTo>
                  <a:pt x="50" y="16"/>
                  <a:pt x="50" y="14"/>
                  <a:pt x="49" y="13"/>
                </a:cubicBezTo>
                <a:cubicBezTo>
                  <a:pt x="49" y="13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2" y="11"/>
                  <a:pt x="51" y="13"/>
                  <a:pt x="50" y="17"/>
                </a:cubicBezTo>
                <a:close/>
                <a:moveTo>
                  <a:pt x="96" y="81"/>
                </a:moveTo>
                <a:cubicBezTo>
                  <a:pt x="95" y="90"/>
                  <a:pt x="92" y="109"/>
                  <a:pt x="85" y="116"/>
                </a:cubicBezTo>
                <a:cubicBezTo>
                  <a:pt x="73" y="128"/>
                  <a:pt x="66" y="114"/>
                  <a:pt x="56" y="111"/>
                </a:cubicBezTo>
                <a:cubicBezTo>
                  <a:pt x="57" y="109"/>
                  <a:pt x="55" y="107"/>
                  <a:pt x="53" y="108"/>
                </a:cubicBezTo>
                <a:cubicBezTo>
                  <a:pt x="50" y="110"/>
                  <a:pt x="50" y="110"/>
                  <a:pt x="48" y="112"/>
                </a:cubicBezTo>
                <a:cubicBezTo>
                  <a:pt x="42" y="118"/>
                  <a:pt x="48" y="119"/>
                  <a:pt x="36" y="120"/>
                </a:cubicBezTo>
                <a:cubicBezTo>
                  <a:pt x="25" y="120"/>
                  <a:pt x="24" y="116"/>
                  <a:pt x="20" y="107"/>
                </a:cubicBezTo>
                <a:cubicBezTo>
                  <a:pt x="17" y="101"/>
                  <a:pt x="14" y="95"/>
                  <a:pt x="12" y="88"/>
                </a:cubicBezTo>
                <a:cubicBezTo>
                  <a:pt x="7" y="77"/>
                  <a:pt x="3" y="63"/>
                  <a:pt x="10" y="52"/>
                </a:cubicBezTo>
                <a:cubicBezTo>
                  <a:pt x="17" y="38"/>
                  <a:pt x="31" y="41"/>
                  <a:pt x="43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6" y="48"/>
                  <a:pt x="49" y="50"/>
                  <a:pt x="52" y="52"/>
                </a:cubicBezTo>
                <a:cubicBezTo>
                  <a:pt x="53" y="52"/>
                  <a:pt x="53" y="51"/>
                  <a:pt x="53" y="50"/>
                </a:cubicBezTo>
                <a:cubicBezTo>
                  <a:pt x="51" y="49"/>
                  <a:pt x="50" y="47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9" y="46"/>
                  <a:pt x="50" y="46"/>
                  <a:pt x="51" y="45"/>
                </a:cubicBezTo>
                <a:cubicBezTo>
                  <a:pt x="62" y="35"/>
                  <a:pt x="80" y="19"/>
                  <a:pt x="94" y="32"/>
                </a:cubicBezTo>
                <a:cubicBezTo>
                  <a:pt x="104" y="42"/>
                  <a:pt x="99" y="70"/>
                  <a:pt x="96" y="8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6995957" y="4640420"/>
            <a:ext cx="557229" cy="497597"/>
            <a:chOff x="4577745" y="4336117"/>
            <a:chExt cx="557229" cy="497597"/>
          </a:xfrm>
        </p:grpSpPr>
        <p:sp>
          <p:nvSpPr>
            <p:cNvPr id="96" name="任意多边形 95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605448"/>
                </a:solidFill>
              </a:endParaRPr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1228299" y="216727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1258039" y="436798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8273911" y="2185362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303651" y="4386071"/>
            <a:ext cx="24489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2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7" name="组合 106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08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9" name="文本框 108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651435" y="260184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4228624" y="330369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748808" y="284490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325998" y="243492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475878" y="2439671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795224" y="304916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4410491" y="38074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6930675" y="33219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9459559" y="290297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1231050" y="4392272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3822355" y="497702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431682" y="445807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9002733" y="416185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3" name="组合 92"/>
          <p:cNvGrpSpPr/>
          <p:nvPr/>
        </p:nvGrpSpPr>
        <p:grpSpPr>
          <a:xfrm rot="20765698">
            <a:off x="9626560" y="1184340"/>
            <a:ext cx="1660802" cy="1503709"/>
            <a:chOff x="5881332" y="267437"/>
            <a:chExt cx="1140491" cy="1049252"/>
          </a:xfrm>
        </p:grpSpPr>
        <p:sp>
          <p:nvSpPr>
            <p:cNvPr id="94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5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6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7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98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5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6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7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8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29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0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1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2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  <p:sp>
          <p:nvSpPr>
            <p:cNvPr id="133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605448"/>
                </a:solidFill>
              </a:endParaRPr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3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3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6" name="文本框 13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05409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165691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682021" y="269865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3991120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682021" y="452408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grpSp>
        <p:nvGrpSpPr>
          <p:cNvPr id="61" name="组合 60"/>
          <p:cNvGrpSpPr/>
          <p:nvPr/>
        </p:nvGrpSpPr>
        <p:grpSpPr>
          <a:xfrm>
            <a:off x="4562583" y="4408227"/>
            <a:ext cx="1805997" cy="1365342"/>
            <a:chOff x="708395" y="262161"/>
            <a:chExt cx="1333282" cy="869814"/>
          </a:xfrm>
        </p:grpSpPr>
        <p:grpSp>
          <p:nvGrpSpPr>
            <p:cNvPr id="62" name="组合 61"/>
            <p:cNvGrpSpPr/>
            <p:nvPr/>
          </p:nvGrpSpPr>
          <p:grpSpPr>
            <a:xfrm rot="6792868">
              <a:off x="1577877" y="638476"/>
              <a:ext cx="532229" cy="395370"/>
              <a:chOff x="1469910" y="4569371"/>
              <a:chExt cx="532229" cy="395370"/>
            </a:xfrm>
          </p:grpSpPr>
          <p:sp>
            <p:nvSpPr>
              <p:cNvPr id="147" name="Freeform 102"/>
              <p:cNvSpPr/>
              <p:nvPr/>
            </p:nvSpPr>
            <p:spPr bwMode="auto">
              <a:xfrm>
                <a:off x="1872884" y="4662131"/>
                <a:ext cx="121652" cy="89719"/>
              </a:xfrm>
              <a:custGeom>
                <a:avLst/>
                <a:gdLst>
                  <a:gd name="T0" fmla="*/ 7 w 80"/>
                  <a:gd name="T1" fmla="*/ 59 h 59"/>
                  <a:gd name="T2" fmla="*/ 80 w 80"/>
                  <a:gd name="T3" fmla="*/ 47 h 59"/>
                  <a:gd name="T4" fmla="*/ 66 w 80"/>
                  <a:gd name="T5" fmla="*/ 0 h 59"/>
                  <a:gd name="T6" fmla="*/ 0 w 80"/>
                  <a:gd name="T7" fmla="*/ 33 h 59"/>
                  <a:gd name="T8" fmla="*/ 7 w 8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7" y="59"/>
                    </a:moveTo>
                    <a:lnTo>
                      <a:pt x="80" y="47"/>
                    </a:lnTo>
                    <a:lnTo>
                      <a:pt x="66" y="0"/>
                    </a:lnTo>
                    <a:lnTo>
                      <a:pt x="0" y="33"/>
                    </a:lnTo>
                    <a:lnTo>
                      <a:pt x="7" y="59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103"/>
              <p:cNvSpPr/>
              <p:nvPr/>
            </p:nvSpPr>
            <p:spPr bwMode="auto">
              <a:xfrm>
                <a:off x="1886570" y="4694064"/>
                <a:ext cx="28892" cy="62347"/>
              </a:xfrm>
              <a:custGeom>
                <a:avLst/>
                <a:gdLst>
                  <a:gd name="T0" fmla="*/ 4 w 8"/>
                  <a:gd name="T1" fmla="*/ 15 h 17"/>
                  <a:gd name="T2" fmla="*/ 2 w 8"/>
                  <a:gd name="T3" fmla="*/ 8 h 17"/>
                  <a:gd name="T4" fmla="*/ 2 w 8"/>
                  <a:gd name="T5" fmla="*/ 8 h 17"/>
                  <a:gd name="T6" fmla="*/ 0 w 8"/>
                  <a:gd name="T7" fmla="*/ 4 h 17"/>
                  <a:gd name="T8" fmla="*/ 0 w 8"/>
                  <a:gd name="T9" fmla="*/ 4 h 17"/>
                  <a:gd name="T10" fmla="*/ 0 w 8"/>
                  <a:gd name="T11" fmla="*/ 1 h 17"/>
                  <a:gd name="T12" fmla="*/ 0 w 8"/>
                  <a:gd name="T13" fmla="*/ 1 h 17"/>
                  <a:gd name="T14" fmla="*/ 3 w 8"/>
                  <a:gd name="T15" fmla="*/ 1 h 17"/>
                  <a:gd name="T16" fmla="*/ 3 w 8"/>
                  <a:gd name="T17" fmla="*/ 1 h 17"/>
                  <a:gd name="T18" fmla="*/ 5 w 8"/>
                  <a:gd name="T19" fmla="*/ 4 h 17"/>
                  <a:gd name="T20" fmla="*/ 5 w 8"/>
                  <a:gd name="T21" fmla="*/ 4 h 17"/>
                  <a:gd name="T22" fmla="*/ 6 w 8"/>
                  <a:gd name="T23" fmla="*/ 7 h 17"/>
                  <a:gd name="T24" fmla="*/ 6 w 8"/>
                  <a:gd name="T25" fmla="*/ 7 h 17"/>
                  <a:gd name="T26" fmla="*/ 8 w 8"/>
                  <a:gd name="T27" fmla="*/ 14 h 17"/>
                  <a:gd name="T28" fmla="*/ 8 w 8"/>
                  <a:gd name="T29" fmla="*/ 14 h 17"/>
                  <a:gd name="T30" fmla="*/ 8 w 8"/>
                  <a:gd name="T31" fmla="*/ 14 h 17"/>
                  <a:gd name="T32" fmla="*/ 6 w 8"/>
                  <a:gd name="T33" fmla="*/ 17 h 17"/>
                  <a:gd name="T34" fmla="*/ 6 w 8"/>
                  <a:gd name="T35" fmla="*/ 17 h 17"/>
                  <a:gd name="T36" fmla="*/ 6 w 8"/>
                  <a:gd name="T37" fmla="*/ 17 h 17"/>
                  <a:gd name="T38" fmla="*/ 6 w 8"/>
                  <a:gd name="T39" fmla="*/ 17 h 17"/>
                  <a:gd name="T40" fmla="*/ 4 w 8"/>
                  <a:gd name="T4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7">
                    <a:moveTo>
                      <a:pt x="4" y="15"/>
                    </a:moveTo>
                    <a:cubicBezTo>
                      <a:pt x="3" y="13"/>
                      <a:pt x="3" y="10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7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4" y="16"/>
                      <a:pt x="4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104"/>
              <p:cNvSpPr/>
              <p:nvPr/>
            </p:nvSpPr>
            <p:spPr bwMode="auto">
              <a:xfrm>
                <a:off x="1907859" y="4683420"/>
                <a:ext cx="33454" cy="68429"/>
              </a:xfrm>
              <a:custGeom>
                <a:avLst/>
                <a:gdLst>
                  <a:gd name="T0" fmla="*/ 5 w 9"/>
                  <a:gd name="T1" fmla="*/ 17 h 19"/>
                  <a:gd name="T2" fmla="*/ 3 w 9"/>
                  <a:gd name="T3" fmla="*/ 8 h 19"/>
                  <a:gd name="T4" fmla="*/ 3 w 9"/>
                  <a:gd name="T5" fmla="*/ 8 h 19"/>
                  <a:gd name="T6" fmla="*/ 1 w 9"/>
                  <a:gd name="T7" fmla="*/ 3 h 19"/>
                  <a:gd name="T8" fmla="*/ 1 w 9"/>
                  <a:gd name="T9" fmla="*/ 3 h 19"/>
                  <a:gd name="T10" fmla="*/ 1 w 9"/>
                  <a:gd name="T11" fmla="*/ 0 h 19"/>
                  <a:gd name="T12" fmla="*/ 1 w 9"/>
                  <a:gd name="T13" fmla="*/ 0 h 19"/>
                  <a:gd name="T14" fmla="*/ 4 w 9"/>
                  <a:gd name="T15" fmla="*/ 1 h 19"/>
                  <a:gd name="T16" fmla="*/ 4 w 9"/>
                  <a:gd name="T17" fmla="*/ 1 h 19"/>
                  <a:gd name="T18" fmla="*/ 6 w 9"/>
                  <a:gd name="T19" fmla="*/ 7 h 19"/>
                  <a:gd name="T20" fmla="*/ 6 w 9"/>
                  <a:gd name="T21" fmla="*/ 7 h 19"/>
                  <a:gd name="T22" fmla="*/ 9 w 9"/>
                  <a:gd name="T23" fmla="*/ 16 h 19"/>
                  <a:gd name="T24" fmla="*/ 9 w 9"/>
                  <a:gd name="T25" fmla="*/ 16 h 19"/>
                  <a:gd name="T26" fmla="*/ 9 w 9"/>
                  <a:gd name="T27" fmla="*/ 16 h 19"/>
                  <a:gd name="T28" fmla="*/ 8 w 9"/>
                  <a:gd name="T29" fmla="*/ 19 h 19"/>
                  <a:gd name="T30" fmla="*/ 8 w 9"/>
                  <a:gd name="T31" fmla="*/ 19 h 19"/>
                  <a:gd name="T32" fmla="*/ 7 w 9"/>
                  <a:gd name="T33" fmla="*/ 19 h 19"/>
                  <a:gd name="T34" fmla="*/ 7 w 9"/>
                  <a:gd name="T35" fmla="*/ 19 h 19"/>
                  <a:gd name="T36" fmla="*/ 5 w 9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9">
                    <a:moveTo>
                      <a:pt x="5" y="17"/>
                    </a:moveTo>
                    <a:cubicBezTo>
                      <a:pt x="4" y="14"/>
                      <a:pt x="4" y="11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8" y="13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105"/>
              <p:cNvSpPr/>
              <p:nvPr/>
            </p:nvSpPr>
            <p:spPr bwMode="auto">
              <a:xfrm>
                <a:off x="1941313" y="4669734"/>
                <a:ext cx="31934" cy="76033"/>
              </a:xfrm>
              <a:custGeom>
                <a:avLst/>
                <a:gdLst>
                  <a:gd name="T0" fmla="*/ 5 w 9"/>
                  <a:gd name="T1" fmla="*/ 19 h 21"/>
                  <a:gd name="T2" fmla="*/ 0 w 9"/>
                  <a:gd name="T3" fmla="*/ 3 h 21"/>
                  <a:gd name="T4" fmla="*/ 0 w 9"/>
                  <a:gd name="T5" fmla="*/ 3 h 21"/>
                  <a:gd name="T6" fmla="*/ 1 w 9"/>
                  <a:gd name="T7" fmla="*/ 1 h 21"/>
                  <a:gd name="T8" fmla="*/ 1 w 9"/>
                  <a:gd name="T9" fmla="*/ 1 h 21"/>
                  <a:gd name="T10" fmla="*/ 4 w 9"/>
                  <a:gd name="T11" fmla="*/ 2 h 21"/>
                  <a:gd name="T12" fmla="*/ 4 w 9"/>
                  <a:gd name="T13" fmla="*/ 2 h 21"/>
                  <a:gd name="T14" fmla="*/ 9 w 9"/>
                  <a:gd name="T15" fmla="*/ 18 h 21"/>
                  <a:gd name="T16" fmla="*/ 9 w 9"/>
                  <a:gd name="T17" fmla="*/ 18 h 21"/>
                  <a:gd name="T18" fmla="*/ 9 w 9"/>
                  <a:gd name="T19" fmla="*/ 18 h 21"/>
                  <a:gd name="T20" fmla="*/ 7 w 9"/>
                  <a:gd name="T21" fmla="*/ 21 h 21"/>
                  <a:gd name="T22" fmla="*/ 7 w 9"/>
                  <a:gd name="T23" fmla="*/ 21 h 21"/>
                  <a:gd name="T24" fmla="*/ 7 w 9"/>
                  <a:gd name="T25" fmla="*/ 21 h 21"/>
                  <a:gd name="T26" fmla="*/ 7 w 9"/>
                  <a:gd name="T27" fmla="*/ 21 h 21"/>
                  <a:gd name="T28" fmla="*/ 5 w 9"/>
                  <a:gd name="T2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1">
                    <a:moveTo>
                      <a:pt x="5" y="19"/>
                    </a:moveTo>
                    <a:cubicBezTo>
                      <a:pt x="3" y="14"/>
                      <a:pt x="1" y="9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7"/>
                      <a:pt x="7" y="13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106"/>
              <p:cNvSpPr/>
              <p:nvPr/>
            </p:nvSpPr>
            <p:spPr bwMode="auto">
              <a:xfrm>
                <a:off x="1469910" y="4569371"/>
                <a:ext cx="427304" cy="395370"/>
              </a:xfrm>
              <a:custGeom>
                <a:avLst/>
                <a:gdLst>
                  <a:gd name="T0" fmla="*/ 8 w 119"/>
                  <a:gd name="T1" fmla="*/ 75 h 110"/>
                  <a:gd name="T2" fmla="*/ 57 w 119"/>
                  <a:gd name="T3" fmla="*/ 107 h 110"/>
                  <a:gd name="T4" fmla="*/ 115 w 119"/>
                  <a:gd name="T5" fmla="*/ 50 h 110"/>
                  <a:gd name="T6" fmla="*/ 41 w 119"/>
                  <a:gd name="T7" fmla="*/ 17 h 110"/>
                  <a:gd name="T8" fmla="*/ 8 w 119"/>
                  <a:gd name="T9" fmla="*/ 7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0">
                    <a:moveTo>
                      <a:pt x="8" y="75"/>
                    </a:moveTo>
                    <a:cubicBezTo>
                      <a:pt x="8" y="75"/>
                      <a:pt x="19" y="110"/>
                      <a:pt x="57" y="107"/>
                    </a:cubicBezTo>
                    <a:cubicBezTo>
                      <a:pt x="94" y="103"/>
                      <a:pt x="119" y="79"/>
                      <a:pt x="115" y="50"/>
                    </a:cubicBezTo>
                    <a:cubicBezTo>
                      <a:pt x="111" y="20"/>
                      <a:pt x="82" y="0"/>
                      <a:pt x="41" y="17"/>
                    </a:cubicBezTo>
                    <a:cubicBezTo>
                      <a:pt x="0" y="35"/>
                      <a:pt x="4" y="66"/>
                      <a:pt x="8" y="75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107"/>
              <p:cNvSpPr>
                <a:spLocks noEditPoints="1"/>
              </p:cNvSpPr>
              <p:nvPr/>
            </p:nvSpPr>
            <p:spPr bwMode="auto">
              <a:xfrm>
                <a:off x="1483596" y="4601304"/>
                <a:ext cx="406015" cy="358875"/>
              </a:xfrm>
              <a:custGeom>
                <a:avLst/>
                <a:gdLst>
                  <a:gd name="T0" fmla="*/ 2 w 113"/>
                  <a:gd name="T1" fmla="*/ 67 h 100"/>
                  <a:gd name="T2" fmla="*/ 0 w 113"/>
                  <a:gd name="T3" fmla="*/ 53 h 100"/>
                  <a:gd name="T4" fmla="*/ 0 w 113"/>
                  <a:gd name="T5" fmla="*/ 53 h 100"/>
                  <a:gd name="T6" fmla="*/ 36 w 113"/>
                  <a:gd name="T7" fmla="*/ 6 h 100"/>
                  <a:gd name="T8" fmla="*/ 36 w 113"/>
                  <a:gd name="T9" fmla="*/ 6 h 100"/>
                  <a:gd name="T10" fmla="*/ 66 w 113"/>
                  <a:gd name="T11" fmla="*/ 0 h 100"/>
                  <a:gd name="T12" fmla="*/ 66 w 113"/>
                  <a:gd name="T13" fmla="*/ 0 h 100"/>
                  <a:gd name="T14" fmla="*/ 113 w 113"/>
                  <a:gd name="T15" fmla="*/ 40 h 100"/>
                  <a:gd name="T16" fmla="*/ 113 w 113"/>
                  <a:gd name="T17" fmla="*/ 40 h 100"/>
                  <a:gd name="T18" fmla="*/ 113 w 113"/>
                  <a:gd name="T19" fmla="*/ 47 h 100"/>
                  <a:gd name="T20" fmla="*/ 113 w 113"/>
                  <a:gd name="T21" fmla="*/ 47 h 100"/>
                  <a:gd name="T22" fmla="*/ 53 w 113"/>
                  <a:gd name="T23" fmla="*/ 100 h 100"/>
                  <a:gd name="T24" fmla="*/ 53 w 113"/>
                  <a:gd name="T25" fmla="*/ 100 h 100"/>
                  <a:gd name="T26" fmla="*/ 48 w 113"/>
                  <a:gd name="T27" fmla="*/ 100 h 100"/>
                  <a:gd name="T28" fmla="*/ 48 w 113"/>
                  <a:gd name="T29" fmla="*/ 100 h 100"/>
                  <a:gd name="T30" fmla="*/ 2 w 113"/>
                  <a:gd name="T31" fmla="*/ 67 h 100"/>
                  <a:gd name="T32" fmla="*/ 8 w 113"/>
                  <a:gd name="T33" fmla="*/ 70 h 100"/>
                  <a:gd name="T34" fmla="*/ 15 w 113"/>
                  <a:gd name="T35" fmla="*/ 81 h 100"/>
                  <a:gd name="T36" fmla="*/ 15 w 113"/>
                  <a:gd name="T37" fmla="*/ 81 h 100"/>
                  <a:gd name="T38" fmla="*/ 48 w 113"/>
                  <a:gd name="T39" fmla="*/ 96 h 100"/>
                  <a:gd name="T40" fmla="*/ 48 w 113"/>
                  <a:gd name="T41" fmla="*/ 96 h 100"/>
                  <a:gd name="T42" fmla="*/ 52 w 113"/>
                  <a:gd name="T43" fmla="*/ 96 h 100"/>
                  <a:gd name="T44" fmla="*/ 52 w 113"/>
                  <a:gd name="T45" fmla="*/ 96 h 100"/>
                  <a:gd name="T46" fmla="*/ 109 w 113"/>
                  <a:gd name="T47" fmla="*/ 47 h 100"/>
                  <a:gd name="T48" fmla="*/ 109 w 113"/>
                  <a:gd name="T49" fmla="*/ 47 h 100"/>
                  <a:gd name="T50" fmla="*/ 109 w 113"/>
                  <a:gd name="T51" fmla="*/ 41 h 100"/>
                  <a:gd name="T52" fmla="*/ 109 w 113"/>
                  <a:gd name="T53" fmla="*/ 41 h 100"/>
                  <a:gd name="T54" fmla="*/ 66 w 113"/>
                  <a:gd name="T55" fmla="*/ 4 h 100"/>
                  <a:gd name="T56" fmla="*/ 66 w 113"/>
                  <a:gd name="T57" fmla="*/ 4 h 100"/>
                  <a:gd name="T58" fmla="*/ 38 w 113"/>
                  <a:gd name="T59" fmla="*/ 10 h 100"/>
                  <a:gd name="T60" fmla="*/ 38 w 113"/>
                  <a:gd name="T61" fmla="*/ 10 h 100"/>
                  <a:gd name="T62" fmla="*/ 4 w 113"/>
                  <a:gd name="T63" fmla="*/ 53 h 100"/>
                  <a:gd name="T64" fmla="*/ 4 w 113"/>
                  <a:gd name="T65" fmla="*/ 53 h 100"/>
                  <a:gd name="T66" fmla="*/ 6 w 113"/>
                  <a:gd name="T67" fmla="*/ 66 h 100"/>
                  <a:gd name="T68" fmla="*/ 6 w 113"/>
                  <a:gd name="T69" fmla="*/ 66 h 100"/>
                  <a:gd name="T70" fmla="*/ 4 w 113"/>
                  <a:gd name="T71" fmla="*/ 66 h 100"/>
                  <a:gd name="T72" fmla="*/ 6 w 113"/>
                  <a:gd name="T73" fmla="*/ 66 h 100"/>
                  <a:gd name="T74" fmla="*/ 8 w 113"/>
                  <a:gd name="T75" fmla="*/ 7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" h="100">
                    <a:moveTo>
                      <a:pt x="2" y="67"/>
                    </a:moveTo>
                    <a:cubicBezTo>
                      <a:pt x="1" y="64"/>
                      <a:pt x="0" y="59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38"/>
                      <a:pt x="7" y="19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47" y="2"/>
                      <a:pt x="57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92" y="0"/>
                      <a:pt x="110" y="18"/>
                      <a:pt x="113" y="40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3" y="43"/>
                      <a:pt x="113" y="45"/>
                      <a:pt x="113" y="47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3" y="75"/>
                      <a:pt x="89" y="96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1" y="100"/>
                      <a:pt x="49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100"/>
                      <a:pt x="3" y="69"/>
                      <a:pt x="2" y="67"/>
                    </a:cubicBezTo>
                    <a:close/>
                    <a:moveTo>
                      <a:pt x="8" y="70"/>
                    </a:moveTo>
                    <a:cubicBezTo>
                      <a:pt x="9" y="73"/>
                      <a:pt x="12" y="77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21" y="88"/>
                      <a:pt x="31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9" y="96"/>
                      <a:pt x="51" y="96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87" y="92"/>
                      <a:pt x="109" y="72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5"/>
                      <a:pt x="109" y="43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06" y="20"/>
                      <a:pt x="90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57" y="4"/>
                      <a:pt x="48" y="6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10" y="22"/>
                      <a:pt x="4" y="40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8"/>
                      <a:pt x="5" y="63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6"/>
                      <a:pt x="7" y="68"/>
                      <a:pt x="8" y="70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108"/>
              <p:cNvSpPr/>
              <p:nvPr/>
            </p:nvSpPr>
            <p:spPr bwMode="auto">
              <a:xfrm>
                <a:off x="1865280" y="4654527"/>
                <a:ext cx="136859" cy="104925"/>
              </a:xfrm>
              <a:custGeom>
                <a:avLst/>
                <a:gdLst>
                  <a:gd name="T0" fmla="*/ 3 w 38"/>
                  <a:gd name="T1" fmla="*/ 27 h 29"/>
                  <a:gd name="T2" fmla="*/ 5 w 38"/>
                  <a:gd name="T3" fmla="*/ 25 h 29"/>
                  <a:gd name="T4" fmla="*/ 5 w 38"/>
                  <a:gd name="T5" fmla="*/ 25 h 29"/>
                  <a:gd name="T6" fmla="*/ 33 w 38"/>
                  <a:gd name="T7" fmla="*/ 21 h 29"/>
                  <a:gd name="T8" fmla="*/ 29 w 38"/>
                  <a:gd name="T9" fmla="*/ 5 h 29"/>
                  <a:gd name="T10" fmla="*/ 3 w 38"/>
                  <a:gd name="T11" fmla="*/ 17 h 29"/>
                  <a:gd name="T12" fmla="*/ 1 w 38"/>
                  <a:gd name="T13" fmla="*/ 16 h 29"/>
                  <a:gd name="T14" fmla="*/ 1 w 38"/>
                  <a:gd name="T15" fmla="*/ 16 h 29"/>
                  <a:gd name="T16" fmla="*/ 1 w 38"/>
                  <a:gd name="T17" fmla="*/ 13 h 29"/>
                  <a:gd name="T18" fmla="*/ 1 w 38"/>
                  <a:gd name="T19" fmla="*/ 13 h 29"/>
                  <a:gd name="T20" fmla="*/ 29 w 38"/>
                  <a:gd name="T21" fmla="*/ 0 h 29"/>
                  <a:gd name="T22" fmla="*/ 31 w 38"/>
                  <a:gd name="T23" fmla="*/ 0 h 29"/>
                  <a:gd name="T24" fmla="*/ 31 w 38"/>
                  <a:gd name="T25" fmla="*/ 0 h 29"/>
                  <a:gd name="T26" fmla="*/ 32 w 38"/>
                  <a:gd name="T27" fmla="*/ 1 h 29"/>
                  <a:gd name="T28" fmla="*/ 32 w 38"/>
                  <a:gd name="T29" fmla="*/ 1 h 29"/>
                  <a:gd name="T30" fmla="*/ 38 w 38"/>
                  <a:gd name="T31" fmla="*/ 22 h 29"/>
                  <a:gd name="T32" fmla="*/ 37 w 38"/>
                  <a:gd name="T33" fmla="*/ 23 h 29"/>
                  <a:gd name="T34" fmla="*/ 37 w 38"/>
                  <a:gd name="T35" fmla="*/ 23 h 29"/>
                  <a:gd name="T36" fmla="*/ 36 w 38"/>
                  <a:gd name="T37" fmla="*/ 24 h 29"/>
                  <a:gd name="T38" fmla="*/ 36 w 38"/>
                  <a:gd name="T39" fmla="*/ 24 h 29"/>
                  <a:gd name="T40" fmla="*/ 5 w 38"/>
                  <a:gd name="T41" fmla="*/ 29 h 29"/>
                  <a:gd name="T42" fmla="*/ 6 w 38"/>
                  <a:gd name="T43" fmla="*/ 29 h 29"/>
                  <a:gd name="T44" fmla="*/ 5 w 38"/>
                  <a:gd name="T45" fmla="*/ 29 h 29"/>
                  <a:gd name="T46" fmla="*/ 5 w 38"/>
                  <a:gd name="T47" fmla="*/ 29 h 29"/>
                  <a:gd name="T48" fmla="*/ 3 w 38"/>
                  <a:gd name="T4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9">
                    <a:moveTo>
                      <a:pt x="3" y="27"/>
                    </a:move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4"/>
                      <a:pt x="37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3" y="28"/>
                      <a:pt x="3" y="2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109"/>
              <p:cNvSpPr/>
              <p:nvPr/>
            </p:nvSpPr>
            <p:spPr bwMode="auto">
              <a:xfrm>
                <a:off x="1634141" y="4914559"/>
                <a:ext cx="25851" cy="13686"/>
              </a:xfrm>
              <a:custGeom>
                <a:avLst/>
                <a:gdLst>
                  <a:gd name="T0" fmla="*/ 7 w 7"/>
                  <a:gd name="T1" fmla="*/ 1 h 4"/>
                  <a:gd name="T2" fmla="*/ 6 w 7"/>
                  <a:gd name="T3" fmla="*/ 2 h 4"/>
                  <a:gd name="T4" fmla="*/ 6 w 7"/>
                  <a:gd name="T5" fmla="*/ 2 h 4"/>
                  <a:gd name="T6" fmla="*/ 5 w 7"/>
                  <a:gd name="T7" fmla="*/ 2 h 4"/>
                  <a:gd name="T8" fmla="*/ 5 w 7"/>
                  <a:gd name="T9" fmla="*/ 2 h 4"/>
                  <a:gd name="T10" fmla="*/ 2 w 7"/>
                  <a:gd name="T11" fmla="*/ 4 h 4"/>
                  <a:gd name="T12" fmla="*/ 2 w 7"/>
                  <a:gd name="T13" fmla="*/ 4 h 4"/>
                  <a:gd name="T14" fmla="*/ 1 w 7"/>
                  <a:gd name="T15" fmla="*/ 3 h 4"/>
                  <a:gd name="T16" fmla="*/ 1 w 7"/>
                  <a:gd name="T17" fmla="*/ 3 h 4"/>
                  <a:gd name="T18" fmla="*/ 1 w 7"/>
                  <a:gd name="T19" fmla="*/ 2 h 4"/>
                  <a:gd name="T20" fmla="*/ 1 w 7"/>
                  <a:gd name="T21" fmla="*/ 2 h 4"/>
                  <a:gd name="T22" fmla="*/ 5 w 7"/>
                  <a:gd name="T23" fmla="*/ 0 h 4"/>
                  <a:gd name="T24" fmla="*/ 5 w 7"/>
                  <a:gd name="T25" fmla="*/ 0 h 4"/>
                  <a:gd name="T26" fmla="*/ 5 w 7"/>
                  <a:gd name="T27" fmla="*/ 0 h 4"/>
                  <a:gd name="T28" fmla="*/ 5 w 7"/>
                  <a:gd name="T29" fmla="*/ 0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110"/>
              <p:cNvSpPr/>
              <p:nvPr/>
            </p:nvSpPr>
            <p:spPr bwMode="auto">
              <a:xfrm>
                <a:off x="1570273" y="4885667"/>
                <a:ext cx="24330" cy="13686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2 w 7"/>
                  <a:gd name="T5" fmla="*/ 4 h 4"/>
                  <a:gd name="T6" fmla="*/ 2 w 7"/>
                  <a:gd name="T7" fmla="*/ 4 h 4"/>
                  <a:gd name="T8" fmla="*/ 2 w 7"/>
                  <a:gd name="T9" fmla="*/ 4 h 4"/>
                  <a:gd name="T10" fmla="*/ 1 w 7"/>
                  <a:gd name="T11" fmla="*/ 3 h 4"/>
                  <a:gd name="T12" fmla="*/ 1 w 7"/>
                  <a:gd name="T13" fmla="*/ 3 h 4"/>
                  <a:gd name="T14" fmla="*/ 1 w 7"/>
                  <a:gd name="T15" fmla="*/ 2 h 4"/>
                  <a:gd name="T16" fmla="*/ 1 w 7"/>
                  <a:gd name="T17" fmla="*/ 2 h 4"/>
                  <a:gd name="T18" fmla="*/ 2 w 7"/>
                  <a:gd name="T19" fmla="*/ 2 h 4"/>
                  <a:gd name="T20" fmla="*/ 2 w 7"/>
                  <a:gd name="T21" fmla="*/ 2 h 4"/>
                  <a:gd name="T22" fmla="*/ 6 w 7"/>
                  <a:gd name="T23" fmla="*/ 0 h 4"/>
                  <a:gd name="T24" fmla="*/ 6 w 7"/>
                  <a:gd name="T25" fmla="*/ 0 h 4"/>
                  <a:gd name="T26" fmla="*/ 7 w 7"/>
                  <a:gd name="T27" fmla="*/ 1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111"/>
              <p:cNvSpPr/>
              <p:nvPr/>
            </p:nvSpPr>
            <p:spPr bwMode="auto">
              <a:xfrm>
                <a:off x="1656951" y="4856774"/>
                <a:ext cx="24330" cy="18248"/>
              </a:xfrm>
              <a:custGeom>
                <a:avLst/>
                <a:gdLst>
                  <a:gd name="T0" fmla="*/ 6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2 w 7"/>
                  <a:gd name="T9" fmla="*/ 4 h 5"/>
                  <a:gd name="T10" fmla="*/ 1 w 7"/>
                  <a:gd name="T11" fmla="*/ 4 h 5"/>
                  <a:gd name="T12" fmla="*/ 1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2 h 5"/>
                  <a:gd name="T20" fmla="*/ 2 w 7"/>
                  <a:gd name="T21" fmla="*/ 2 h 5"/>
                  <a:gd name="T22" fmla="*/ 6 w 7"/>
                  <a:gd name="T23" fmla="*/ 1 h 5"/>
                  <a:gd name="T24" fmla="*/ 6 w 7"/>
                  <a:gd name="T25" fmla="*/ 1 h 5"/>
                  <a:gd name="T26" fmla="*/ 7 w 7"/>
                  <a:gd name="T27" fmla="*/ 1 h 5"/>
                  <a:gd name="T28" fmla="*/ 7 w 7"/>
                  <a:gd name="T29" fmla="*/ 1 h 5"/>
                  <a:gd name="T30" fmla="*/ 7 w 7"/>
                  <a:gd name="T31" fmla="*/ 1 h 5"/>
                  <a:gd name="T32" fmla="*/ 7 w 7"/>
                  <a:gd name="T33" fmla="*/ 1 h 5"/>
                  <a:gd name="T34" fmla="*/ 6 w 7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112"/>
              <p:cNvSpPr/>
              <p:nvPr/>
            </p:nvSpPr>
            <p:spPr bwMode="auto">
              <a:xfrm>
                <a:off x="1591562" y="4798990"/>
                <a:ext cx="28892" cy="13686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2 h 4"/>
                  <a:gd name="T4" fmla="*/ 7 w 8"/>
                  <a:gd name="T5" fmla="*/ 2 h 4"/>
                  <a:gd name="T6" fmla="*/ 6 w 8"/>
                  <a:gd name="T7" fmla="*/ 2 h 4"/>
                  <a:gd name="T8" fmla="*/ 6 w 8"/>
                  <a:gd name="T9" fmla="*/ 2 h 4"/>
                  <a:gd name="T10" fmla="*/ 2 w 8"/>
                  <a:gd name="T11" fmla="*/ 4 h 4"/>
                  <a:gd name="T12" fmla="*/ 2 w 8"/>
                  <a:gd name="T13" fmla="*/ 4 h 4"/>
                  <a:gd name="T14" fmla="*/ 2 w 8"/>
                  <a:gd name="T15" fmla="*/ 4 h 4"/>
                  <a:gd name="T16" fmla="*/ 2 w 8"/>
                  <a:gd name="T17" fmla="*/ 4 h 4"/>
                  <a:gd name="T18" fmla="*/ 1 w 8"/>
                  <a:gd name="T19" fmla="*/ 3 h 4"/>
                  <a:gd name="T20" fmla="*/ 1 w 8"/>
                  <a:gd name="T21" fmla="*/ 3 h 4"/>
                  <a:gd name="T22" fmla="*/ 1 w 8"/>
                  <a:gd name="T23" fmla="*/ 2 h 4"/>
                  <a:gd name="T24" fmla="*/ 1 w 8"/>
                  <a:gd name="T25" fmla="*/ 2 h 4"/>
                  <a:gd name="T26" fmla="*/ 2 w 8"/>
                  <a:gd name="T27" fmla="*/ 2 h 4"/>
                  <a:gd name="T28" fmla="*/ 2 w 8"/>
                  <a:gd name="T29" fmla="*/ 2 h 4"/>
                  <a:gd name="T30" fmla="*/ 6 w 8"/>
                  <a:gd name="T31" fmla="*/ 0 h 4"/>
                  <a:gd name="T32" fmla="*/ 6 w 8"/>
                  <a:gd name="T33" fmla="*/ 0 h 4"/>
                  <a:gd name="T34" fmla="*/ 6 w 8"/>
                  <a:gd name="T35" fmla="*/ 0 h 4"/>
                  <a:gd name="T36" fmla="*/ 6 w 8"/>
                  <a:gd name="T37" fmla="*/ 0 h 4"/>
                  <a:gd name="T38" fmla="*/ 8 w 8"/>
                  <a:gd name="T39" fmla="*/ 1 h 4"/>
                  <a:gd name="T40" fmla="*/ 8 w 8"/>
                  <a:gd name="T41" fmla="*/ 1 h 4"/>
                  <a:gd name="T42" fmla="*/ 8 w 8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113"/>
              <p:cNvSpPr/>
              <p:nvPr/>
            </p:nvSpPr>
            <p:spPr bwMode="auto">
              <a:xfrm>
                <a:off x="1504885" y="4798990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1 w 6"/>
                  <a:gd name="T17" fmla="*/ 3 h 4"/>
                  <a:gd name="T18" fmla="*/ 1 w 6"/>
                  <a:gd name="T19" fmla="*/ 3 h 4"/>
                  <a:gd name="T20" fmla="*/ 1 w 6"/>
                  <a:gd name="T21" fmla="*/ 2 h 4"/>
                  <a:gd name="T22" fmla="*/ 1 w 6"/>
                  <a:gd name="T23" fmla="*/ 2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114"/>
              <p:cNvSpPr/>
              <p:nvPr/>
            </p:nvSpPr>
            <p:spPr bwMode="auto">
              <a:xfrm>
                <a:off x="1562670" y="4727519"/>
                <a:ext cx="31934" cy="18248"/>
              </a:xfrm>
              <a:custGeom>
                <a:avLst/>
                <a:gdLst>
                  <a:gd name="T0" fmla="*/ 8 w 9"/>
                  <a:gd name="T1" fmla="*/ 2 h 5"/>
                  <a:gd name="T2" fmla="*/ 2 w 9"/>
                  <a:gd name="T3" fmla="*/ 4 h 5"/>
                  <a:gd name="T4" fmla="*/ 2 w 9"/>
                  <a:gd name="T5" fmla="*/ 4 h 5"/>
                  <a:gd name="T6" fmla="*/ 2 w 9"/>
                  <a:gd name="T7" fmla="*/ 4 h 5"/>
                  <a:gd name="T8" fmla="*/ 0 w 9"/>
                  <a:gd name="T9" fmla="*/ 4 h 5"/>
                  <a:gd name="T10" fmla="*/ 0 w 9"/>
                  <a:gd name="T11" fmla="*/ 4 h 5"/>
                  <a:gd name="T12" fmla="*/ 1 w 9"/>
                  <a:gd name="T13" fmla="*/ 2 h 5"/>
                  <a:gd name="T14" fmla="*/ 1 w 9"/>
                  <a:gd name="T15" fmla="*/ 2 h 5"/>
                  <a:gd name="T16" fmla="*/ 7 w 9"/>
                  <a:gd name="T17" fmla="*/ 0 h 5"/>
                  <a:gd name="T18" fmla="*/ 7 w 9"/>
                  <a:gd name="T19" fmla="*/ 0 h 5"/>
                  <a:gd name="T20" fmla="*/ 9 w 9"/>
                  <a:gd name="T21" fmla="*/ 1 h 5"/>
                  <a:gd name="T22" fmla="*/ 9 w 9"/>
                  <a:gd name="T23" fmla="*/ 1 h 5"/>
                  <a:gd name="T24" fmla="*/ 9 w 9"/>
                  <a:gd name="T25" fmla="*/ 1 h 5"/>
                  <a:gd name="T26" fmla="*/ 9 w 9"/>
                  <a:gd name="T27" fmla="*/ 1 h 5"/>
                  <a:gd name="T28" fmla="*/ 8 w 9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5">
                    <a:moveTo>
                      <a:pt x="8" y="2"/>
                    </a:moveTo>
                    <a:cubicBezTo>
                      <a:pt x="6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115"/>
              <p:cNvSpPr/>
              <p:nvPr/>
            </p:nvSpPr>
            <p:spPr bwMode="auto">
              <a:xfrm>
                <a:off x="1523133" y="4727519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1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0 h 4"/>
                  <a:gd name="T16" fmla="*/ 3 w 5"/>
                  <a:gd name="T17" fmla="*/ 0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1 h 4"/>
                  <a:gd name="T24" fmla="*/ 5 w 5"/>
                  <a:gd name="T25" fmla="*/ 1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116"/>
              <p:cNvSpPr/>
              <p:nvPr/>
            </p:nvSpPr>
            <p:spPr bwMode="auto">
              <a:xfrm>
                <a:off x="1541381" y="4835485"/>
                <a:ext cx="18248" cy="10645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0 w 5"/>
                  <a:gd name="T19" fmla="*/ 1 h 3"/>
                  <a:gd name="T20" fmla="*/ 0 w 5"/>
                  <a:gd name="T21" fmla="*/ 1 h 3"/>
                  <a:gd name="T22" fmla="*/ 2 w 5"/>
                  <a:gd name="T23" fmla="*/ 0 h 3"/>
                  <a:gd name="T24" fmla="*/ 2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4 w 5"/>
                  <a:gd name="T31" fmla="*/ 0 h 3"/>
                  <a:gd name="T32" fmla="*/ 4 w 5"/>
                  <a:gd name="T33" fmla="*/ 0 h 3"/>
                  <a:gd name="T34" fmla="*/ 4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117"/>
              <p:cNvSpPr/>
              <p:nvPr/>
            </p:nvSpPr>
            <p:spPr bwMode="auto">
              <a:xfrm>
                <a:off x="1688884" y="4780742"/>
                <a:ext cx="21289" cy="15207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2 h 4"/>
                  <a:gd name="T4" fmla="*/ 6 w 6"/>
                  <a:gd name="T5" fmla="*/ 2 h 4"/>
                  <a:gd name="T6" fmla="*/ 6 w 6"/>
                  <a:gd name="T7" fmla="*/ 2 h 4"/>
                  <a:gd name="T8" fmla="*/ 6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2 w 6"/>
                  <a:gd name="T19" fmla="*/ 4 h 4"/>
                  <a:gd name="T20" fmla="*/ 1 w 6"/>
                  <a:gd name="T21" fmla="*/ 3 h 4"/>
                  <a:gd name="T22" fmla="*/ 1 w 6"/>
                  <a:gd name="T23" fmla="*/ 3 h 4"/>
                  <a:gd name="T24" fmla="*/ 2 w 6"/>
                  <a:gd name="T25" fmla="*/ 1 h 4"/>
                  <a:gd name="T26" fmla="*/ 2 w 6"/>
                  <a:gd name="T27" fmla="*/ 1 h 4"/>
                  <a:gd name="T28" fmla="*/ 2 w 6"/>
                  <a:gd name="T29" fmla="*/ 1 h 4"/>
                  <a:gd name="T30" fmla="*/ 2 w 6"/>
                  <a:gd name="T31" fmla="*/ 1 h 4"/>
                  <a:gd name="T32" fmla="*/ 5 w 6"/>
                  <a:gd name="T33" fmla="*/ 0 h 4"/>
                  <a:gd name="T34" fmla="*/ 5 w 6"/>
                  <a:gd name="T35" fmla="*/ 0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6 w 6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4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118"/>
              <p:cNvSpPr/>
              <p:nvPr/>
            </p:nvSpPr>
            <p:spPr bwMode="auto">
              <a:xfrm>
                <a:off x="1656951" y="4701668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2 w 6"/>
                  <a:gd name="T3" fmla="*/ 3 h 4"/>
                  <a:gd name="T4" fmla="*/ 2 w 6"/>
                  <a:gd name="T5" fmla="*/ 3 h 4"/>
                  <a:gd name="T6" fmla="*/ 1 w 6"/>
                  <a:gd name="T7" fmla="*/ 3 h 4"/>
                  <a:gd name="T8" fmla="*/ 1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1 w 6"/>
                  <a:gd name="T15" fmla="*/ 1 h 4"/>
                  <a:gd name="T16" fmla="*/ 1 w 6"/>
                  <a:gd name="T17" fmla="*/ 1 h 4"/>
                  <a:gd name="T18" fmla="*/ 1 w 6"/>
                  <a:gd name="T19" fmla="*/ 1 h 4"/>
                  <a:gd name="T20" fmla="*/ 1 w 6"/>
                  <a:gd name="T21" fmla="*/ 1 h 4"/>
                  <a:gd name="T22" fmla="*/ 4 w 6"/>
                  <a:gd name="T23" fmla="*/ 0 h 4"/>
                  <a:gd name="T24" fmla="*/ 4 w 6"/>
                  <a:gd name="T25" fmla="*/ 0 h 4"/>
                  <a:gd name="T26" fmla="*/ 5 w 6"/>
                  <a:gd name="T27" fmla="*/ 0 h 4"/>
                  <a:gd name="T28" fmla="*/ 5 w 6"/>
                  <a:gd name="T29" fmla="*/ 0 h 4"/>
                  <a:gd name="T30" fmla="*/ 6 w 6"/>
                  <a:gd name="T31" fmla="*/ 1 h 4"/>
                  <a:gd name="T32" fmla="*/ 6 w 6"/>
                  <a:gd name="T33" fmla="*/ 1 h 4"/>
                  <a:gd name="T34" fmla="*/ 5 w 6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119"/>
              <p:cNvSpPr/>
              <p:nvPr/>
            </p:nvSpPr>
            <p:spPr bwMode="auto">
              <a:xfrm>
                <a:off x="1606769" y="4672775"/>
                <a:ext cx="21289" cy="15207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1 h 4"/>
                  <a:gd name="T22" fmla="*/ 1 w 6"/>
                  <a:gd name="T23" fmla="*/ 1 h 4"/>
                  <a:gd name="T24" fmla="*/ 3 w 6"/>
                  <a:gd name="T25" fmla="*/ 1 h 4"/>
                  <a:gd name="T26" fmla="*/ 3 w 6"/>
                  <a:gd name="T27" fmla="*/ 1 h 4"/>
                  <a:gd name="T28" fmla="*/ 4 w 6"/>
                  <a:gd name="T29" fmla="*/ 1 h 4"/>
                  <a:gd name="T30" fmla="*/ 4 w 6"/>
                  <a:gd name="T31" fmla="*/ 1 h 4"/>
                  <a:gd name="T32" fmla="*/ 4 w 6"/>
                  <a:gd name="T33" fmla="*/ 1 h 4"/>
                  <a:gd name="T34" fmla="*/ 4 w 6"/>
                  <a:gd name="T35" fmla="*/ 1 h 4"/>
                  <a:gd name="T36" fmla="*/ 6 w 6"/>
                  <a:gd name="T37" fmla="*/ 1 h 4"/>
                  <a:gd name="T38" fmla="*/ 6 w 6"/>
                  <a:gd name="T39" fmla="*/ 1 h 4"/>
                  <a:gd name="T40" fmla="*/ 6 w 6"/>
                  <a:gd name="T41" fmla="*/ 1 h 4"/>
                  <a:gd name="T42" fmla="*/ 6 w 6"/>
                  <a:gd name="T43" fmla="*/ 1 h 4"/>
                  <a:gd name="T44" fmla="*/ 5 w 6"/>
                  <a:gd name="T4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120"/>
              <p:cNvSpPr/>
              <p:nvPr/>
            </p:nvSpPr>
            <p:spPr bwMode="auto">
              <a:xfrm>
                <a:off x="1628058" y="4745767"/>
                <a:ext cx="18248" cy="10645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2 h 3"/>
                  <a:gd name="T4" fmla="*/ 4 w 5"/>
                  <a:gd name="T5" fmla="*/ 2 h 3"/>
                  <a:gd name="T6" fmla="*/ 3 w 5"/>
                  <a:gd name="T7" fmla="*/ 2 h 3"/>
                  <a:gd name="T8" fmla="*/ 3 w 5"/>
                  <a:gd name="T9" fmla="*/ 2 h 3"/>
                  <a:gd name="T10" fmla="*/ 2 w 5"/>
                  <a:gd name="T11" fmla="*/ 3 h 3"/>
                  <a:gd name="T12" fmla="*/ 2 w 5"/>
                  <a:gd name="T13" fmla="*/ 3 h 3"/>
                  <a:gd name="T14" fmla="*/ 0 w 5"/>
                  <a:gd name="T15" fmla="*/ 2 h 3"/>
                  <a:gd name="T16" fmla="*/ 0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3 w 5"/>
                  <a:gd name="T23" fmla="*/ 0 h 3"/>
                  <a:gd name="T24" fmla="*/ 3 w 5"/>
                  <a:gd name="T25" fmla="*/ 0 h 3"/>
                  <a:gd name="T26" fmla="*/ 3 w 5"/>
                  <a:gd name="T27" fmla="*/ 0 h 3"/>
                  <a:gd name="T28" fmla="*/ 3 w 5"/>
                  <a:gd name="T29" fmla="*/ 0 h 3"/>
                  <a:gd name="T30" fmla="*/ 5 w 5"/>
                  <a:gd name="T31" fmla="*/ 1 h 3"/>
                  <a:gd name="T32" fmla="*/ 5 w 5"/>
                  <a:gd name="T33" fmla="*/ 1 h 3"/>
                  <a:gd name="T34" fmla="*/ 5 w 5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121"/>
              <p:cNvSpPr/>
              <p:nvPr/>
            </p:nvSpPr>
            <p:spPr bwMode="auto">
              <a:xfrm>
                <a:off x="1739066" y="4878064"/>
                <a:ext cx="21289" cy="13686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1 w 6"/>
                  <a:gd name="T13" fmla="*/ 3 h 4"/>
                  <a:gd name="T14" fmla="*/ 1 w 6"/>
                  <a:gd name="T15" fmla="*/ 3 h 4"/>
                  <a:gd name="T16" fmla="*/ 2 w 6"/>
                  <a:gd name="T17" fmla="*/ 2 h 4"/>
                  <a:gd name="T18" fmla="*/ 2 w 6"/>
                  <a:gd name="T19" fmla="*/ 2 h 4"/>
                  <a:gd name="T20" fmla="*/ 2 w 6"/>
                  <a:gd name="T21" fmla="*/ 1 h 4"/>
                  <a:gd name="T22" fmla="*/ 2 w 6"/>
                  <a:gd name="T23" fmla="*/ 1 h 4"/>
                  <a:gd name="T24" fmla="*/ 5 w 6"/>
                  <a:gd name="T25" fmla="*/ 0 h 4"/>
                  <a:gd name="T26" fmla="*/ 5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122"/>
              <p:cNvSpPr/>
              <p:nvPr/>
            </p:nvSpPr>
            <p:spPr bwMode="auto">
              <a:xfrm>
                <a:off x="1810537" y="4830923"/>
                <a:ext cx="22810" cy="18248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3 h 5"/>
                  <a:gd name="T4" fmla="*/ 5 w 6"/>
                  <a:gd name="T5" fmla="*/ 3 h 5"/>
                  <a:gd name="T6" fmla="*/ 1 w 6"/>
                  <a:gd name="T7" fmla="*/ 4 h 5"/>
                  <a:gd name="T8" fmla="*/ 1 w 6"/>
                  <a:gd name="T9" fmla="*/ 4 h 5"/>
                  <a:gd name="T10" fmla="*/ 1 w 6"/>
                  <a:gd name="T11" fmla="*/ 4 h 5"/>
                  <a:gd name="T12" fmla="*/ 0 w 6"/>
                  <a:gd name="T13" fmla="*/ 4 h 5"/>
                  <a:gd name="T14" fmla="*/ 0 w 6"/>
                  <a:gd name="T15" fmla="*/ 4 h 5"/>
                  <a:gd name="T16" fmla="*/ 1 w 6"/>
                  <a:gd name="T17" fmla="*/ 2 h 5"/>
                  <a:gd name="T18" fmla="*/ 1 w 6"/>
                  <a:gd name="T19" fmla="*/ 2 h 5"/>
                  <a:gd name="T20" fmla="*/ 4 w 6"/>
                  <a:gd name="T21" fmla="*/ 0 h 5"/>
                  <a:gd name="T22" fmla="*/ 4 w 6"/>
                  <a:gd name="T23" fmla="*/ 0 h 5"/>
                  <a:gd name="T24" fmla="*/ 4 w 6"/>
                  <a:gd name="T25" fmla="*/ 0 h 5"/>
                  <a:gd name="T26" fmla="*/ 4 w 6"/>
                  <a:gd name="T27" fmla="*/ 0 h 5"/>
                  <a:gd name="T28" fmla="*/ 6 w 6"/>
                  <a:gd name="T29" fmla="*/ 1 h 5"/>
                  <a:gd name="T30" fmla="*/ 6 w 6"/>
                  <a:gd name="T31" fmla="*/ 1 h 5"/>
                  <a:gd name="T32" fmla="*/ 6 w 6"/>
                  <a:gd name="T33" fmla="*/ 1 h 5"/>
                  <a:gd name="T34" fmla="*/ 6 w 6"/>
                  <a:gd name="T35" fmla="*/ 1 h 5"/>
                  <a:gd name="T36" fmla="*/ 5 w 6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123"/>
              <p:cNvSpPr/>
              <p:nvPr/>
            </p:nvSpPr>
            <p:spPr bwMode="auto">
              <a:xfrm>
                <a:off x="1746669" y="4809634"/>
                <a:ext cx="21289" cy="15207"/>
              </a:xfrm>
              <a:custGeom>
                <a:avLst/>
                <a:gdLst>
                  <a:gd name="T0" fmla="*/ 5 w 6"/>
                  <a:gd name="T1" fmla="*/ 2 h 4"/>
                  <a:gd name="T2" fmla="*/ 3 w 6"/>
                  <a:gd name="T3" fmla="*/ 4 h 4"/>
                  <a:gd name="T4" fmla="*/ 3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0 w 6"/>
                  <a:gd name="T13" fmla="*/ 3 h 4"/>
                  <a:gd name="T14" fmla="*/ 0 w 6"/>
                  <a:gd name="T15" fmla="*/ 3 h 4"/>
                  <a:gd name="T16" fmla="*/ 1 w 6"/>
                  <a:gd name="T17" fmla="*/ 1 h 4"/>
                  <a:gd name="T18" fmla="*/ 1 w 6"/>
                  <a:gd name="T19" fmla="*/ 1 h 4"/>
                  <a:gd name="T20" fmla="*/ 2 w 6"/>
                  <a:gd name="T21" fmla="*/ 1 h 4"/>
                  <a:gd name="T22" fmla="*/ 2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6 w 6"/>
                  <a:gd name="T29" fmla="*/ 1 h 4"/>
                  <a:gd name="T30" fmla="*/ 6 w 6"/>
                  <a:gd name="T31" fmla="*/ 1 h 4"/>
                  <a:gd name="T32" fmla="*/ 6 w 6"/>
                  <a:gd name="T33" fmla="*/ 1 h 4"/>
                  <a:gd name="T34" fmla="*/ 6 w 6"/>
                  <a:gd name="T35" fmla="*/ 1 h 4"/>
                  <a:gd name="T36" fmla="*/ 5 w 6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124"/>
              <p:cNvSpPr/>
              <p:nvPr/>
            </p:nvSpPr>
            <p:spPr bwMode="auto">
              <a:xfrm>
                <a:off x="1847033" y="4767056"/>
                <a:ext cx="18248" cy="13686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2 h 4"/>
                  <a:gd name="T12" fmla="*/ 0 w 5"/>
                  <a:gd name="T13" fmla="*/ 2 h 4"/>
                  <a:gd name="T14" fmla="*/ 3 w 5"/>
                  <a:gd name="T15" fmla="*/ 1 h 4"/>
                  <a:gd name="T16" fmla="*/ 3 w 5"/>
                  <a:gd name="T17" fmla="*/ 1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2 h 4"/>
                  <a:gd name="T24" fmla="*/ 5 w 5"/>
                  <a:gd name="T25" fmla="*/ 2 h 4"/>
                  <a:gd name="T26" fmla="*/ 4 w 5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125"/>
              <p:cNvSpPr/>
              <p:nvPr/>
            </p:nvSpPr>
            <p:spPr bwMode="auto">
              <a:xfrm>
                <a:off x="1754273" y="4719916"/>
                <a:ext cx="21289" cy="13686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2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2 h 4"/>
                  <a:gd name="T10" fmla="*/ 1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0 w 6"/>
                  <a:gd name="T17" fmla="*/ 3 h 4"/>
                  <a:gd name="T18" fmla="*/ 0 w 6"/>
                  <a:gd name="T19" fmla="*/ 3 h 4"/>
                  <a:gd name="T20" fmla="*/ 0 w 6"/>
                  <a:gd name="T21" fmla="*/ 1 h 4"/>
                  <a:gd name="T22" fmla="*/ 0 w 6"/>
                  <a:gd name="T23" fmla="*/ 1 h 4"/>
                  <a:gd name="T24" fmla="*/ 4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6 w 6"/>
                  <a:gd name="T33" fmla="*/ 1 h 4"/>
                  <a:gd name="T34" fmla="*/ 6 w 6"/>
                  <a:gd name="T35" fmla="*/ 1 h 4"/>
                  <a:gd name="T36" fmla="*/ 6 w 6"/>
                  <a:gd name="T3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126"/>
              <p:cNvSpPr/>
              <p:nvPr/>
            </p:nvSpPr>
            <p:spPr bwMode="auto">
              <a:xfrm>
                <a:off x="1786206" y="4738163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2 w 6"/>
                  <a:gd name="T7" fmla="*/ 4 h 4"/>
                  <a:gd name="T8" fmla="*/ 1 w 6"/>
                  <a:gd name="T9" fmla="*/ 3 h 4"/>
                  <a:gd name="T10" fmla="*/ 1 w 6"/>
                  <a:gd name="T11" fmla="*/ 3 h 4"/>
                  <a:gd name="T12" fmla="*/ 1 w 6"/>
                  <a:gd name="T13" fmla="*/ 2 h 4"/>
                  <a:gd name="T14" fmla="*/ 1 w 6"/>
                  <a:gd name="T15" fmla="*/ 2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1 h 4"/>
                  <a:gd name="T22" fmla="*/ 6 w 6"/>
                  <a:gd name="T23" fmla="*/ 1 h 4"/>
                  <a:gd name="T24" fmla="*/ 6 w 6"/>
                  <a:gd name="T25" fmla="*/ 1 h 4"/>
                  <a:gd name="T26" fmla="*/ 6 w 6"/>
                  <a:gd name="T27" fmla="*/ 1 h 4"/>
                  <a:gd name="T28" fmla="*/ 5 w 6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127"/>
              <p:cNvSpPr/>
              <p:nvPr/>
            </p:nvSpPr>
            <p:spPr bwMode="auto">
              <a:xfrm>
                <a:off x="1810537" y="4680378"/>
                <a:ext cx="18248" cy="10645"/>
              </a:xfrm>
              <a:custGeom>
                <a:avLst/>
                <a:gdLst>
                  <a:gd name="T0" fmla="*/ 4 w 5"/>
                  <a:gd name="T1" fmla="*/ 2 h 3"/>
                  <a:gd name="T2" fmla="*/ 2 w 5"/>
                  <a:gd name="T3" fmla="*/ 3 h 3"/>
                  <a:gd name="T4" fmla="*/ 2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3 w 5"/>
                  <a:gd name="T15" fmla="*/ 0 h 3"/>
                  <a:gd name="T16" fmla="*/ 3 w 5"/>
                  <a:gd name="T17" fmla="*/ 0 h 3"/>
                  <a:gd name="T18" fmla="*/ 5 w 5"/>
                  <a:gd name="T19" fmla="*/ 1 h 3"/>
                  <a:gd name="T20" fmla="*/ 5 w 5"/>
                  <a:gd name="T21" fmla="*/ 1 h 3"/>
                  <a:gd name="T22" fmla="*/ 4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128"/>
              <p:cNvSpPr/>
              <p:nvPr/>
            </p:nvSpPr>
            <p:spPr bwMode="auto">
              <a:xfrm>
                <a:off x="1681281" y="4651486"/>
                <a:ext cx="25851" cy="18248"/>
              </a:xfrm>
              <a:custGeom>
                <a:avLst/>
                <a:gdLst>
                  <a:gd name="T0" fmla="*/ 7 w 7"/>
                  <a:gd name="T1" fmla="*/ 3 h 5"/>
                  <a:gd name="T2" fmla="*/ 2 w 7"/>
                  <a:gd name="T3" fmla="*/ 4 h 5"/>
                  <a:gd name="T4" fmla="*/ 2 w 7"/>
                  <a:gd name="T5" fmla="*/ 4 h 5"/>
                  <a:gd name="T6" fmla="*/ 2 w 7"/>
                  <a:gd name="T7" fmla="*/ 4 h 5"/>
                  <a:gd name="T8" fmla="*/ 1 w 7"/>
                  <a:gd name="T9" fmla="*/ 4 h 5"/>
                  <a:gd name="T10" fmla="*/ 1 w 7"/>
                  <a:gd name="T11" fmla="*/ 4 h 5"/>
                  <a:gd name="T12" fmla="*/ 1 w 7"/>
                  <a:gd name="T13" fmla="*/ 2 h 5"/>
                  <a:gd name="T14" fmla="*/ 1 w 7"/>
                  <a:gd name="T15" fmla="*/ 2 h 5"/>
                  <a:gd name="T16" fmla="*/ 6 w 7"/>
                  <a:gd name="T17" fmla="*/ 0 h 5"/>
                  <a:gd name="T18" fmla="*/ 6 w 7"/>
                  <a:gd name="T19" fmla="*/ 0 h 5"/>
                  <a:gd name="T20" fmla="*/ 7 w 7"/>
                  <a:gd name="T21" fmla="*/ 1 h 5"/>
                  <a:gd name="T22" fmla="*/ 7 w 7"/>
                  <a:gd name="T23" fmla="*/ 1 h 5"/>
                  <a:gd name="T24" fmla="*/ 7 w 7"/>
                  <a:gd name="T25" fmla="*/ 1 h 5"/>
                  <a:gd name="T26" fmla="*/ 7 w 7"/>
                  <a:gd name="T27" fmla="*/ 1 h 5"/>
                  <a:gd name="T28" fmla="*/ 7 w 7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129"/>
              <p:cNvSpPr/>
              <p:nvPr/>
            </p:nvSpPr>
            <p:spPr bwMode="auto">
              <a:xfrm>
                <a:off x="1710174" y="4669734"/>
                <a:ext cx="25851" cy="13686"/>
              </a:xfrm>
              <a:custGeom>
                <a:avLst/>
                <a:gdLst>
                  <a:gd name="T0" fmla="*/ 6 w 7"/>
                  <a:gd name="T1" fmla="*/ 3 h 4"/>
                  <a:gd name="T2" fmla="*/ 4 w 7"/>
                  <a:gd name="T3" fmla="*/ 3 h 4"/>
                  <a:gd name="T4" fmla="*/ 4 w 7"/>
                  <a:gd name="T5" fmla="*/ 3 h 4"/>
                  <a:gd name="T6" fmla="*/ 1 w 7"/>
                  <a:gd name="T7" fmla="*/ 4 h 4"/>
                  <a:gd name="T8" fmla="*/ 1 w 7"/>
                  <a:gd name="T9" fmla="*/ 4 h 4"/>
                  <a:gd name="T10" fmla="*/ 1 w 7"/>
                  <a:gd name="T11" fmla="*/ 4 h 4"/>
                  <a:gd name="T12" fmla="*/ 0 w 7"/>
                  <a:gd name="T13" fmla="*/ 3 h 4"/>
                  <a:gd name="T14" fmla="*/ 0 w 7"/>
                  <a:gd name="T15" fmla="*/ 3 h 4"/>
                  <a:gd name="T16" fmla="*/ 1 w 7"/>
                  <a:gd name="T17" fmla="*/ 2 h 4"/>
                  <a:gd name="T18" fmla="*/ 1 w 7"/>
                  <a:gd name="T19" fmla="*/ 2 h 4"/>
                  <a:gd name="T20" fmla="*/ 3 w 7"/>
                  <a:gd name="T21" fmla="*/ 1 h 4"/>
                  <a:gd name="T22" fmla="*/ 3 w 7"/>
                  <a:gd name="T23" fmla="*/ 1 h 4"/>
                  <a:gd name="T24" fmla="*/ 5 w 7"/>
                  <a:gd name="T25" fmla="*/ 0 h 4"/>
                  <a:gd name="T26" fmla="*/ 5 w 7"/>
                  <a:gd name="T27" fmla="*/ 0 h 4"/>
                  <a:gd name="T28" fmla="*/ 7 w 7"/>
                  <a:gd name="T29" fmla="*/ 1 h 4"/>
                  <a:gd name="T30" fmla="*/ 7 w 7"/>
                  <a:gd name="T31" fmla="*/ 1 h 4"/>
                  <a:gd name="T32" fmla="*/ 7 w 7"/>
                  <a:gd name="T33" fmla="*/ 1 h 4"/>
                  <a:gd name="T34" fmla="*/ 7 w 7"/>
                  <a:gd name="T35" fmla="*/ 1 h 4"/>
                  <a:gd name="T36" fmla="*/ 6 w 7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130"/>
              <p:cNvSpPr/>
              <p:nvPr/>
            </p:nvSpPr>
            <p:spPr bwMode="auto">
              <a:xfrm>
                <a:off x="1757314" y="4637800"/>
                <a:ext cx="21289" cy="13686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4 h 4"/>
                  <a:gd name="T4" fmla="*/ 2 w 6"/>
                  <a:gd name="T5" fmla="*/ 4 h 4"/>
                  <a:gd name="T6" fmla="*/ 0 w 6"/>
                  <a:gd name="T7" fmla="*/ 3 h 4"/>
                  <a:gd name="T8" fmla="*/ 0 w 6"/>
                  <a:gd name="T9" fmla="*/ 3 h 4"/>
                  <a:gd name="T10" fmla="*/ 1 w 6"/>
                  <a:gd name="T11" fmla="*/ 1 h 4"/>
                  <a:gd name="T12" fmla="*/ 1 w 6"/>
                  <a:gd name="T13" fmla="*/ 1 h 4"/>
                  <a:gd name="T14" fmla="*/ 4 w 6"/>
                  <a:gd name="T15" fmla="*/ 0 h 4"/>
                  <a:gd name="T16" fmla="*/ 4 w 6"/>
                  <a:gd name="T17" fmla="*/ 0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 rot="2875011">
              <a:off x="742610" y="227946"/>
              <a:ext cx="869814" cy="938244"/>
              <a:chOff x="1736025" y="1824588"/>
              <a:chExt cx="869814" cy="938244"/>
            </a:xfrm>
          </p:grpSpPr>
          <p:sp>
            <p:nvSpPr>
              <p:cNvPr id="74" name="Freeform 73"/>
              <p:cNvSpPr/>
              <p:nvPr/>
            </p:nvSpPr>
            <p:spPr bwMode="auto">
              <a:xfrm>
                <a:off x="2196783" y="2654866"/>
                <a:ext cx="118611" cy="100363"/>
              </a:xfrm>
              <a:custGeom>
                <a:avLst/>
                <a:gdLst>
                  <a:gd name="T0" fmla="*/ 0 w 78"/>
                  <a:gd name="T1" fmla="*/ 21 h 66"/>
                  <a:gd name="T2" fmla="*/ 52 w 78"/>
                  <a:gd name="T3" fmla="*/ 66 h 66"/>
                  <a:gd name="T4" fmla="*/ 78 w 78"/>
                  <a:gd name="T5" fmla="*/ 26 h 66"/>
                  <a:gd name="T6" fmla="*/ 14 w 78"/>
                  <a:gd name="T7" fmla="*/ 0 h 66"/>
                  <a:gd name="T8" fmla="*/ 0 w 78"/>
                  <a:gd name="T9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6">
                    <a:moveTo>
                      <a:pt x="0" y="21"/>
                    </a:moveTo>
                    <a:lnTo>
                      <a:pt x="52" y="66"/>
                    </a:lnTo>
                    <a:lnTo>
                      <a:pt x="78" y="26"/>
                    </a:lnTo>
                    <a:lnTo>
                      <a:pt x="14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74"/>
              <p:cNvSpPr>
                <a:spLocks noEditPoints="1"/>
              </p:cNvSpPr>
              <p:nvPr/>
            </p:nvSpPr>
            <p:spPr bwMode="auto">
              <a:xfrm>
                <a:off x="2207428" y="2659428"/>
                <a:ext cx="39537" cy="50182"/>
              </a:xfrm>
              <a:custGeom>
                <a:avLst/>
                <a:gdLst>
                  <a:gd name="T0" fmla="*/ 1 w 11"/>
                  <a:gd name="T1" fmla="*/ 14 h 14"/>
                  <a:gd name="T2" fmla="*/ 1 w 11"/>
                  <a:gd name="T3" fmla="*/ 11 h 14"/>
                  <a:gd name="T4" fmla="*/ 1 w 11"/>
                  <a:gd name="T5" fmla="*/ 11 h 14"/>
                  <a:gd name="T6" fmla="*/ 5 w 11"/>
                  <a:gd name="T7" fmla="*/ 5 h 14"/>
                  <a:gd name="T8" fmla="*/ 5 w 11"/>
                  <a:gd name="T9" fmla="*/ 5 h 14"/>
                  <a:gd name="T10" fmla="*/ 7 w 11"/>
                  <a:gd name="T11" fmla="*/ 1 h 14"/>
                  <a:gd name="T12" fmla="*/ 7 w 11"/>
                  <a:gd name="T13" fmla="*/ 1 h 14"/>
                  <a:gd name="T14" fmla="*/ 9 w 11"/>
                  <a:gd name="T15" fmla="*/ 0 h 14"/>
                  <a:gd name="T16" fmla="*/ 9 w 11"/>
                  <a:gd name="T17" fmla="*/ 0 h 14"/>
                  <a:gd name="T18" fmla="*/ 11 w 11"/>
                  <a:gd name="T19" fmla="*/ 2 h 14"/>
                  <a:gd name="T20" fmla="*/ 11 w 11"/>
                  <a:gd name="T21" fmla="*/ 2 h 14"/>
                  <a:gd name="T22" fmla="*/ 10 w 11"/>
                  <a:gd name="T23" fmla="*/ 5 h 14"/>
                  <a:gd name="T24" fmla="*/ 10 w 11"/>
                  <a:gd name="T25" fmla="*/ 5 h 14"/>
                  <a:gd name="T26" fmla="*/ 8 w 11"/>
                  <a:gd name="T27" fmla="*/ 7 h 14"/>
                  <a:gd name="T28" fmla="*/ 8 w 11"/>
                  <a:gd name="T29" fmla="*/ 7 h 14"/>
                  <a:gd name="T30" fmla="*/ 4 w 11"/>
                  <a:gd name="T31" fmla="*/ 13 h 14"/>
                  <a:gd name="T32" fmla="*/ 4 w 11"/>
                  <a:gd name="T33" fmla="*/ 13 h 14"/>
                  <a:gd name="T34" fmla="*/ 2 w 11"/>
                  <a:gd name="T35" fmla="*/ 14 h 14"/>
                  <a:gd name="T36" fmla="*/ 2 w 11"/>
                  <a:gd name="T37" fmla="*/ 14 h 14"/>
                  <a:gd name="T38" fmla="*/ 1 w 11"/>
                  <a:gd name="T39" fmla="*/ 14 h 14"/>
                  <a:gd name="T40" fmla="*/ 7 w 11"/>
                  <a:gd name="T41" fmla="*/ 1 h 14"/>
                  <a:gd name="T42" fmla="*/ 7 w 11"/>
                  <a:gd name="T43" fmla="*/ 1 h 14"/>
                  <a:gd name="T44" fmla="*/ 7 w 11"/>
                  <a:gd name="T45" fmla="*/ 1 h 14"/>
                  <a:gd name="T46" fmla="*/ 7 w 11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4">
                    <a:moveTo>
                      <a:pt x="1" y="14"/>
                    </a:move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4" y="7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225676" y="2665510"/>
                <a:ext cx="42578" cy="57785"/>
              </a:xfrm>
              <a:custGeom>
                <a:avLst/>
                <a:gdLst>
                  <a:gd name="T0" fmla="*/ 1 w 12"/>
                  <a:gd name="T1" fmla="*/ 16 h 16"/>
                  <a:gd name="T2" fmla="*/ 1 w 12"/>
                  <a:gd name="T3" fmla="*/ 13 h 16"/>
                  <a:gd name="T4" fmla="*/ 1 w 12"/>
                  <a:gd name="T5" fmla="*/ 13 h 16"/>
                  <a:gd name="T6" fmla="*/ 6 w 12"/>
                  <a:gd name="T7" fmla="*/ 6 h 16"/>
                  <a:gd name="T8" fmla="*/ 6 w 12"/>
                  <a:gd name="T9" fmla="*/ 6 h 16"/>
                  <a:gd name="T10" fmla="*/ 8 w 12"/>
                  <a:gd name="T11" fmla="*/ 2 h 16"/>
                  <a:gd name="T12" fmla="*/ 8 w 12"/>
                  <a:gd name="T13" fmla="*/ 2 h 16"/>
                  <a:gd name="T14" fmla="*/ 10 w 12"/>
                  <a:gd name="T15" fmla="*/ 0 h 16"/>
                  <a:gd name="T16" fmla="*/ 10 w 12"/>
                  <a:gd name="T17" fmla="*/ 0 h 16"/>
                  <a:gd name="T18" fmla="*/ 12 w 12"/>
                  <a:gd name="T19" fmla="*/ 3 h 16"/>
                  <a:gd name="T20" fmla="*/ 12 w 12"/>
                  <a:gd name="T21" fmla="*/ 3 h 16"/>
                  <a:gd name="T22" fmla="*/ 9 w 12"/>
                  <a:gd name="T23" fmla="*/ 8 h 16"/>
                  <a:gd name="T24" fmla="*/ 9 w 12"/>
                  <a:gd name="T25" fmla="*/ 8 h 16"/>
                  <a:gd name="T26" fmla="*/ 4 w 12"/>
                  <a:gd name="T27" fmla="*/ 16 h 16"/>
                  <a:gd name="T28" fmla="*/ 4 w 12"/>
                  <a:gd name="T29" fmla="*/ 16 h 16"/>
                  <a:gd name="T30" fmla="*/ 4 w 12"/>
                  <a:gd name="T31" fmla="*/ 16 h 16"/>
                  <a:gd name="T32" fmla="*/ 2 w 12"/>
                  <a:gd name="T33" fmla="*/ 16 h 16"/>
                  <a:gd name="T34" fmla="*/ 2 w 12"/>
                  <a:gd name="T35" fmla="*/ 16 h 16"/>
                  <a:gd name="T36" fmla="*/ 1 w 12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6">
                    <a:moveTo>
                      <a:pt x="1" y="16"/>
                    </a:moveTo>
                    <a:cubicBezTo>
                      <a:pt x="0" y="15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1"/>
                      <a:pt x="4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5"/>
                      <a:pt x="10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1"/>
                      <a:pt x="6" y="13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1" y="16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250006" y="2680717"/>
                <a:ext cx="47140" cy="60826"/>
              </a:xfrm>
              <a:custGeom>
                <a:avLst/>
                <a:gdLst>
                  <a:gd name="T0" fmla="*/ 1 w 13"/>
                  <a:gd name="T1" fmla="*/ 17 h 17"/>
                  <a:gd name="T2" fmla="*/ 0 w 13"/>
                  <a:gd name="T3" fmla="*/ 14 h 17"/>
                  <a:gd name="T4" fmla="*/ 0 w 13"/>
                  <a:gd name="T5" fmla="*/ 14 h 17"/>
                  <a:gd name="T6" fmla="*/ 9 w 13"/>
                  <a:gd name="T7" fmla="*/ 1 h 17"/>
                  <a:gd name="T8" fmla="*/ 9 w 13"/>
                  <a:gd name="T9" fmla="*/ 1 h 17"/>
                  <a:gd name="T10" fmla="*/ 12 w 13"/>
                  <a:gd name="T11" fmla="*/ 1 h 17"/>
                  <a:gd name="T12" fmla="*/ 12 w 13"/>
                  <a:gd name="T13" fmla="*/ 1 h 17"/>
                  <a:gd name="T14" fmla="*/ 12 w 13"/>
                  <a:gd name="T15" fmla="*/ 3 h 17"/>
                  <a:gd name="T16" fmla="*/ 12 w 13"/>
                  <a:gd name="T17" fmla="*/ 3 h 17"/>
                  <a:gd name="T18" fmla="*/ 4 w 13"/>
                  <a:gd name="T19" fmla="*/ 17 h 17"/>
                  <a:gd name="T20" fmla="*/ 4 w 13"/>
                  <a:gd name="T21" fmla="*/ 17 h 17"/>
                  <a:gd name="T22" fmla="*/ 2 w 13"/>
                  <a:gd name="T23" fmla="*/ 17 h 17"/>
                  <a:gd name="T24" fmla="*/ 2 w 13"/>
                  <a:gd name="T25" fmla="*/ 17 h 17"/>
                  <a:gd name="T26" fmla="*/ 1 w 13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7">
                    <a:moveTo>
                      <a:pt x="1" y="17"/>
                    </a:move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6" y="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8"/>
                      <a:pt x="7" y="12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1839429" y="2356817"/>
                <a:ext cx="428825" cy="398412"/>
              </a:xfrm>
              <a:custGeom>
                <a:avLst/>
                <a:gdLst>
                  <a:gd name="T0" fmla="*/ 18 w 119"/>
                  <a:gd name="T1" fmla="*/ 30 h 111"/>
                  <a:gd name="T2" fmla="*/ 25 w 119"/>
                  <a:gd name="T3" fmla="*/ 83 h 111"/>
                  <a:gd name="T4" fmla="*/ 100 w 119"/>
                  <a:gd name="T5" fmla="*/ 91 h 111"/>
                  <a:gd name="T6" fmla="*/ 79 w 119"/>
                  <a:gd name="T7" fmla="*/ 19 h 111"/>
                  <a:gd name="T8" fmla="*/ 18 w 119"/>
                  <a:gd name="T9" fmla="*/ 3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11">
                    <a:moveTo>
                      <a:pt x="18" y="30"/>
                    </a:moveTo>
                    <a:cubicBezTo>
                      <a:pt x="18" y="30"/>
                      <a:pt x="0" y="58"/>
                      <a:pt x="25" y="83"/>
                    </a:cubicBezTo>
                    <a:cubicBezTo>
                      <a:pt x="50" y="108"/>
                      <a:pt x="82" y="111"/>
                      <a:pt x="100" y="91"/>
                    </a:cubicBezTo>
                    <a:cubicBezTo>
                      <a:pt x="119" y="70"/>
                      <a:pt x="116" y="38"/>
                      <a:pt x="79" y="19"/>
                    </a:cubicBezTo>
                    <a:cubicBezTo>
                      <a:pt x="42" y="0"/>
                      <a:pt x="23" y="22"/>
                      <a:pt x="18" y="30"/>
                    </a:cubicBezTo>
                    <a:close/>
                  </a:path>
                </a:pathLst>
              </a:custGeom>
              <a:solidFill>
                <a:srgbClr val="A2C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78"/>
              <p:cNvSpPr>
                <a:spLocks noEditPoints="1"/>
              </p:cNvSpPr>
              <p:nvPr/>
            </p:nvSpPr>
            <p:spPr bwMode="auto">
              <a:xfrm>
                <a:off x="1875925" y="2388751"/>
                <a:ext cx="371040" cy="349751"/>
              </a:xfrm>
              <a:custGeom>
                <a:avLst/>
                <a:gdLst>
                  <a:gd name="T0" fmla="*/ 60 w 103"/>
                  <a:gd name="T1" fmla="*/ 97 h 97"/>
                  <a:gd name="T2" fmla="*/ 14 w 103"/>
                  <a:gd name="T3" fmla="*/ 76 h 97"/>
                  <a:gd name="T4" fmla="*/ 14 w 103"/>
                  <a:gd name="T5" fmla="*/ 76 h 97"/>
                  <a:gd name="T6" fmla="*/ 0 w 103"/>
                  <a:gd name="T7" fmla="*/ 44 h 97"/>
                  <a:gd name="T8" fmla="*/ 0 w 103"/>
                  <a:gd name="T9" fmla="*/ 44 h 97"/>
                  <a:gd name="T10" fmla="*/ 7 w 103"/>
                  <a:gd name="T11" fmla="*/ 20 h 97"/>
                  <a:gd name="T12" fmla="*/ 7 w 103"/>
                  <a:gd name="T13" fmla="*/ 20 h 97"/>
                  <a:gd name="T14" fmla="*/ 42 w 103"/>
                  <a:gd name="T15" fmla="*/ 0 h 97"/>
                  <a:gd name="T16" fmla="*/ 42 w 103"/>
                  <a:gd name="T17" fmla="*/ 0 h 97"/>
                  <a:gd name="T18" fmla="*/ 70 w 103"/>
                  <a:gd name="T19" fmla="*/ 8 h 97"/>
                  <a:gd name="T20" fmla="*/ 70 w 103"/>
                  <a:gd name="T21" fmla="*/ 8 h 97"/>
                  <a:gd name="T22" fmla="*/ 103 w 103"/>
                  <a:gd name="T23" fmla="*/ 54 h 97"/>
                  <a:gd name="T24" fmla="*/ 103 w 103"/>
                  <a:gd name="T25" fmla="*/ 54 h 97"/>
                  <a:gd name="T26" fmla="*/ 92 w 103"/>
                  <a:gd name="T27" fmla="*/ 83 h 97"/>
                  <a:gd name="T28" fmla="*/ 92 w 103"/>
                  <a:gd name="T29" fmla="*/ 83 h 97"/>
                  <a:gd name="T30" fmla="*/ 60 w 103"/>
                  <a:gd name="T31" fmla="*/ 97 h 97"/>
                  <a:gd name="T32" fmla="*/ 60 w 103"/>
                  <a:gd name="T33" fmla="*/ 97 h 97"/>
                  <a:gd name="T34" fmla="*/ 60 w 103"/>
                  <a:gd name="T35" fmla="*/ 97 h 97"/>
                  <a:gd name="T36" fmla="*/ 10 w 103"/>
                  <a:gd name="T37" fmla="*/ 22 h 97"/>
                  <a:gd name="T38" fmla="*/ 7 w 103"/>
                  <a:gd name="T39" fmla="*/ 29 h 97"/>
                  <a:gd name="T40" fmla="*/ 7 w 103"/>
                  <a:gd name="T41" fmla="*/ 29 h 97"/>
                  <a:gd name="T42" fmla="*/ 4 w 103"/>
                  <a:gd name="T43" fmla="*/ 44 h 97"/>
                  <a:gd name="T44" fmla="*/ 4 w 103"/>
                  <a:gd name="T45" fmla="*/ 44 h 97"/>
                  <a:gd name="T46" fmla="*/ 16 w 103"/>
                  <a:gd name="T47" fmla="*/ 73 h 97"/>
                  <a:gd name="T48" fmla="*/ 16 w 103"/>
                  <a:gd name="T49" fmla="*/ 73 h 97"/>
                  <a:gd name="T50" fmla="*/ 60 w 103"/>
                  <a:gd name="T51" fmla="*/ 93 h 97"/>
                  <a:gd name="T52" fmla="*/ 60 w 103"/>
                  <a:gd name="T53" fmla="*/ 93 h 97"/>
                  <a:gd name="T54" fmla="*/ 89 w 103"/>
                  <a:gd name="T55" fmla="*/ 81 h 97"/>
                  <a:gd name="T56" fmla="*/ 89 w 103"/>
                  <a:gd name="T57" fmla="*/ 81 h 97"/>
                  <a:gd name="T58" fmla="*/ 99 w 103"/>
                  <a:gd name="T59" fmla="*/ 54 h 97"/>
                  <a:gd name="T60" fmla="*/ 99 w 103"/>
                  <a:gd name="T61" fmla="*/ 54 h 97"/>
                  <a:gd name="T62" fmla="*/ 68 w 103"/>
                  <a:gd name="T63" fmla="*/ 12 h 97"/>
                  <a:gd name="T64" fmla="*/ 68 w 103"/>
                  <a:gd name="T65" fmla="*/ 12 h 97"/>
                  <a:gd name="T66" fmla="*/ 42 w 103"/>
                  <a:gd name="T67" fmla="*/ 4 h 97"/>
                  <a:gd name="T68" fmla="*/ 42 w 103"/>
                  <a:gd name="T69" fmla="*/ 4 h 97"/>
                  <a:gd name="T70" fmla="*/ 10 w 103"/>
                  <a:gd name="T71" fmla="*/ 22 h 97"/>
                  <a:gd name="T72" fmla="*/ 10 w 103"/>
                  <a:gd name="T73" fmla="*/ 22 h 97"/>
                  <a:gd name="T74" fmla="*/ 8 w 103"/>
                  <a:gd name="T75" fmla="*/ 21 h 97"/>
                  <a:gd name="T76" fmla="*/ 10 w 103"/>
                  <a:gd name="T77" fmla="*/ 2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3" h="97">
                    <a:moveTo>
                      <a:pt x="60" y="97"/>
                    </a:moveTo>
                    <a:cubicBezTo>
                      <a:pt x="44" y="97"/>
                      <a:pt x="28" y="90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3" y="65"/>
                      <a:pt x="0" y="5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31"/>
                      <a:pt x="6" y="21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14"/>
                      <a:pt x="22" y="1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9" y="3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93" y="20"/>
                      <a:pt x="103" y="37"/>
                      <a:pt x="103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3" y="65"/>
                      <a:pt x="99" y="75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83" y="93"/>
                      <a:pt x="72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60" y="97"/>
                      <a:pt x="60" y="97"/>
                      <a:pt x="60" y="97"/>
                    </a:cubicBezTo>
                    <a:close/>
                    <a:moveTo>
                      <a:pt x="10" y="22"/>
                    </a:moveTo>
                    <a:cubicBezTo>
                      <a:pt x="10" y="22"/>
                      <a:pt x="8" y="25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5" y="33"/>
                      <a:pt x="4" y="38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53"/>
                      <a:pt x="7" y="6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30" y="87"/>
                      <a:pt x="46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71" y="93"/>
                      <a:pt x="81" y="89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96" y="73"/>
                      <a:pt x="99" y="6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39"/>
                      <a:pt x="90" y="23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58" y="6"/>
                      <a:pt x="49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23" y="4"/>
                      <a:pt x="13" y="17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79"/>
              <p:cNvSpPr/>
              <p:nvPr/>
            </p:nvSpPr>
            <p:spPr bwMode="auto">
              <a:xfrm>
                <a:off x="2189180" y="2647262"/>
                <a:ext cx="132297" cy="115570"/>
              </a:xfrm>
              <a:custGeom>
                <a:avLst/>
                <a:gdLst>
                  <a:gd name="T0" fmla="*/ 23 w 37"/>
                  <a:gd name="T1" fmla="*/ 31 h 32"/>
                  <a:gd name="T2" fmla="*/ 1 w 37"/>
                  <a:gd name="T3" fmla="*/ 12 h 32"/>
                  <a:gd name="T4" fmla="*/ 1 w 37"/>
                  <a:gd name="T5" fmla="*/ 10 h 32"/>
                  <a:gd name="T6" fmla="*/ 1 w 37"/>
                  <a:gd name="T7" fmla="*/ 10 h 32"/>
                  <a:gd name="T8" fmla="*/ 4 w 37"/>
                  <a:gd name="T9" fmla="*/ 9 h 32"/>
                  <a:gd name="T10" fmla="*/ 4 w 37"/>
                  <a:gd name="T11" fmla="*/ 9 h 32"/>
                  <a:gd name="T12" fmla="*/ 24 w 37"/>
                  <a:gd name="T13" fmla="*/ 27 h 32"/>
                  <a:gd name="T14" fmla="*/ 32 w 37"/>
                  <a:gd name="T15" fmla="*/ 15 h 32"/>
                  <a:gd name="T16" fmla="*/ 8 w 37"/>
                  <a:gd name="T17" fmla="*/ 4 h 32"/>
                  <a:gd name="T18" fmla="*/ 7 w 37"/>
                  <a:gd name="T19" fmla="*/ 1 h 32"/>
                  <a:gd name="T20" fmla="*/ 7 w 37"/>
                  <a:gd name="T21" fmla="*/ 1 h 32"/>
                  <a:gd name="T22" fmla="*/ 10 w 37"/>
                  <a:gd name="T23" fmla="*/ 0 h 32"/>
                  <a:gd name="T24" fmla="*/ 10 w 37"/>
                  <a:gd name="T25" fmla="*/ 0 h 32"/>
                  <a:gd name="T26" fmla="*/ 36 w 37"/>
                  <a:gd name="T27" fmla="*/ 12 h 32"/>
                  <a:gd name="T28" fmla="*/ 37 w 37"/>
                  <a:gd name="T29" fmla="*/ 13 h 32"/>
                  <a:gd name="T30" fmla="*/ 37 w 37"/>
                  <a:gd name="T31" fmla="*/ 13 h 32"/>
                  <a:gd name="T32" fmla="*/ 37 w 37"/>
                  <a:gd name="T33" fmla="*/ 15 h 32"/>
                  <a:gd name="T34" fmla="*/ 37 w 37"/>
                  <a:gd name="T35" fmla="*/ 15 h 32"/>
                  <a:gd name="T36" fmla="*/ 26 w 37"/>
                  <a:gd name="T37" fmla="*/ 31 h 32"/>
                  <a:gd name="T38" fmla="*/ 24 w 37"/>
                  <a:gd name="T39" fmla="*/ 32 h 32"/>
                  <a:gd name="T40" fmla="*/ 24 w 37"/>
                  <a:gd name="T41" fmla="*/ 32 h 32"/>
                  <a:gd name="T42" fmla="*/ 24 w 37"/>
                  <a:gd name="T43" fmla="*/ 32 h 32"/>
                  <a:gd name="T44" fmla="*/ 24 w 37"/>
                  <a:gd name="T45" fmla="*/ 32 h 32"/>
                  <a:gd name="T46" fmla="*/ 23 w 37"/>
                  <a:gd name="T4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32">
                    <a:moveTo>
                      <a:pt x="23" y="31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5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3" y="32"/>
                      <a:pt x="23" y="31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80"/>
              <p:cNvSpPr/>
              <p:nvPr/>
            </p:nvSpPr>
            <p:spPr bwMode="auto">
              <a:xfrm>
                <a:off x="1926107" y="2612287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1 w 6"/>
                  <a:gd name="T11" fmla="*/ 2 h 4"/>
                  <a:gd name="T12" fmla="*/ 1 w 6"/>
                  <a:gd name="T13" fmla="*/ 2 h 4"/>
                  <a:gd name="T14" fmla="*/ 0 w 6"/>
                  <a:gd name="T15" fmla="*/ 1 h 4"/>
                  <a:gd name="T16" fmla="*/ 0 w 6"/>
                  <a:gd name="T17" fmla="*/ 1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4 h 4"/>
                  <a:gd name="T32" fmla="*/ 5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81"/>
              <p:cNvSpPr/>
              <p:nvPr/>
            </p:nvSpPr>
            <p:spPr bwMode="auto">
              <a:xfrm>
                <a:off x="1907859" y="2551461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2 h 4"/>
                  <a:gd name="T10" fmla="*/ 0 w 6"/>
                  <a:gd name="T11" fmla="*/ 0 h 4"/>
                  <a:gd name="T12" fmla="*/ 0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2 w 6"/>
                  <a:gd name="T19" fmla="*/ 0 h 4"/>
                  <a:gd name="T20" fmla="*/ 2 w 6"/>
                  <a:gd name="T21" fmla="*/ 0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3 h 4"/>
                  <a:gd name="T28" fmla="*/ 6 w 6"/>
                  <a:gd name="T29" fmla="*/ 3 h 4"/>
                  <a:gd name="T30" fmla="*/ 6 w 6"/>
                  <a:gd name="T31" fmla="*/ 4 h 4"/>
                  <a:gd name="T32" fmla="*/ 6 w 6"/>
                  <a:gd name="T33" fmla="*/ 4 h 4"/>
                  <a:gd name="T34" fmla="*/ 5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82"/>
              <p:cNvSpPr/>
              <p:nvPr/>
            </p:nvSpPr>
            <p:spPr bwMode="auto">
              <a:xfrm>
                <a:off x="1980850" y="259403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0 w 6"/>
                  <a:gd name="T3" fmla="*/ 2 h 5"/>
                  <a:gd name="T4" fmla="*/ 0 w 6"/>
                  <a:gd name="T5" fmla="*/ 2 h 5"/>
                  <a:gd name="T6" fmla="*/ 0 w 6"/>
                  <a:gd name="T7" fmla="*/ 2 h 5"/>
                  <a:gd name="T8" fmla="*/ 0 w 6"/>
                  <a:gd name="T9" fmla="*/ 2 h 5"/>
                  <a:gd name="T10" fmla="*/ 0 w 6"/>
                  <a:gd name="T11" fmla="*/ 1 h 5"/>
                  <a:gd name="T12" fmla="*/ 0 w 6"/>
                  <a:gd name="T13" fmla="*/ 1 h 5"/>
                  <a:gd name="T14" fmla="*/ 1 w 6"/>
                  <a:gd name="T15" fmla="*/ 1 h 5"/>
                  <a:gd name="T16" fmla="*/ 1 w 6"/>
                  <a:gd name="T17" fmla="*/ 1 h 5"/>
                  <a:gd name="T18" fmla="*/ 2 w 6"/>
                  <a:gd name="T19" fmla="*/ 1 h 5"/>
                  <a:gd name="T20" fmla="*/ 2 w 6"/>
                  <a:gd name="T21" fmla="*/ 1 h 5"/>
                  <a:gd name="T22" fmla="*/ 5 w 6"/>
                  <a:gd name="T23" fmla="*/ 3 h 5"/>
                  <a:gd name="T24" fmla="*/ 5 w 6"/>
                  <a:gd name="T25" fmla="*/ 3 h 5"/>
                  <a:gd name="T26" fmla="*/ 5 w 6"/>
                  <a:gd name="T27" fmla="*/ 4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83"/>
              <p:cNvSpPr/>
              <p:nvPr/>
            </p:nvSpPr>
            <p:spPr bwMode="auto">
              <a:xfrm>
                <a:off x="1983891" y="2514965"/>
                <a:ext cx="21289" cy="13686"/>
              </a:xfrm>
              <a:custGeom>
                <a:avLst/>
                <a:gdLst>
                  <a:gd name="T0" fmla="*/ 6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0 h 4"/>
                  <a:gd name="T20" fmla="*/ 0 w 6"/>
                  <a:gd name="T21" fmla="*/ 0 h 4"/>
                  <a:gd name="T22" fmla="*/ 2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2 w 6"/>
                  <a:gd name="T29" fmla="*/ 0 h 4"/>
                  <a:gd name="T30" fmla="*/ 5 w 6"/>
                  <a:gd name="T31" fmla="*/ 2 h 4"/>
                  <a:gd name="T32" fmla="*/ 5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6 w 6"/>
                  <a:gd name="T39" fmla="*/ 4 h 4"/>
                  <a:gd name="T40" fmla="*/ 6 w 6"/>
                  <a:gd name="T41" fmla="*/ 4 h 4"/>
                  <a:gd name="T42" fmla="*/ 6 w 6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84"/>
              <p:cNvSpPr/>
              <p:nvPr/>
            </p:nvSpPr>
            <p:spPr bwMode="auto">
              <a:xfrm>
                <a:off x="1929148" y="2449577"/>
                <a:ext cx="22810" cy="15207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1 h 4"/>
                  <a:gd name="T18" fmla="*/ 0 w 6"/>
                  <a:gd name="T19" fmla="*/ 1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2 h 4"/>
                  <a:gd name="T26" fmla="*/ 5 w 6"/>
                  <a:gd name="T27" fmla="*/ 2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85"/>
              <p:cNvSpPr/>
              <p:nvPr/>
            </p:nvSpPr>
            <p:spPr bwMode="auto">
              <a:xfrm>
                <a:off x="2015825" y="244957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0 w 7"/>
                  <a:gd name="T3" fmla="*/ 2 h 5"/>
                  <a:gd name="T4" fmla="*/ 0 w 7"/>
                  <a:gd name="T5" fmla="*/ 2 h 5"/>
                  <a:gd name="T6" fmla="*/ 0 w 7"/>
                  <a:gd name="T7" fmla="*/ 2 h 5"/>
                  <a:gd name="T8" fmla="*/ 0 w 7"/>
                  <a:gd name="T9" fmla="*/ 1 h 5"/>
                  <a:gd name="T10" fmla="*/ 0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7 w 7"/>
                  <a:gd name="T17" fmla="*/ 3 h 5"/>
                  <a:gd name="T18" fmla="*/ 7 w 7"/>
                  <a:gd name="T19" fmla="*/ 3 h 5"/>
                  <a:gd name="T20" fmla="*/ 7 w 7"/>
                  <a:gd name="T21" fmla="*/ 5 h 5"/>
                  <a:gd name="T22" fmla="*/ 7 w 7"/>
                  <a:gd name="T23" fmla="*/ 5 h 5"/>
                  <a:gd name="T24" fmla="*/ 7 w 7"/>
                  <a:gd name="T25" fmla="*/ 5 h 5"/>
                  <a:gd name="T26" fmla="*/ 7 w 7"/>
                  <a:gd name="T27" fmla="*/ 5 h 5"/>
                  <a:gd name="T28" fmla="*/ 5 w 7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86"/>
              <p:cNvSpPr/>
              <p:nvPr/>
            </p:nvSpPr>
            <p:spPr bwMode="auto">
              <a:xfrm>
                <a:off x="1991495" y="2417643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1 h 4"/>
                  <a:gd name="T12" fmla="*/ 2 w 5"/>
                  <a:gd name="T13" fmla="*/ 1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5 w 5"/>
                  <a:gd name="T23" fmla="*/ 4 h 4"/>
                  <a:gd name="T24" fmla="*/ 5 w 5"/>
                  <a:gd name="T25" fmla="*/ 4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87"/>
              <p:cNvSpPr/>
              <p:nvPr/>
            </p:nvSpPr>
            <p:spPr bwMode="auto">
              <a:xfrm>
                <a:off x="1929148" y="2493676"/>
                <a:ext cx="15207" cy="13686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1 w 4"/>
                  <a:gd name="T11" fmla="*/ 3 h 4"/>
                  <a:gd name="T12" fmla="*/ 1 w 4"/>
                  <a:gd name="T13" fmla="*/ 3 h 4"/>
                  <a:gd name="T14" fmla="*/ 0 w 4"/>
                  <a:gd name="T15" fmla="*/ 1 h 4"/>
                  <a:gd name="T16" fmla="*/ 0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3 w 4"/>
                  <a:gd name="T23" fmla="*/ 1 h 4"/>
                  <a:gd name="T24" fmla="*/ 3 w 4"/>
                  <a:gd name="T25" fmla="*/ 1 h 4"/>
                  <a:gd name="T26" fmla="*/ 3 w 4"/>
                  <a:gd name="T27" fmla="*/ 2 h 4"/>
                  <a:gd name="T28" fmla="*/ 3 w 4"/>
                  <a:gd name="T29" fmla="*/ 2 h 4"/>
                  <a:gd name="T30" fmla="*/ 4 w 4"/>
                  <a:gd name="T31" fmla="*/ 3 h 4"/>
                  <a:gd name="T32" fmla="*/ 4 w 4"/>
                  <a:gd name="T33" fmla="*/ 3 h 4"/>
                  <a:gd name="T34" fmla="*/ 4 w 4"/>
                  <a:gd name="T3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88"/>
              <p:cNvSpPr/>
              <p:nvPr/>
            </p:nvSpPr>
            <p:spPr bwMode="auto">
              <a:xfrm>
                <a:off x="2052321" y="2572750"/>
                <a:ext cx="21289" cy="13686"/>
              </a:xfrm>
              <a:custGeom>
                <a:avLst/>
                <a:gdLst>
                  <a:gd name="T0" fmla="*/ 5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3 h 4"/>
                  <a:gd name="T8" fmla="*/ 4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1 w 6"/>
                  <a:gd name="T17" fmla="*/ 2 h 4"/>
                  <a:gd name="T18" fmla="*/ 1 w 6"/>
                  <a:gd name="T19" fmla="*/ 2 h 4"/>
                  <a:gd name="T20" fmla="*/ 1 w 6"/>
                  <a:gd name="T21" fmla="*/ 0 h 4"/>
                  <a:gd name="T22" fmla="*/ 1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3 w 6"/>
                  <a:gd name="T29" fmla="*/ 0 h 4"/>
                  <a:gd name="T30" fmla="*/ 3 w 6"/>
                  <a:gd name="T31" fmla="*/ 0 h 4"/>
                  <a:gd name="T32" fmla="*/ 5 w 6"/>
                  <a:gd name="T33" fmla="*/ 2 h 4"/>
                  <a:gd name="T34" fmla="*/ 5 w 6"/>
                  <a:gd name="T35" fmla="*/ 2 h 4"/>
                  <a:gd name="T36" fmla="*/ 6 w 6"/>
                  <a:gd name="T37" fmla="*/ 3 h 4"/>
                  <a:gd name="T38" fmla="*/ 6 w 6"/>
                  <a:gd name="T39" fmla="*/ 3 h 4"/>
                  <a:gd name="T40" fmla="*/ 6 w 6"/>
                  <a:gd name="T41" fmla="*/ 3 h 4"/>
                  <a:gd name="T42" fmla="*/ 6 w 6"/>
                  <a:gd name="T43" fmla="*/ 3 h 4"/>
                  <a:gd name="T44" fmla="*/ 5 w 6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89"/>
              <p:cNvSpPr/>
              <p:nvPr/>
            </p:nvSpPr>
            <p:spPr bwMode="auto">
              <a:xfrm>
                <a:off x="2088817" y="2496718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1 h 5"/>
                  <a:gd name="T12" fmla="*/ 1 w 6"/>
                  <a:gd name="T13" fmla="*/ 1 h 5"/>
                  <a:gd name="T14" fmla="*/ 2 w 6"/>
                  <a:gd name="T15" fmla="*/ 1 h 5"/>
                  <a:gd name="T16" fmla="*/ 2 w 6"/>
                  <a:gd name="T17" fmla="*/ 1 h 5"/>
                  <a:gd name="T18" fmla="*/ 3 w 6"/>
                  <a:gd name="T19" fmla="*/ 1 h 5"/>
                  <a:gd name="T20" fmla="*/ 3 w 6"/>
                  <a:gd name="T21" fmla="*/ 1 h 5"/>
                  <a:gd name="T22" fmla="*/ 5 w 6"/>
                  <a:gd name="T23" fmla="*/ 2 h 5"/>
                  <a:gd name="T24" fmla="*/ 5 w 6"/>
                  <a:gd name="T25" fmla="*/ 2 h 5"/>
                  <a:gd name="T26" fmla="*/ 6 w 6"/>
                  <a:gd name="T27" fmla="*/ 4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4 h 5"/>
                  <a:gd name="T34" fmla="*/ 4 w 6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90"/>
              <p:cNvSpPr/>
              <p:nvPr/>
            </p:nvSpPr>
            <p:spPr bwMode="auto">
              <a:xfrm>
                <a:off x="2081213" y="2446536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0 w 5"/>
                  <a:gd name="T11" fmla="*/ 2 h 5"/>
                  <a:gd name="T12" fmla="*/ 0 w 5"/>
                  <a:gd name="T13" fmla="*/ 2 h 5"/>
                  <a:gd name="T14" fmla="*/ 0 w 5"/>
                  <a:gd name="T15" fmla="*/ 2 h 5"/>
                  <a:gd name="T16" fmla="*/ 0 w 5"/>
                  <a:gd name="T17" fmla="*/ 0 h 5"/>
                  <a:gd name="T18" fmla="*/ 0 w 5"/>
                  <a:gd name="T19" fmla="*/ 0 h 5"/>
                  <a:gd name="T20" fmla="*/ 2 w 5"/>
                  <a:gd name="T21" fmla="*/ 0 h 5"/>
                  <a:gd name="T22" fmla="*/ 2 w 5"/>
                  <a:gd name="T23" fmla="*/ 0 h 5"/>
                  <a:gd name="T24" fmla="*/ 3 w 5"/>
                  <a:gd name="T25" fmla="*/ 2 h 5"/>
                  <a:gd name="T26" fmla="*/ 3 w 5"/>
                  <a:gd name="T27" fmla="*/ 2 h 5"/>
                  <a:gd name="T28" fmla="*/ 4 w 5"/>
                  <a:gd name="T29" fmla="*/ 2 h 5"/>
                  <a:gd name="T30" fmla="*/ 4 w 5"/>
                  <a:gd name="T31" fmla="*/ 2 h 5"/>
                  <a:gd name="T32" fmla="*/ 4 w 5"/>
                  <a:gd name="T33" fmla="*/ 2 h 5"/>
                  <a:gd name="T34" fmla="*/ 4 w 5"/>
                  <a:gd name="T35" fmla="*/ 2 h 5"/>
                  <a:gd name="T36" fmla="*/ 5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4 h 5"/>
                  <a:gd name="T44" fmla="*/ 3 w 5"/>
                  <a:gd name="T4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91"/>
              <p:cNvSpPr/>
              <p:nvPr/>
            </p:nvSpPr>
            <p:spPr bwMode="auto">
              <a:xfrm>
                <a:off x="2044718" y="2504321"/>
                <a:ext cx="15207" cy="1064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2 w 4"/>
                  <a:gd name="T5" fmla="*/ 3 h 3"/>
                  <a:gd name="T6" fmla="*/ 2 w 4"/>
                  <a:gd name="T7" fmla="*/ 3 h 3"/>
                  <a:gd name="T8" fmla="*/ 2 w 4"/>
                  <a:gd name="T9" fmla="*/ 3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0 h 3"/>
                  <a:gd name="T16" fmla="*/ 0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3 w 4"/>
                  <a:gd name="T23" fmla="*/ 1 h 3"/>
                  <a:gd name="T24" fmla="*/ 3 w 4"/>
                  <a:gd name="T25" fmla="*/ 1 h 3"/>
                  <a:gd name="T26" fmla="*/ 4 w 4"/>
                  <a:gd name="T27" fmla="*/ 1 h 3"/>
                  <a:gd name="T28" fmla="*/ 4 w 4"/>
                  <a:gd name="T29" fmla="*/ 1 h 3"/>
                  <a:gd name="T30" fmla="*/ 4 w 4"/>
                  <a:gd name="T31" fmla="*/ 3 h 3"/>
                  <a:gd name="T32" fmla="*/ 4 w 4"/>
                  <a:gd name="T33" fmla="*/ 3 h 3"/>
                  <a:gd name="T34" fmla="*/ 4 w 4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92"/>
              <p:cNvSpPr/>
              <p:nvPr/>
            </p:nvSpPr>
            <p:spPr bwMode="auto">
              <a:xfrm>
                <a:off x="2015825" y="2665510"/>
                <a:ext cx="18248" cy="15207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4 w 5"/>
                  <a:gd name="T25" fmla="*/ 2 h 4"/>
                  <a:gd name="T26" fmla="*/ 4 w 5"/>
                  <a:gd name="T27" fmla="*/ 2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3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93"/>
              <p:cNvSpPr/>
              <p:nvPr/>
            </p:nvSpPr>
            <p:spPr bwMode="auto">
              <a:xfrm>
                <a:off x="2088817" y="2686799"/>
                <a:ext cx="21289" cy="15207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2 h 4"/>
                  <a:gd name="T12" fmla="*/ 0 w 6"/>
                  <a:gd name="T13" fmla="*/ 1 h 4"/>
                  <a:gd name="T14" fmla="*/ 0 w 6"/>
                  <a:gd name="T15" fmla="*/ 1 h 4"/>
                  <a:gd name="T16" fmla="*/ 2 w 6"/>
                  <a:gd name="T17" fmla="*/ 0 h 4"/>
                  <a:gd name="T18" fmla="*/ 2 w 6"/>
                  <a:gd name="T19" fmla="*/ 0 h 4"/>
                  <a:gd name="T20" fmla="*/ 5 w 6"/>
                  <a:gd name="T21" fmla="*/ 2 h 4"/>
                  <a:gd name="T22" fmla="*/ 5 w 6"/>
                  <a:gd name="T23" fmla="*/ 2 h 4"/>
                  <a:gd name="T24" fmla="*/ 5 w 6"/>
                  <a:gd name="T25" fmla="*/ 2 h 4"/>
                  <a:gd name="T26" fmla="*/ 5 w 6"/>
                  <a:gd name="T27" fmla="*/ 2 h 4"/>
                  <a:gd name="T28" fmla="*/ 6 w 6"/>
                  <a:gd name="T29" fmla="*/ 3 h 4"/>
                  <a:gd name="T30" fmla="*/ 6 w 6"/>
                  <a:gd name="T31" fmla="*/ 3 h 4"/>
                  <a:gd name="T32" fmla="*/ 6 w 6"/>
                  <a:gd name="T33" fmla="*/ 3 h 4"/>
                  <a:gd name="T34" fmla="*/ 6 w 6"/>
                  <a:gd name="T35" fmla="*/ 3 h 4"/>
                  <a:gd name="T36" fmla="*/ 4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94"/>
              <p:cNvSpPr/>
              <p:nvPr/>
            </p:nvSpPr>
            <p:spPr bwMode="auto">
              <a:xfrm>
                <a:off x="2066007" y="2630535"/>
                <a:ext cx="18248" cy="13686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0 h 4"/>
                  <a:gd name="T14" fmla="*/ 1 w 5"/>
                  <a:gd name="T15" fmla="*/ 0 h 4"/>
                  <a:gd name="T16" fmla="*/ 2 w 5"/>
                  <a:gd name="T17" fmla="*/ 0 h 4"/>
                  <a:gd name="T18" fmla="*/ 2 w 5"/>
                  <a:gd name="T19" fmla="*/ 0 h 4"/>
                  <a:gd name="T20" fmla="*/ 3 w 5"/>
                  <a:gd name="T21" fmla="*/ 1 h 4"/>
                  <a:gd name="T22" fmla="*/ 3 w 5"/>
                  <a:gd name="T23" fmla="*/ 1 h 4"/>
                  <a:gd name="T24" fmla="*/ 4 w 5"/>
                  <a:gd name="T25" fmla="*/ 1 h 4"/>
                  <a:gd name="T26" fmla="*/ 4 w 5"/>
                  <a:gd name="T27" fmla="*/ 1 h 4"/>
                  <a:gd name="T28" fmla="*/ 5 w 5"/>
                  <a:gd name="T29" fmla="*/ 3 h 4"/>
                  <a:gd name="T30" fmla="*/ 5 w 5"/>
                  <a:gd name="T31" fmla="*/ 3 h 4"/>
                  <a:gd name="T32" fmla="*/ 5 w 5"/>
                  <a:gd name="T33" fmla="*/ 3 h 4"/>
                  <a:gd name="T34" fmla="*/ 5 w 5"/>
                  <a:gd name="T35" fmla="*/ 3 h 4"/>
                  <a:gd name="T36" fmla="*/ 4 w 5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95"/>
              <p:cNvSpPr/>
              <p:nvPr/>
            </p:nvSpPr>
            <p:spPr bwMode="auto">
              <a:xfrm>
                <a:off x="2157246" y="2673114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0 w 5"/>
                  <a:gd name="T7" fmla="*/ 1 h 4"/>
                  <a:gd name="T8" fmla="*/ 0 w 5"/>
                  <a:gd name="T9" fmla="*/ 1 h 4"/>
                  <a:gd name="T10" fmla="*/ 1 w 5"/>
                  <a:gd name="T11" fmla="*/ 0 h 4"/>
                  <a:gd name="T12" fmla="*/ 1 w 5"/>
                  <a:gd name="T13" fmla="*/ 0 h 4"/>
                  <a:gd name="T14" fmla="*/ 4 w 5"/>
                  <a:gd name="T15" fmla="*/ 2 h 4"/>
                  <a:gd name="T16" fmla="*/ 4 w 5"/>
                  <a:gd name="T17" fmla="*/ 2 h 4"/>
                  <a:gd name="T18" fmla="*/ 5 w 5"/>
                  <a:gd name="T19" fmla="*/ 3 h 4"/>
                  <a:gd name="T20" fmla="*/ 5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3 w 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2134436" y="2580354"/>
                <a:ext cx="22810" cy="13686"/>
              </a:xfrm>
              <a:custGeom>
                <a:avLst/>
                <a:gdLst>
                  <a:gd name="T0" fmla="*/ 5 w 6"/>
                  <a:gd name="T1" fmla="*/ 3 h 4"/>
                  <a:gd name="T2" fmla="*/ 4 w 6"/>
                  <a:gd name="T3" fmla="*/ 3 h 4"/>
                  <a:gd name="T4" fmla="*/ 4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1 w 6"/>
                  <a:gd name="T11" fmla="*/ 2 h 4"/>
                  <a:gd name="T12" fmla="*/ 1 w 6"/>
                  <a:gd name="T13" fmla="*/ 2 h 4"/>
                  <a:gd name="T14" fmla="*/ 1 w 6"/>
                  <a:gd name="T15" fmla="*/ 2 h 4"/>
                  <a:gd name="T16" fmla="*/ 0 w 6"/>
                  <a:gd name="T17" fmla="*/ 0 h 4"/>
                  <a:gd name="T18" fmla="*/ 0 w 6"/>
                  <a:gd name="T19" fmla="*/ 0 h 4"/>
                  <a:gd name="T20" fmla="*/ 2 w 6"/>
                  <a:gd name="T21" fmla="*/ 0 h 4"/>
                  <a:gd name="T22" fmla="*/ 2 w 6"/>
                  <a:gd name="T23" fmla="*/ 0 h 4"/>
                  <a:gd name="T24" fmla="*/ 5 w 6"/>
                  <a:gd name="T25" fmla="*/ 1 h 4"/>
                  <a:gd name="T26" fmla="*/ 5 w 6"/>
                  <a:gd name="T27" fmla="*/ 1 h 4"/>
                  <a:gd name="T28" fmla="*/ 5 w 6"/>
                  <a:gd name="T29" fmla="*/ 2 h 4"/>
                  <a:gd name="T30" fmla="*/ 5 w 6"/>
                  <a:gd name="T31" fmla="*/ 2 h 4"/>
                  <a:gd name="T32" fmla="*/ 5 w 6"/>
                  <a:gd name="T33" fmla="*/ 3 h 4"/>
                  <a:gd name="T34" fmla="*/ 5 w 6"/>
                  <a:gd name="T35" fmla="*/ 3 h 4"/>
                  <a:gd name="T36" fmla="*/ 5 w 6"/>
                  <a:gd name="T3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97"/>
              <p:cNvSpPr/>
              <p:nvPr/>
            </p:nvSpPr>
            <p:spPr bwMode="auto">
              <a:xfrm>
                <a:off x="2142040" y="2615329"/>
                <a:ext cx="18248" cy="15207"/>
              </a:xfrm>
              <a:custGeom>
                <a:avLst/>
                <a:gdLst>
                  <a:gd name="T0" fmla="*/ 3 w 5"/>
                  <a:gd name="T1" fmla="*/ 3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  <a:gd name="T16" fmla="*/ 4 w 5"/>
                  <a:gd name="T17" fmla="*/ 1 h 4"/>
                  <a:gd name="T18" fmla="*/ 4 w 5"/>
                  <a:gd name="T19" fmla="*/ 1 h 4"/>
                  <a:gd name="T20" fmla="*/ 5 w 5"/>
                  <a:gd name="T21" fmla="*/ 3 h 4"/>
                  <a:gd name="T22" fmla="*/ 5 w 5"/>
                  <a:gd name="T23" fmla="*/ 3 h 4"/>
                  <a:gd name="T24" fmla="*/ 5 w 5"/>
                  <a:gd name="T25" fmla="*/ 3 h 4"/>
                  <a:gd name="T26" fmla="*/ 5 w 5"/>
                  <a:gd name="T27" fmla="*/ 3 h 4"/>
                  <a:gd name="T28" fmla="*/ 3 w 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98"/>
              <p:cNvSpPr/>
              <p:nvPr/>
            </p:nvSpPr>
            <p:spPr bwMode="auto">
              <a:xfrm>
                <a:off x="2199825" y="2597081"/>
                <a:ext cx="13686" cy="1064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2 h 3"/>
                  <a:gd name="T4" fmla="*/ 1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0 h 3"/>
                  <a:gd name="T12" fmla="*/ 2 w 4"/>
                  <a:gd name="T13" fmla="*/ 0 h 3"/>
                  <a:gd name="T14" fmla="*/ 4 w 4"/>
                  <a:gd name="T15" fmla="*/ 1 h 3"/>
                  <a:gd name="T16" fmla="*/ 4 w 4"/>
                  <a:gd name="T17" fmla="*/ 1 h 3"/>
                  <a:gd name="T18" fmla="*/ 4 w 4"/>
                  <a:gd name="T19" fmla="*/ 3 h 3"/>
                  <a:gd name="T20" fmla="*/ 4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99"/>
              <p:cNvSpPr/>
              <p:nvPr/>
            </p:nvSpPr>
            <p:spPr bwMode="auto">
              <a:xfrm>
                <a:off x="2138998" y="2489114"/>
                <a:ext cx="24330" cy="18248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1 h 5"/>
                  <a:gd name="T10" fmla="*/ 1 w 7"/>
                  <a:gd name="T11" fmla="*/ 1 h 5"/>
                  <a:gd name="T12" fmla="*/ 2 w 7"/>
                  <a:gd name="T13" fmla="*/ 0 h 5"/>
                  <a:gd name="T14" fmla="*/ 2 w 7"/>
                  <a:gd name="T15" fmla="*/ 0 h 5"/>
                  <a:gd name="T16" fmla="*/ 6 w 7"/>
                  <a:gd name="T17" fmla="*/ 2 h 5"/>
                  <a:gd name="T18" fmla="*/ 6 w 7"/>
                  <a:gd name="T19" fmla="*/ 2 h 5"/>
                  <a:gd name="T20" fmla="*/ 7 w 7"/>
                  <a:gd name="T21" fmla="*/ 4 h 5"/>
                  <a:gd name="T22" fmla="*/ 7 w 7"/>
                  <a:gd name="T23" fmla="*/ 4 h 5"/>
                  <a:gd name="T24" fmla="*/ 6 w 7"/>
                  <a:gd name="T25" fmla="*/ 4 h 5"/>
                  <a:gd name="T26" fmla="*/ 6 w 7"/>
                  <a:gd name="T27" fmla="*/ 4 h 5"/>
                  <a:gd name="T28" fmla="*/ 5 w 7"/>
                  <a:gd name="T2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4" y="4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100"/>
              <p:cNvSpPr/>
              <p:nvPr/>
            </p:nvSpPr>
            <p:spPr bwMode="auto">
              <a:xfrm>
                <a:off x="2142040" y="2518007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3 w 7"/>
                  <a:gd name="T3" fmla="*/ 4 h 5"/>
                  <a:gd name="T4" fmla="*/ 3 w 7"/>
                  <a:gd name="T5" fmla="*/ 4 h 5"/>
                  <a:gd name="T6" fmla="*/ 1 w 7"/>
                  <a:gd name="T7" fmla="*/ 2 h 5"/>
                  <a:gd name="T8" fmla="*/ 1 w 7"/>
                  <a:gd name="T9" fmla="*/ 2 h 5"/>
                  <a:gd name="T10" fmla="*/ 1 w 7"/>
                  <a:gd name="T11" fmla="*/ 2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4 w 7"/>
                  <a:gd name="T21" fmla="*/ 2 h 5"/>
                  <a:gd name="T22" fmla="*/ 4 w 7"/>
                  <a:gd name="T23" fmla="*/ 2 h 5"/>
                  <a:gd name="T24" fmla="*/ 6 w 7"/>
                  <a:gd name="T25" fmla="*/ 3 h 5"/>
                  <a:gd name="T26" fmla="*/ 6 w 7"/>
                  <a:gd name="T27" fmla="*/ 3 h 5"/>
                  <a:gd name="T28" fmla="*/ 6 w 7"/>
                  <a:gd name="T29" fmla="*/ 4 h 5"/>
                  <a:gd name="T30" fmla="*/ 6 w 7"/>
                  <a:gd name="T31" fmla="*/ 4 h 5"/>
                  <a:gd name="T32" fmla="*/ 6 w 7"/>
                  <a:gd name="T33" fmla="*/ 4 h 5"/>
                  <a:gd name="T34" fmla="*/ 6 w 7"/>
                  <a:gd name="T35" fmla="*/ 4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101"/>
              <p:cNvSpPr/>
              <p:nvPr/>
            </p:nvSpPr>
            <p:spPr bwMode="auto">
              <a:xfrm>
                <a:off x="2196783" y="2533213"/>
                <a:ext cx="16727" cy="13686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2 h 4"/>
                  <a:gd name="T4" fmla="*/ 1 w 5"/>
                  <a:gd name="T5" fmla="*/ 2 h 4"/>
                  <a:gd name="T6" fmla="*/ 0 w 5"/>
                  <a:gd name="T7" fmla="*/ 1 h 4"/>
                  <a:gd name="T8" fmla="*/ 0 w 5"/>
                  <a:gd name="T9" fmla="*/ 1 h 4"/>
                  <a:gd name="T10" fmla="*/ 2 w 5"/>
                  <a:gd name="T11" fmla="*/ 0 h 4"/>
                  <a:gd name="T12" fmla="*/ 2 w 5"/>
                  <a:gd name="T13" fmla="*/ 0 h 4"/>
                  <a:gd name="T14" fmla="*/ 5 w 5"/>
                  <a:gd name="T15" fmla="*/ 2 h 4"/>
                  <a:gd name="T16" fmla="*/ 5 w 5"/>
                  <a:gd name="T17" fmla="*/ 2 h 4"/>
                  <a:gd name="T18" fmla="*/ 5 w 5"/>
                  <a:gd name="T19" fmla="*/ 4 h 4"/>
                  <a:gd name="T20" fmla="*/ 5 w 5"/>
                  <a:gd name="T21" fmla="*/ 4 h 4"/>
                  <a:gd name="T22" fmla="*/ 3 w 5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131"/>
              <p:cNvSpPr/>
              <p:nvPr/>
            </p:nvSpPr>
            <p:spPr bwMode="auto">
              <a:xfrm>
                <a:off x="2437047" y="2299032"/>
                <a:ext cx="165751" cy="161189"/>
              </a:xfrm>
              <a:custGeom>
                <a:avLst/>
                <a:gdLst>
                  <a:gd name="T0" fmla="*/ 0 w 109"/>
                  <a:gd name="T1" fmla="*/ 26 h 106"/>
                  <a:gd name="T2" fmla="*/ 66 w 109"/>
                  <a:gd name="T3" fmla="*/ 106 h 106"/>
                  <a:gd name="T4" fmla="*/ 109 w 109"/>
                  <a:gd name="T5" fmla="*/ 64 h 106"/>
                  <a:gd name="T6" fmla="*/ 21 w 109"/>
                  <a:gd name="T7" fmla="*/ 0 h 106"/>
                  <a:gd name="T8" fmla="*/ 0 w 109"/>
                  <a:gd name="T9" fmla="*/ 2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6">
                    <a:moveTo>
                      <a:pt x="0" y="26"/>
                    </a:moveTo>
                    <a:lnTo>
                      <a:pt x="66" y="106"/>
                    </a:lnTo>
                    <a:lnTo>
                      <a:pt x="109" y="64"/>
                    </a:lnTo>
                    <a:lnTo>
                      <a:pt x="2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59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132"/>
              <p:cNvSpPr/>
              <p:nvPr/>
            </p:nvSpPr>
            <p:spPr bwMode="auto">
              <a:xfrm>
                <a:off x="1951958" y="1824588"/>
                <a:ext cx="608262" cy="593056"/>
              </a:xfrm>
              <a:custGeom>
                <a:avLst/>
                <a:gdLst>
                  <a:gd name="T0" fmla="*/ 32 w 169"/>
                  <a:gd name="T1" fmla="*/ 34 h 165"/>
                  <a:gd name="T2" fmla="*/ 39 w 169"/>
                  <a:gd name="T3" fmla="*/ 118 h 165"/>
                  <a:gd name="T4" fmla="*/ 140 w 169"/>
                  <a:gd name="T5" fmla="*/ 138 h 165"/>
                  <a:gd name="T6" fmla="*/ 122 w 169"/>
                  <a:gd name="T7" fmla="*/ 34 h 165"/>
                  <a:gd name="T8" fmla="*/ 32 w 169"/>
                  <a:gd name="T9" fmla="*/ 3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5">
                    <a:moveTo>
                      <a:pt x="32" y="34"/>
                    </a:moveTo>
                    <a:cubicBezTo>
                      <a:pt x="32" y="34"/>
                      <a:pt x="0" y="80"/>
                      <a:pt x="39" y="118"/>
                    </a:cubicBezTo>
                    <a:cubicBezTo>
                      <a:pt x="78" y="157"/>
                      <a:pt x="111" y="165"/>
                      <a:pt x="140" y="138"/>
                    </a:cubicBezTo>
                    <a:cubicBezTo>
                      <a:pt x="169" y="112"/>
                      <a:pt x="158" y="68"/>
                      <a:pt x="122" y="34"/>
                    </a:cubicBezTo>
                    <a:cubicBezTo>
                      <a:pt x="87" y="0"/>
                      <a:pt x="46" y="12"/>
                      <a:pt x="32" y="34"/>
                    </a:cubicBezTo>
                    <a:close/>
                  </a:path>
                </a:pathLst>
              </a:custGeom>
              <a:solidFill>
                <a:srgbClr val="C5D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133"/>
              <p:cNvSpPr>
                <a:spLocks noEditPoints="1"/>
              </p:cNvSpPr>
              <p:nvPr/>
            </p:nvSpPr>
            <p:spPr bwMode="auto">
              <a:xfrm>
                <a:off x="2015825" y="1864125"/>
                <a:ext cx="504858" cy="521585"/>
              </a:xfrm>
              <a:custGeom>
                <a:avLst/>
                <a:gdLst>
                  <a:gd name="T0" fmla="*/ 86 w 140"/>
                  <a:gd name="T1" fmla="*/ 145 h 145"/>
                  <a:gd name="T2" fmla="*/ 20 w 140"/>
                  <a:gd name="T3" fmla="*/ 109 h 145"/>
                  <a:gd name="T4" fmla="*/ 20 w 140"/>
                  <a:gd name="T5" fmla="*/ 109 h 145"/>
                  <a:gd name="T6" fmla="*/ 0 w 140"/>
                  <a:gd name="T7" fmla="*/ 63 h 145"/>
                  <a:gd name="T8" fmla="*/ 0 w 140"/>
                  <a:gd name="T9" fmla="*/ 63 h 145"/>
                  <a:gd name="T10" fmla="*/ 12 w 140"/>
                  <a:gd name="T11" fmla="*/ 22 h 145"/>
                  <a:gd name="T12" fmla="*/ 12 w 140"/>
                  <a:gd name="T13" fmla="*/ 22 h 145"/>
                  <a:gd name="T14" fmla="*/ 12 w 140"/>
                  <a:gd name="T15" fmla="*/ 22 h 145"/>
                  <a:gd name="T16" fmla="*/ 56 w 140"/>
                  <a:gd name="T17" fmla="*/ 0 h 145"/>
                  <a:gd name="T18" fmla="*/ 56 w 140"/>
                  <a:gd name="T19" fmla="*/ 0 h 145"/>
                  <a:gd name="T20" fmla="*/ 106 w 140"/>
                  <a:gd name="T21" fmla="*/ 21 h 145"/>
                  <a:gd name="T22" fmla="*/ 106 w 140"/>
                  <a:gd name="T23" fmla="*/ 21 h 145"/>
                  <a:gd name="T24" fmla="*/ 140 w 140"/>
                  <a:gd name="T25" fmla="*/ 89 h 145"/>
                  <a:gd name="T26" fmla="*/ 140 w 140"/>
                  <a:gd name="T27" fmla="*/ 89 h 145"/>
                  <a:gd name="T28" fmla="*/ 123 w 140"/>
                  <a:gd name="T29" fmla="*/ 129 h 145"/>
                  <a:gd name="T30" fmla="*/ 123 w 140"/>
                  <a:gd name="T31" fmla="*/ 129 h 145"/>
                  <a:gd name="T32" fmla="*/ 86 w 140"/>
                  <a:gd name="T33" fmla="*/ 145 h 145"/>
                  <a:gd name="T34" fmla="*/ 86 w 140"/>
                  <a:gd name="T35" fmla="*/ 145 h 145"/>
                  <a:gd name="T36" fmla="*/ 86 w 140"/>
                  <a:gd name="T37" fmla="*/ 145 h 145"/>
                  <a:gd name="T38" fmla="*/ 15 w 140"/>
                  <a:gd name="T39" fmla="*/ 24 h 145"/>
                  <a:gd name="T40" fmla="*/ 9 w 140"/>
                  <a:gd name="T41" fmla="*/ 35 h 145"/>
                  <a:gd name="T42" fmla="*/ 9 w 140"/>
                  <a:gd name="T43" fmla="*/ 35 h 145"/>
                  <a:gd name="T44" fmla="*/ 4 w 140"/>
                  <a:gd name="T45" fmla="*/ 63 h 145"/>
                  <a:gd name="T46" fmla="*/ 4 w 140"/>
                  <a:gd name="T47" fmla="*/ 63 h 145"/>
                  <a:gd name="T48" fmla="*/ 23 w 140"/>
                  <a:gd name="T49" fmla="*/ 106 h 145"/>
                  <a:gd name="T50" fmla="*/ 23 w 140"/>
                  <a:gd name="T51" fmla="*/ 106 h 145"/>
                  <a:gd name="T52" fmla="*/ 86 w 140"/>
                  <a:gd name="T53" fmla="*/ 141 h 145"/>
                  <a:gd name="T54" fmla="*/ 86 w 140"/>
                  <a:gd name="T55" fmla="*/ 141 h 145"/>
                  <a:gd name="T56" fmla="*/ 120 w 140"/>
                  <a:gd name="T57" fmla="*/ 126 h 145"/>
                  <a:gd name="T58" fmla="*/ 120 w 140"/>
                  <a:gd name="T59" fmla="*/ 126 h 145"/>
                  <a:gd name="T60" fmla="*/ 136 w 140"/>
                  <a:gd name="T61" fmla="*/ 89 h 145"/>
                  <a:gd name="T62" fmla="*/ 136 w 140"/>
                  <a:gd name="T63" fmla="*/ 89 h 145"/>
                  <a:gd name="T64" fmla="*/ 103 w 140"/>
                  <a:gd name="T65" fmla="*/ 24 h 145"/>
                  <a:gd name="T66" fmla="*/ 103 w 140"/>
                  <a:gd name="T67" fmla="*/ 24 h 145"/>
                  <a:gd name="T68" fmla="*/ 56 w 140"/>
                  <a:gd name="T69" fmla="*/ 4 h 145"/>
                  <a:gd name="T70" fmla="*/ 56 w 140"/>
                  <a:gd name="T71" fmla="*/ 4 h 145"/>
                  <a:gd name="T72" fmla="*/ 15 w 140"/>
                  <a:gd name="T73" fmla="*/ 24 h 145"/>
                  <a:gd name="T74" fmla="*/ 15 w 140"/>
                  <a:gd name="T75" fmla="*/ 24 h 145"/>
                  <a:gd name="T76" fmla="*/ 14 w 140"/>
                  <a:gd name="T77" fmla="*/ 23 h 145"/>
                  <a:gd name="T78" fmla="*/ 15 w 140"/>
                  <a:gd name="T79" fmla="*/ 2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0" h="145">
                    <a:moveTo>
                      <a:pt x="86" y="145"/>
                    </a:moveTo>
                    <a:cubicBezTo>
                      <a:pt x="65" y="145"/>
                      <a:pt x="43" y="132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4" y="94"/>
                      <a:pt x="0" y="77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40"/>
                      <a:pt x="11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20" y="9"/>
                      <a:pt x="3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72" y="0"/>
                      <a:pt x="90" y="6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28" y="42"/>
                      <a:pt x="140" y="67"/>
                      <a:pt x="140" y="89"/>
                    </a:cubicBezTo>
                    <a:cubicBezTo>
                      <a:pt x="140" y="89"/>
                      <a:pt x="140" y="89"/>
                      <a:pt x="140" y="89"/>
                    </a:cubicBezTo>
                    <a:cubicBezTo>
                      <a:pt x="140" y="104"/>
                      <a:pt x="135" y="118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12" y="139"/>
                      <a:pt x="99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6" y="145"/>
                      <a:pt x="86" y="145"/>
                      <a:pt x="86" y="145"/>
                    </a:cubicBezTo>
                    <a:close/>
                    <a:moveTo>
                      <a:pt x="15" y="24"/>
                    </a:moveTo>
                    <a:cubicBezTo>
                      <a:pt x="15" y="24"/>
                      <a:pt x="12" y="29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6" y="42"/>
                      <a:pt x="4" y="52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76"/>
                      <a:pt x="8" y="91"/>
                      <a:pt x="23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46" y="129"/>
                      <a:pt x="67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98" y="141"/>
                      <a:pt x="109" y="13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31" y="116"/>
                      <a:pt x="136" y="103"/>
                      <a:pt x="136" y="89"/>
                    </a:cubicBezTo>
                    <a:cubicBezTo>
                      <a:pt x="136" y="89"/>
                      <a:pt x="136" y="89"/>
                      <a:pt x="136" y="89"/>
                    </a:cubicBezTo>
                    <a:cubicBezTo>
                      <a:pt x="136" y="68"/>
                      <a:pt x="124" y="4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87" y="10"/>
                      <a:pt x="71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38" y="4"/>
                      <a:pt x="23" y="13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4"/>
                      <a:pt x="15" y="2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134"/>
              <p:cNvSpPr/>
              <p:nvPr/>
            </p:nvSpPr>
            <p:spPr bwMode="auto">
              <a:xfrm>
                <a:off x="2163329" y="2267099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2 h 5"/>
                  <a:gd name="T4" fmla="*/ 1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4 w 5"/>
                  <a:gd name="T15" fmla="*/ 3 h 5"/>
                  <a:gd name="T16" fmla="*/ 4 w 5"/>
                  <a:gd name="T17" fmla="*/ 3 h 5"/>
                  <a:gd name="T18" fmla="*/ 4 w 5"/>
                  <a:gd name="T19" fmla="*/ 5 h 5"/>
                  <a:gd name="T20" fmla="*/ 4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135"/>
              <p:cNvSpPr/>
              <p:nvPr/>
            </p:nvSpPr>
            <p:spPr bwMode="auto">
              <a:xfrm>
                <a:off x="2213510" y="2262537"/>
                <a:ext cx="22810" cy="1520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2 h 4"/>
                  <a:gd name="T4" fmla="*/ 2 w 6"/>
                  <a:gd name="T5" fmla="*/ 2 h 4"/>
                  <a:gd name="T6" fmla="*/ 1 w 6"/>
                  <a:gd name="T7" fmla="*/ 2 h 4"/>
                  <a:gd name="T8" fmla="*/ 1 w 6"/>
                  <a:gd name="T9" fmla="*/ 2 h 4"/>
                  <a:gd name="T10" fmla="*/ 1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  <a:gd name="T16" fmla="*/ 3 w 6"/>
                  <a:gd name="T17" fmla="*/ 0 h 4"/>
                  <a:gd name="T18" fmla="*/ 3 w 6"/>
                  <a:gd name="T19" fmla="*/ 1 h 4"/>
                  <a:gd name="T20" fmla="*/ 3 w 6"/>
                  <a:gd name="T21" fmla="*/ 1 h 4"/>
                  <a:gd name="T22" fmla="*/ 5 w 6"/>
                  <a:gd name="T23" fmla="*/ 2 h 4"/>
                  <a:gd name="T24" fmla="*/ 5 w 6"/>
                  <a:gd name="T25" fmla="*/ 2 h 4"/>
                  <a:gd name="T26" fmla="*/ 6 w 6"/>
                  <a:gd name="T27" fmla="*/ 4 h 4"/>
                  <a:gd name="T28" fmla="*/ 6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4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136"/>
              <p:cNvSpPr/>
              <p:nvPr/>
            </p:nvSpPr>
            <p:spPr bwMode="auto">
              <a:xfrm>
                <a:off x="2167891" y="2180421"/>
                <a:ext cx="21289" cy="18248"/>
              </a:xfrm>
              <a:custGeom>
                <a:avLst/>
                <a:gdLst>
                  <a:gd name="T0" fmla="*/ 4 w 6"/>
                  <a:gd name="T1" fmla="*/ 5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5 h 5"/>
                  <a:gd name="T30" fmla="*/ 6 w 6"/>
                  <a:gd name="T31" fmla="*/ 5 h 5"/>
                  <a:gd name="T32" fmla="*/ 5 w 6"/>
                  <a:gd name="T33" fmla="*/ 5 h 5"/>
                  <a:gd name="T34" fmla="*/ 5 w 6"/>
                  <a:gd name="T35" fmla="*/ 5 h 5"/>
                  <a:gd name="T36" fmla="*/ 4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3" y="5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137"/>
              <p:cNvSpPr/>
              <p:nvPr/>
            </p:nvSpPr>
            <p:spPr bwMode="auto">
              <a:xfrm>
                <a:off x="2257609" y="2194107"/>
                <a:ext cx="21289" cy="18248"/>
              </a:xfrm>
              <a:custGeom>
                <a:avLst/>
                <a:gdLst>
                  <a:gd name="T0" fmla="*/ 5 w 6"/>
                  <a:gd name="T1" fmla="*/ 5 h 5"/>
                  <a:gd name="T2" fmla="*/ 2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1 h 5"/>
                  <a:gd name="T14" fmla="*/ 1 w 6"/>
                  <a:gd name="T15" fmla="*/ 1 h 5"/>
                  <a:gd name="T16" fmla="*/ 2 w 6"/>
                  <a:gd name="T17" fmla="*/ 1 h 5"/>
                  <a:gd name="T18" fmla="*/ 2 w 6"/>
                  <a:gd name="T19" fmla="*/ 1 h 5"/>
                  <a:gd name="T20" fmla="*/ 3 w 6"/>
                  <a:gd name="T21" fmla="*/ 2 h 5"/>
                  <a:gd name="T22" fmla="*/ 3 w 6"/>
                  <a:gd name="T23" fmla="*/ 2 h 5"/>
                  <a:gd name="T24" fmla="*/ 5 w 6"/>
                  <a:gd name="T25" fmla="*/ 3 h 5"/>
                  <a:gd name="T26" fmla="*/ 5 w 6"/>
                  <a:gd name="T27" fmla="*/ 3 h 5"/>
                  <a:gd name="T28" fmla="*/ 6 w 6"/>
                  <a:gd name="T29" fmla="*/ 4 h 5"/>
                  <a:gd name="T30" fmla="*/ 6 w 6"/>
                  <a:gd name="T31" fmla="*/ 4 h 5"/>
                  <a:gd name="T32" fmla="*/ 6 w 6"/>
                  <a:gd name="T33" fmla="*/ 5 h 5"/>
                  <a:gd name="T34" fmla="*/ 6 w 6"/>
                  <a:gd name="T35" fmla="*/ 5 h 5"/>
                  <a:gd name="T36" fmla="*/ 5 w 6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6" name="Freeform 141"/>
              <p:cNvSpPr/>
              <p:nvPr/>
            </p:nvSpPr>
            <p:spPr bwMode="auto">
              <a:xfrm>
                <a:off x="2376221" y="2212355"/>
                <a:ext cx="18248" cy="18248"/>
              </a:xfrm>
              <a:custGeom>
                <a:avLst/>
                <a:gdLst>
                  <a:gd name="T0" fmla="*/ 3 w 5"/>
                  <a:gd name="T1" fmla="*/ 5 h 5"/>
                  <a:gd name="T2" fmla="*/ 0 w 5"/>
                  <a:gd name="T3" fmla="*/ 2 h 5"/>
                  <a:gd name="T4" fmla="*/ 0 w 5"/>
                  <a:gd name="T5" fmla="*/ 2 h 5"/>
                  <a:gd name="T6" fmla="*/ 0 w 5"/>
                  <a:gd name="T7" fmla="*/ 1 h 5"/>
                  <a:gd name="T8" fmla="*/ 0 w 5"/>
                  <a:gd name="T9" fmla="*/ 1 h 5"/>
                  <a:gd name="T10" fmla="*/ 2 w 5"/>
                  <a:gd name="T11" fmla="*/ 1 h 5"/>
                  <a:gd name="T12" fmla="*/ 2 w 5"/>
                  <a:gd name="T13" fmla="*/ 1 h 5"/>
                  <a:gd name="T14" fmla="*/ 5 w 5"/>
                  <a:gd name="T15" fmla="*/ 3 h 5"/>
                  <a:gd name="T16" fmla="*/ 5 w 5"/>
                  <a:gd name="T17" fmla="*/ 3 h 5"/>
                  <a:gd name="T18" fmla="*/ 5 w 5"/>
                  <a:gd name="T19" fmla="*/ 5 h 5"/>
                  <a:gd name="T20" fmla="*/ 5 w 5"/>
                  <a:gd name="T21" fmla="*/ 5 h 5"/>
                  <a:gd name="T22" fmla="*/ 3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7" name="Freeform 144"/>
              <p:cNvSpPr/>
              <p:nvPr/>
            </p:nvSpPr>
            <p:spPr bwMode="auto">
              <a:xfrm>
                <a:off x="2434005" y="2241247"/>
                <a:ext cx="18248" cy="18248"/>
              </a:xfrm>
              <a:custGeom>
                <a:avLst/>
                <a:gdLst>
                  <a:gd name="T0" fmla="*/ 3 w 5"/>
                  <a:gd name="T1" fmla="*/ 4 h 5"/>
                  <a:gd name="T2" fmla="*/ 2 w 5"/>
                  <a:gd name="T3" fmla="*/ 4 h 5"/>
                  <a:gd name="T4" fmla="*/ 2 w 5"/>
                  <a:gd name="T5" fmla="*/ 4 h 5"/>
                  <a:gd name="T6" fmla="*/ 0 w 5"/>
                  <a:gd name="T7" fmla="*/ 1 h 5"/>
                  <a:gd name="T8" fmla="*/ 0 w 5"/>
                  <a:gd name="T9" fmla="*/ 1 h 5"/>
                  <a:gd name="T10" fmla="*/ 0 w 5"/>
                  <a:gd name="T11" fmla="*/ 1 h 5"/>
                  <a:gd name="T12" fmla="*/ 1 w 5"/>
                  <a:gd name="T13" fmla="*/ 0 h 5"/>
                  <a:gd name="T14" fmla="*/ 1 w 5"/>
                  <a:gd name="T15" fmla="*/ 0 h 5"/>
                  <a:gd name="T16" fmla="*/ 2 w 5"/>
                  <a:gd name="T17" fmla="*/ 0 h 5"/>
                  <a:gd name="T18" fmla="*/ 2 w 5"/>
                  <a:gd name="T19" fmla="*/ 0 h 5"/>
                  <a:gd name="T20" fmla="*/ 3 w 5"/>
                  <a:gd name="T21" fmla="*/ 2 h 5"/>
                  <a:gd name="T22" fmla="*/ 3 w 5"/>
                  <a:gd name="T23" fmla="*/ 2 h 5"/>
                  <a:gd name="T24" fmla="*/ 4 w 5"/>
                  <a:gd name="T25" fmla="*/ 2 h 5"/>
                  <a:gd name="T26" fmla="*/ 4 w 5"/>
                  <a:gd name="T27" fmla="*/ 2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4 h 5"/>
                  <a:gd name="T36" fmla="*/ 3 w 5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8" name="Freeform 145"/>
              <p:cNvSpPr/>
              <p:nvPr/>
            </p:nvSpPr>
            <p:spPr bwMode="auto">
              <a:xfrm>
                <a:off x="2394468" y="2291429"/>
                <a:ext cx="21289" cy="18248"/>
              </a:xfrm>
              <a:custGeom>
                <a:avLst/>
                <a:gdLst>
                  <a:gd name="T0" fmla="*/ 4 w 6"/>
                  <a:gd name="T1" fmla="*/ 4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2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0 h 5"/>
                  <a:gd name="T14" fmla="*/ 1 w 6"/>
                  <a:gd name="T15" fmla="*/ 0 h 5"/>
                  <a:gd name="T16" fmla="*/ 2 w 6"/>
                  <a:gd name="T17" fmla="*/ 0 h 5"/>
                  <a:gd name="T18" fmla="*/ 2 w 6"/>
                  <a:gd name="T19" fmla="*/ 0 h 5"/>
                  <a:gd name="T20" fmla="*/ 3 w 6"/>
                  <a:gd name="T21" fmla="*/ 1 h 5"/>
                  <a:gd name="T22" fmla="*/ 3 w 6"/>
                  <a:gd name="T23" fmla="*/ 1 h 5"/>
                  <a:gd name="T24" fmla="*/ 5 w 6"/>
                  <a:gd name="T25" fmla="*/ 3 h 5"/>
                  <a:gd name="T26" fmla="*/ 5 w 6"/>
                  <a:gd name="T27" fmla="*/ 3 h 5"/>
                  <a:gd name="T28" fmla="*/ 5 w 6"/>
                  <a:gd name="T29" fmla="*/ 4 h 5"/>
                  <a:gd name="T30" fmla="*/ 5 w 6"/>
                  <a:gd name="T31" fmla="*/ 4 h 5"/>
                  <a:gd name="T32" fmla="*/ 5 w 6"/>
                  <a:gd name="T33" fmla="*/ 4 h 5"/>
                  <a:gd name="T34" fmla="*/ 5 w 6"/>
                  <a:gd name="T35" fmla="*/ 4 h 5"/>
                  <a:gd name="T36" fmla="*/ 4 w 6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9" name="Freeform 146"/>
              <p:cNvSpPr/>
              <p:nvPr/>
            </p:nvSpPr>
            <p:spPr bwMode="auto">
              <a:xfrm>
                <a:off x="2347328" y="2338569"/>
                <a:ext cx="13686" cy="13686"/>
              </a:xfrm>
              <a:custGeom>
                <a:avLst/>
                <a:gdLst>
                  <a:gd name="T0" fmla="*/ 2 w 4"/>
                  <a:gd name="T1" fmla="*/ 3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0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4 w 4"/>
                  <a:gd name="T17" fmla="*/ 2 h 4"/>
                  <a:gd name="T18" fmla="*/ 4 w 4"/>
                  <a:gd name="T19" fmla="*/ 2 h 4"/>
                  <a:gd name="T20" fmla="*/ 4 w 4"/>
                  <a:gd name="T21" fmla="*/ 3 h 4"/>
                  <a:gd name="T22" fmla="*/ 4 w 4"/>
                  <a:gd name="T23" fmla="*/ 3 h 4"/>
                  <a:gd name="T24" fmla="*/ 2 w 4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0" name="Freeform 147"/>
              <p:cNvSpPr/>
              <p:nvPr/>
            </p:nvSpPr>
            <p:spPr bwMode="auto">
              <a:xfrm>
                <a:off x="2300188" y="2267099"/>
                <a:ext cx="18248" cy="18248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3 h 5"/>
                  <a:gd name="T8" fmla="*/ 2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1 h 5"/>
                  <a:gd name="T16" fmla="*/ 1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1" name="Freeform 148"/>
              <p:cNvSpPr/>
              <p:nvPr/>
            </p:nvSpPr>
            <p:spPr bwMode="auto">
              <a:xfrm>
                <a:off x="2250006" y="2320322"/>
                <a:ext cx="25851" cy="18248"/>
              </a:xfrm>
              <a:custGeom>
                <a:avLst/>
                <a:gdLst>
                  <a:gd name="T0" fmla="*/ 5 w 7"/>
                  <a:gd name="T1" fmla="*/ 5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1 h 5"/>
                  <a:gd name="T12" fmla="*/ 1 w 7"/>
                  <a:gd name="T13" fmla="*/ 0 h 5"/>
                  <a:gd name="T14" fmla="*/ 1 w 7"/>
                  <a:gd name="T15" fmla="*/ 0 h 5"/>
                  <a:gd name="T16" fmla="*/ 2 w 7"/>
                  <a:gd name="T17" fmla="*/ 0 h 5"/>
                  <a:gd name="T18" fmla="*/ 2 w 7"/>
                  <a:gd name="T19" fmla="*/ 0 h 5"/>
                  <a:gd name="T20" fmla="*/ 3 w 7"/>
                  <a:gd name="T21" fmla="*/ 1 h 5"/>
                  <a:gd name="T22" fmla="*/ 3 w 7"/>
                  <a:gd name="T23" fmla="*/ 1 h 5"/>
                  <a:gd name="T24" fmla="*/ 6 w 7"/>
                  <a:gd name="T25" fmla="*/ 3 h 5"/>
                  <a:gd name="T26" fmla="*/ 6 w 7"/>
                  <a:gd name="T27" fmla="*/ 3 h 5"/>
                  <a:gd name="T28" fmla="*/ 7 w 7"/>
                  <a:gd name="T29" fmla="*/ 5 h 5"/>
                  <a:gd name="T30" fmla="*/ 7 w 7"/>
                  <a:gd name="T31" fmla="*/ 5 h 5"/>
                  <a:gd name="T32" fmla="*/ 7 w 7"/>
                  <a:gd name="T33" fmla="*/ 5 h 5"/>
                  <a:gd name="T34" fmla="*/ 7 w 7"/>
                  <a:gd name="T35" fmla="*/ 5 h 5"/>
                  <a:gd name="T36" fmla="*/ 5 w 7"/>
                  <a:gd name="T3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4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2" name="Freeform 156"/>
              <p:cNvSpPr/>
              <p:nvPr/>
            </p:nvSpPr>
            <p:spPr bwMode="auto">
              <a:xfrm>
                <a:off x="2094899" y="2223000"/>
                <a:ext cx="18248" cy="18248"/>
              </a:xfrm>
              <a:custGeom>
                <a:avLst/>
                <a:gdLst>
                  <a:gd name="T0" fmla="*/ 5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3 w 5"/>
                  <a:gd name="T7" fmla="*/ 3 h 5"/>
                  <a:gd name="T8" fmla="*/ 3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0 w 5"/>
                  <a:gd name="T15" fmla="*/ 1 h 5"/>
                  <a:gd name="T16" fmla="*/ 0 w 5"/>
                  <a:gd name="T17" fmla="*/ 1 h 5"/>
                  <a:gd name="T18" fmla="*/ 2 w 5"/>
                  <a:gd name="T19" fmla="*/ 0 h 5"/>
                  <a:gd name="T20" fmla="*/ 2 w 5"/>
                  <a:gd name="T21" fmla="*/ 0 h 5"/>
                  <a:gd name="T22" fmla="*/ 4 w 5"/>
                  <a:gd name="T23" fmla="*/ 2 h 5"/>
                  <a:gd name="T24" fmla="*/ 4 w 5"/>
                  <a:gd name="T25" fmla="*/ 2 h 5"/>
                  <a:gd name="T26" fmla="*/ 5 w 5"/>
                  <a:gd name="T27" fmla="*/ 3 h 5"/>
                  <a:gd name="T28" fmla="*/ 5 w 5"/>
                  <a:gd name="T29" fmla="*/ 3 h 5"/>
                  <a:gd name="T30" fmla="*/ 5 w 5"/>
                  <a:gd name="T31" fmla="*/ 4 h 5"/>
                  <a:gd name="T32" fmla="*/ 5 w 5"/>
                  <a:gd name="T33" fmla="*/ 4 h 5"/>
                  <a:gd name="T34" fmla="*/ 5 w 5"/>
                  <a:gd name="T3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3" name="Freeform 160"/>
              <p:cNvSpPr/>
              <p:nvPr/>
            </p:nvSpPr>
            <p:spPr bwMode="auto">
              <a:xfrm>
                <a:off x="2468981" y="2191066"/>
                <a:ext cx="15207" cy="18248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4 h 5"/>
                  <a:gd name="T4" fmla="*/ 1 w 4"/>
                  <a:gd name="T5" fmla="*/ 4 h 5"/>
                  <a:gd name="T6" fmla="*/ 0 w 4"/>
                  <a:gd name="T7" fmla="*/ 2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1 h 5"/>
                  <a:gd name="T14" fmla="*/ 0 w 4"/>
                  <a:gd name="T15" fmla="*/ 1 h 5"/>
                  <a:gd name="T16" fmla="*/ 2 w 4"/>
                  <a:gd name="T17" fmla="*/ 1 h 5"/>
                  <a:gd name="T18" fmla="*/ 2 w 4"/>
                  <a:gd name="T19" fmla="*/ 1 h 5"/>
                  <a:gd name="T20" fmla="*/ 3 w 4"/>
                  <a:gd name="T21" fmla="*/ 3 h 5"/>
                  <a:gd name="T22" fmla="*/ 3 w 4"/>
                  <a:gd name="T23" fmla="*/ 3 h 5"/>
                  <a:gd name="T24" fmla="*/ 3 w 4"/>
                  <a:gd name="T25" fmla="*/ 5 h 5"/>
                  <a:gd name="T26" fmla="*/ 3 w 4"/>
                  <a:gd name="T27" fmla="*/ 5 h 5"/>
                  <a:gd name="T28" fmla="*/ 3 w 4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" name="Freeform 167"/>
              <p:cNvSpPr/>
              <p:nvPr/>
            </p:nvSpPr>
            <p:spPr bwMode="auto">
              <a:xfrm>
                <a:off x="2441609" y="2306636"/>
                <a:ext cx="53223" cy="53223"/>
              </a:xfrm>
              <a:custGeom>
                <a:avLst/>
                <a:gdLst>
                  <a:gd name="T0" fmla="*/ 1 w 15"/>
                  <a:gd name="T1" fmla="*/ 15 h 15"/>
                  <a:gd name="T2" fmla="*/ 1 w 15"/>
                  <a:gd name="T3" fmla="*/ 12 h 15"/>
                  <a:gd name="T4" fmla="*/ 1 w 15"/>
                  <a:gd name="T5" fmla="*/ 12 h 15"/>
                  <a:gd name="T6" fmla="*/ 11 w 15"/>
                  <a:gd name="T7" fmla="*/ 1 h 15"/>
                  <a:gd name="T8" fmla="*/ 11 w 15"/>
                  <a:gd name="T9" fmla="*/ 1 h 15"/>
                  <a:gd name="T10" fmla="*/ 14 w 15"/>
                  <a:gd name="T11" fmla="*/ 1 h 15"/>
                  <a:gd name="T12" fmla="*/ 14 w 15"/>
                  <a:gd name="T13" fmla="*/ 1 h 15"/>
                  <a:gd name="T14" fmla="*/ 14 w 15"/>
                  <a:gd name="T15" fmla="*/ 4 h 15"/>
                  <a:gd name="T16" fmla="*/ 14 w 15"/>
                  <a:gd name="T17" fmla="*/ 4 h 15"/>
                  <a:gd name="T18" fmla="*/ 4 w 15"/>
                  <a:gd name="T19" fmla="*/ 15 h 15"/>
                  <a:gd name="T20" fmla="*/ 4 w 15"/>
                  <a:gd name="T21" fmla="*/ 15 h 15"/>
                  <a:gd name="T22" fmla="*/ 4 w 15"/>
                  <a:gd name="T23" fmla="*/ 15 h 15"/>
                  <a:gd name="T24" fmla="*/ 2 w 15"/>
                  <a:gd name="T25" fmla="*/ 15 h 15"/>
                  <a:gd name="T26" fmla="*/ 2 w 15"/>
                  <a:gd name="T27" fmla="*/ 15 h 15"/>
                  <a:gd name="T28" fmla="*/ 1 w 15"/>
                  <a:gd name="T2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5">
                    <a:moveTo>
                      <a:pt x="1" y="15"/>
                    </a:moveTo>
                    <a:cubicBezTo>
                      <a:pt x="0" y="14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9"/>
                      <a:pt x="8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7"/>
                      <a:pt x="7" y="11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" name="Freeform 168"/>
              <p:cNvSpPr/>
              <p:nvPr/>
            </p:nvSpPr>
            <p:spPr bwMode="auto">
              <a:xfrm>
                <a:off x="2462898" y="2324883"/>
                <a:ext cx="60826" cy="60826"/>
              </a:xfrm>
              <a:custGeom>
                <a:avLst/>
                <a:gdLst>
                  <a:gd name="T0" fmla="*/ 1 w 17"/>
                  <a:gd name="T1" fmla="*/ 17 h 17"/>
                  <a:gd name="T2" fmla="*/ 1 w 17"/>
                  <a:gd name="T3" fmla="*/ 14 h 17"/>
                  <a:gd name="T4" fmla="*/ 1 w 17"/>
                  <a:gd name="T5" fmla="*/ 14 h 17"/>
                  <a:gd name="T6" fmla="*/ 8 w 17"/>
                  <a:gd name="T7" fmla="*/ 6 h 17"/>
                  <a:gd name="T8" fmla="*/ 8 w 17"/>
                  <a:gd name="T9" fmla="*/ 6 h 17"/>
                  <a:gd name="T10" fmla="*/ 13 w 17"/>
                  <a:gd name="T11" fmla="*/ 2 h 17"/>
                  <a:gd name="T12" fmla="*/ 13 w 17"/>
                  <a:gd name="T13" fmla="*/ 2 h 17"/>
                  <a:gd name="T14" fmla="*/ 16 w 17"/>
                  <a:gd name="T15" fmla="*/ 1 h 17"/>
                  <a:gd name="T16" fmla="*/ 16 w 17"/>
                  <a:gd name="T17" fmla="*/ 1 h 17"/>
                  <a:gd name="T18" fmla="*/ 16 w 17"/>
                  <a:gd name="T19" fmla="*/ 4 h 17"/>
                  <a:gd name="T20" fmla="*/ 16 w 17"/>
                  <a:gd name="T21" fmla="*/ 4 h 17"/>
                  <a:gd name="T22" fmla="*/ 11 w 17"/>
                  <a:gd name="T23" fmla="*/ 9 h 17"/>
                  <a:gd name="T24" fmla="*/ 11 w 17"/>
                  <a:gd name="T25" fmla="*/ 9 h 17"/>
                  <a:gd name="T26" fmla="*/ 3 w 17"/>
                  <a:gd name="T27" fmla="*/ 17 h 17"/>
                  <a:gd name="T28" fmla="*/ 3 w 17"/>
                  <a:gd name="T29" fmla="*/ 17 h 17"/>
                  <a:gd name="T30" fmla="*/ 2 w 17"/>
                  <a:gd name="T31" fmla="*/ 17 h 17"/>
                  <a:gd name="T32" fmla="*/ 2 w 17"/>
                  <a:gd name="T33" fmla="*/ 17 h 17"/>
                  <a:gd name="T34" fmla="*/ 1 w 17"/>
                  <a:gd name="T3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1" y="17"/>
                    </a:moveTo>
                    <a:cubicBezTo>
                      <a:pt x="0" y="16"/>
                      <a:pt x="0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1"/>
                      <a:pt x="5" y="9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2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6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8" y="11"/>
                      <a:pt x="6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69"/>
              <p:cNvSpPr/>
              <p:nvPr/>
            </p:nvSpPr>
            <p:spPr bwMode="auto">
              <a:xfrm>
                <a:off x="2484187" y="2346173"/>
                <a:ext cx="60826" cy="63868"/>
              </a:xfrm>
              <a:custGeom>
                <a:avLst/>
                <a:gdLst>
                  <a:gd name="T0" fmla="*/ 0 w 17"/>
                  <a:gd name="T1" fmla="*/ 18 h 18"/>
                  <a:gd name="T2" fmla="*/ 0 w 17"/>
                  <a:gd name="T3" fmla="*/ 15 h 18"/>
                  <a:gd name="T4" fmla="*/ 0 w 17"/>
                  <a:gd name="T5" fmla="*/ 15 h 18"/>
                  <a:gd name="T6" fmla="*/ 13 w 17"/>
                  <a:gd name="T7" fmla="*/ 1 h 18"/>
                  <a:gd name="T8" fmla="*/ 13 w 17"/>
                  <a:gd name="T9" fmla="*/ 1 h 18"/>
                  <a:gd name="T10" fmla="*/ 16 w 17"/>
                  <a:gd name="T11" fmla="*/ 1 h 18"/>
                  <a:gd name="T12" fmla="*/ 16 w 17"/>
                  <a:gd name="T13" fmla="*/ 1 h 18"/>
                  <a:gd name="T14" fmla="*/ 16 w 17"/>
                  <a:gd name="T15" fmla="*/ 4 h 18"/>
                  <a:gd name="T16" fmla="*/ 16 w 17"/>
                  <a:gd name="T17" fmla="*/ 4 h 18"/>
                  <a:gd name="T18" fmla="*/ 3 w 17"/>
                  <a:gd name="T19" fmla="*/ 18 h 18"/>
                  <a:gd name="T20" fmla="*/ 3 w 17"/>
                  <a:gd name="T21" fmla="*/ 18 h 18"/>
                  <a:gd name="T22" fmla="*/ 3 w 17"/>
                  <a:gd name="T23" fmla="*/ 18 h 18"/>
                  <a:gd name="T24" fmla="*/ 2 w 17"/>
                  <a:gd name="T25" fmla="*/ 18 h 18"/>
                  <a:gd name="T26" fmla="*/ 2 w 17"/>
                  <a:gd name="T27" fmla="*/ 18 h 18"/>
                  <a:gd name="T28" fmla="*/ 0 w 17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8">
                    <a:moveTo>
                      <a:pt x="0" y="18"/>
                    </a:moveTo>
                    <a:cubicBezTo>
                      <a:pt x="0" y="17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0"/>
                      <a:pt x="9" y="5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8"/>
                      <a:pt x="8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70"/>
              <p:cNvSpPr/>
              <p:nvPr/>
            </p:nvSpPr>
            <p:spPr bwMode="auto">
              <a:xfrm>
                <a:off x="2508518" y="2367462"/>
                <a:ext cx="72991" cy="76033"/>
              </a:xfrm>
              <a:custGeom>
                <a:avLst/>
                <a:gdLst>
                  <a:gd name="T0" fmla="*/ 1 w 20"/>
                  <a:gd name="T1" fmla="*/ 21 h 21"/>
                  <a:gd name="T2" fmla="*/ 1 w 20"/>
                  <a:gd name="T3" fmla="*/ 18 h 21"/>
                  <a:gd name="T4" fmla="*/ 1 w 20"/>
                  <a:gd name="T5" fmla="*/ 18 h 21"/>
                  <a:gd name="T6" fmla="*/ 16 w 20"/>
                  <a:gd name="T7" fmla="*/ 1 h 21"/>
                  <a:gd name="T8" fmla="*/ 16 w 20"/>
                  <a:gd name="T9" fmla="*/ 1 h 21"/>
                  <a:gd name="T10" fmla="*/ 19 w 20"/>
                  <a:gd name="T11" fmla="*/ 1 h 21"/>
                  <a:gd name="T12" fmla="*/ 19 w 20"/>
                  <a:gd name="T13" fmla="*/ 1 h 21"/>
                  <a:gd name="T14" fmla="*/ 19 w 20"/>
                  <a:gd name="T15" fmla="*/ 4 h 21"/>
                  <a:gd name="T16" fmla="*/ 19 w 20"/>
                  <a:gd name="T17" fmla="*/ 4 h 21"/>
                  <a:gd name="T18" fmla="*/ 4 w 20"/>
                  <a:gd name="T19" fmla="*/ 21 h 21"/>
                  <a:gd name="T20" fmla="*/ 4 w 20"/>
                  <a:gd name="T21" fmla="*/ 21 h 21"/>
                  <a:gd name="T22" fmla="*/ 4 w 20"/>
                  <a:gd name="T23" fmla="*/ 21 h 21"/>
                  <a:gd name="T24" fmla="*/ 2 w 20"/>
                  <a:gd name="T25" fmla="*/ 21 h 21"/>
                  <a:gd name="T26" fmla="*/ 2 w 20"/>
                  <a:gd name="T27" fmla="*/ 21 h 21"/>
                  <a:gd name="T28" fmla="*/ 1 w 20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1" y="21"/>
                    </a:moveTo>
                    <a:cubicBezTo>
                      <a:pt x="0" y="20"/>
                      <a:pt x="0" y="19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6" y="13"/>
                      <a:pt x="10" y="6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8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0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4" y="9"/>
                      <a:pt x="9" y="15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8E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71"/>
              <p:cNvSpPr/>
              <p:nvPr/>
            </p:nvSpPr>
            <p:spPr bwMode="auto">
              <a:xfrm>
                <a:off x="2426402" y="2295991"/>
                <a:ext cx="179437" cy="171834"/>
              </a:xfrm>
              <a:custGeom>
                <a:avLst/>
                <a:gdLst>
                  <a:gd name="T0" fmla="*/ 31 w 50"/>
                  <a:gd name="T1" fmla="*/ 48 h 48"/>
                  <a:gd name="T2" fmla="*/ 29 w 50"/>
                  <a:gd name="T3" fmla="*/ 47 h 48"/>
                  <a:gd name="T4" fmla="*/ 29 w 50"/>
                  <a:gd name="T5" fmla="*/ 47 h 48"/>
                  <a:gd name="T6" fmla="*/ 1 w 50"/>
                  <a:gd name="T7" fmla="*/ 13 h 48"/>
                  <a:gd name="T8" fmla="*/ 1 w 50"/>
                  <a:gd name="T9" fmla="*/ 13 h 48"/>
                  <a:gd name="T10" fmla="*/ 1 w 50"/>
                  <a:gd name="T11" fmla="*/ 10 h 48"/>
                  <a:gd name="T12" fmla="*/ 1 w 50"/>
                  <a:gd name="T13" fmla="*/ 10 h 48"/>
                  <a:gd name="T14" fmla="*/ 4 w 50"/>
                  <a:gd name="T15" fmla="*/ 11 h 48"/>
                  <a:gd name="T16" fmla="*/ 4 w 50"/>
                  <a:gd name="T17" fmla="*/ 11 h 48"/>
                  <a:gd name="T18" fmla="*/ 31 w 50"/>
                  <a:gd name="T19" fmla="*/ 43 h 48"/>
                  <a:gd name="T20" fmla="*/ 45 w 50"/>
                  <a:gd name="T21" fmla="*/ 29 h 48"/>
                  <a:gd name="T22" fmla="*/ 12 w 50"/>
                  <a:gd name="T23" fmla="*/ 4 h 48"/>
                  <a:gd name="T24" fmla="*/ 11 w 50"/>
                  <a:gd name="T25" fmla="*/ 1 h 48"/>
                  <a:gd name="T26" fmla="*/ 11 w 50"/>
                  <a:gd name="T27" fmla="*/ 1 h 48"/>
                  <a:gd name="T28" fmla="*/ 14 w 50"/>
                  <a:gd name="T29" fmla="*/ 0 h 48"/>
                  <a:gd name="T30" fmla="*/ 14 w 50"/>
                  <a:gd name="T31" fmla="*/ 0 h 48"/>
                  <a:gd name="T32" fmla="*/ 50 w 50"/>
                  <a:gd name="T33" fmla="*/ 27 h 48"/>
                  <a:gd name="T34" fmla="*/ 50 w 50"/>
                  <a:gd name="T35" fmla="*/ 28 h 48"/>
                  <a:gd name="T36" fmla="*/ 50 w 50"/>
                  <a:gd name="T37" fmla="*/ 28 h 48"/>
                  <a:gd name="T38" fmla="*/ 50 w 50"/>
                  <a:gd name="T39" fmla="*/ 30 h 48"/>
                  <a:gd name="T40" fmla="*/ 50 w 50"/>
                  <a:gd name="T41" fmla="*/ 30 h 48"/>
                  <a:gd name="T42" fmla="*/ 32 w 50"/>
                  <a:gd name="T43" fmla="*/ 47 h 48"/>
                  <a:gd name="T44" fmla="*/ 31 w 50"/>
                  <a:gd name="T45" fmla="*/ 48 h 48"/>
                  <a:gd name="T46" fmla="*/ 31 w 50"/>
                  <a:gd name="T47" fmla="*/ 48 h 48"/>
                  <a:gd name="T48" fmla="*/ 31 w 50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8">
                    <a:moveTo>
                      <a:pt x="31" y="48"/>
                    </a:moveTo>
                    <a:cubicBezTo>
                      <a:pt x="30" y="48"/>
                      <a:pt x="30" y="48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9"/>
                      <a:pt x="50" y="29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641"/>
              <p:cNvSpPr/>
              <p:nvPr/>
            </p:nvSpPr>
            <p:spPr bwMode="auto">
              <a:xfrm>
                <a:off x="1868322" y="2198669"/>
                <a:ext cx="83636" cy="74512"/>
              </a:xfrm>
              <a:custGeom>
                <a:avLst/>
                <a:gdLst>
                  <a:gd name="T0" fmla="*/ 0 w 23"/>
                  <a:gd name="T1" fmla="*/ 16 h 21"/>
                  <a:gd name="T2" fmla="*/ 14 w 23"/>
                  <a:gd name="T3" fmla="*/ 5 h 21"/>
                  <a:gd name="T4" fmla="*/ 5 w 23"/>
                  <a:gd name="T5" fmla="*/ 21 h 21"/>
                  <a:gd name="T6" fmla="*/ 0 w 23"/>
                  <a:gd name="T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0" y="16"/>
                    </a:moveTo>
                    <a:cubicBezTo>
                      <a:pt x="0" y="16"/>
                      <a:pt x="7" y="0"/>
                      <a:pt x="14" y="5"/>
                    </a:cubicBezTo>
                    <a:cubicBezTo>
                      <a:pt x="23" y="11"/>
                      <a:pt x="10" y="19"/>
                      <a:pt x="5" y="2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642"/>
              <p:cNvSpPr>
                <a:spLocks noEditPoints="1"/>
              </p:cNvSpPr>
              <p:nvPr/>
            </p:nvSpPr>
            <p:spPr bwMode="auto">
              <a:xfrm>
                <a:off x="1862239" y="2204752"/>
                <a:ext cx="74512" cy="76033"/>
              </a:xfrm>
              <a:custGeom>
                <a:avLst/>
                <a:gdLst>
                  <a:gd name="T0" fmla="*/ 5 w 21"/>
                  <a:gd name="T1" fmla="*/ 20 h 21"/>
                  <a:gd name="T2" fmla="*/ 1 w 21"/>
                  <a:gd name="T3" fmla="*/ 15 h 21"/>
                  <a:gd name="T4" fmla="*/ 2 w 21"/>
                  <a:gd name="T5" fmla="*/ 14 h 21"/>
                  <a:gd name="T6" fmla="*/ 4 w 21"/>
                  <a:gd name="T7" fmla="*/ 14 h 21"/>
                  <a:gd name="T8" fmla="*/ 2 w 21"/>
                  <a:gd name="T9" fmla="*/ 14 h 21"/>
                  <a:gd name="T10" fmla="*/ 1 w 21"/>
                  <a:gd name="T11" fmla="*/ 15 h 21"/>
                  <a:gd name="T12" fmla="*/ 1 w 21"/>
                  <a:gd name="T13" fmla="*/ 13 h 21"/>
                  <a:gd name="T14" fmla="*/ 1 w 21"/>
                  <a:gd name="T15" fmla="*/ 13 h 21"/>
                  <a:gd name="T16" fmla="*/ 4 w 21"/>
                  <a:gd name="T17" fmla="*/ 7 h 21"/>
                  <a:gd name="T18" fmla="*/ 4 w 21"/>
                  <a:gd name="T19" fmla="*/ 7 h 21"/>
                  <a:gd name="T20" fmla="*/ 13 w 21"/>
                  <a:gd name="T21" fmla="*/ 0 h 21"/>
                  <a:gd name="T22" fmla="*/ 13 w 21"/>
                  <a:gd name="T23" fmla="*/ 0 h 21"/>
                  <a:gd name="T24" fmla="*/ 18 w 21"/>
                  <a:gd name="T25" fmla="*/ 2 h 21"/>
                  <a:gd name="T26" fmla="*/ 18 w 21"/>
                  <a:gd name="T27" fmla="*/ 2 h 21"/>
                  <a:gd name="T28" fmla="*/ 21 w 21"/>
                  <a:gd name="T29" fmla="*/ 8 h 21"/>
                  <a:gd name="T30" fmla="*/ 21 w 21"/>
                  <a:gd name="T31" fmla="*/ 8 h 21"/>
                  <a:gd name="T32" fmla="*/ 7 w 21"/>
                  <a:gd name="T33" fmla="*/ 21 h 21"/>
                  <a:gd name="T34" fmla="*/ 7 w 21"/>
                  <a:gd name="T35" fmla="*/ 21 h 21"/>
                  <a:gd name="T36" fmla="*/ 7 w 21"/>
                  <a:gd name="T37" fmla="*/ 21 h 21"/>
                  <a:gd name="T38" fmla="*/ 7 w 21"/>
                  <a:gd name="T39" fmla="*/ 21 h 21"/>
                  <a:gd name="T40" fmla="*/ 5 w 21"/>
                  <a:gd name="T41" fmla="*/ 20 h 21"/>
                  <a:gd name="T42" fmla="*/ 7 w 21"/>
                  <a:gd name="T43" fmla="*/ 16 h 21"/>
                  <a:gd name="T44" fmla="*/ 17 w 21"/>
                  <a:gd name="T45" fmla="*/ 8 h 21"/>
                  <a:gd name="T46" fmla="*/ 17 w 21"/>
                  <a:gd name="T47" fmla="*/ 8 h 21"/>
                  <a:gd name="T48" fmla="*/ 15 w 21"/>
                  <a:gd name="T49" fmla="*/ 5 h 21"/>
                  <a:gd name="T50" fmla="*/ 15 w 21"/>
                  <a:gd name="T51" fmla="*/ 5 h 21"/>
                  <a:gd name="T52" fmla="*/ 13 w 21"/>
                  <a:gd name="T53" fmla="*/ 4 h 21"/>
                  <a:gd name="T54" fmla="*/ 13 w 21"/>
                  <a:gd name="T55" fmla="*/ 4 h 21"/>
                  <a:gd name="T56" fmla="*/ 7 w 21"/>
                  <a:gd name="T57" fmla="*/ 9 h 21"/>
                  <a:gd name="T58" fmla="*/ 7 w 21"/>
                  <a:gd name="T59" fmla="*/ 9 h 21"/>
                  <a:gd name="T60" fmla="*/ 5 w 21"/>
                  <a:gd name="T61" fmla="*/ 13 h 21"/>
                  <a:gd name="T62" fmla="*/ 5 w 21"/>
                  <a:gd name="T63" fmla="*/ 13 h 21"/>
                  <a:gd name="T64" fmla="*/ 7 w 21"/>
                  <a:gd name="T6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5" y="20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0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0"/>
                      <a:pt x="16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3"/>
                      <a:pt x="21" y="5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15"/>
                      <a:pt x="12" y="19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7" y="16"/>
                    </a:moveTo>
                    <a:cubicBezTo>
                      <a:pt x="11" y="15"/>
                      <a:pt x="18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9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643"/>
              <p:cNvSpPr/>
              <p:nvPr/>
            </p:nvSpPr>
            <p:spPr bwMode="auto">
              <a:xfrm>
                <a:off x="1815099" y="2183463"/>
                <a:ext cx="68429" cy="68429"/>
              </a:xfrm>
              <a:custGeom>
                <a:avLst/>
                <a:gdLst>
                  <a:gd name="T0" fmla="*/ 6 w 19"/>
                  <a:gd name="T1" fmla="*/ 19 h 19"/>
                  <a:gd name="T2" fmla="*/ 8 w 19"/>
                  <a:gd name="T3" fmla="*/ 1 h 19"/>
                  <a:gd name="T4" fmla="*/ 12 w 19"/>
                  <a:gd name="T5" fmla="*/ 19 h 19"/>
                  <a:gd name="T6" fmla="*/ 6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6" y="19"/>
                    </a:moveTo>
                    <a:cubicBezTo>
                      <a:pt x="6" y="19"/>
                      <a:pt x="0" y="3"/>
                      <a:pt x="8" y="1"/>
                    </a:cubicBezTo>
                    <a:cubicBezTo>
                      <a:pt x="19" y="0"/>
                      <a:pt x="16" y="14"/>
                      <a:pt x="12" y="19"/>
                    </a:cubicBez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644"/>
              <p:cNvSpPr>
                <a:spLocks noEditPoints="1"/>
              </p:cNvSpPr>
              <p:nvPr/>
            </p:nvSpPr>
            <p:spPr bwMode="auto">
              <a:xfrm>
                <a:off x="1822702" y="2180421"/>
                <a:ext cx="53223" cy="79074"/>
              </a:xfrm>
              <a:custGeom>
                <a:avLst/>
                <a:gdLst>
                  <a:gd name="T0" fmla="*/ 10 w 15"/>
                  <a:gd name="T1" fmla="*/ 22 h 22"/>
                  <a:gd name="T2" fmla="*/ 4 w 15"/>
                  <a:gd name="T3" fmla="*/ 22 h 22"/>
                  <a:gd name="T4" fmla="*/ 4 w 15"/>
                  <a:gd name="T5" fmla="*/ 20 h 22"/>
                  <a:gd name="T6" fmla="*/ 6 w 15"/>
                  <a:gd name="T7" fmla="*/ 19 h 22"/>
                  <a:gd name="T8" fmla="*/ 4 w 15"/>
                  <a:gd name="T9" fmla="*/ 20 h 22"/>
                  <a:gd name="T10" fmla="*/ 4 w 15"/>
                  <a:gd name="T11" fmla="*/ 22 h 22"/>
                  <a:gd name="T12" fmla="*/ 2 w 15"/>
                  <a:gd name="T13" fmla="*/ 20 h 22"/>
                  <a:gd name="T14" fmla="*/ 2 w 15"/>
                  <a:gd name="T15" fmla="*/ 20 h 22"/>
                  <a:gd name="T16" fmla="*/ 0 w 15"/>
                  <a:gd name="T17" fmla="*/ 9 h 22"/>
                  <a:gd name="T18" fmla="*/ 0 w 15"/>
                  <a:gd name="T19" fmla="*/ 9 h 22"/>
                  <a:gd name="T20" fmla="*/ 6 w 15"/>
                  <a:gd name="T21" fmla="*/ 0 h 22"/>
                  <a:gd name="T22" fmla="*/ 6 w 15"/>
                  <a:gd name="T23" fmla="*/ 0 h 22"/>
                  <a:gd name="T24" fmla="*/ 8 w 15"/>
                  <a:gd name="T25" fmla="*/ 0 h 22"/>
                  <a:gd name="T26" fmla="*/ 8 w 15"/>
                  <a:gd name="T27" fmla="*/ 0 h 22"/>
                  <a:gd name="T28" fmla="*/ 14 w 15"/>
                  <a:gd name="T29" fmla="*/ 3 h 22"/>
                  <a:gd name="T30" fmla="*/ 14 w 15"/>
                  <a:gd name="T31" fmla="*/ 3 h 22"/>
                  <a:gd name="T32" fmla="*/ 15 w 15"/>
                  <a:gd name="T33" fmla="*/ 9 h 22"/>
                  <a:gd name="T34" fmla="*/ 15 w 15"/>
                  <a:gd name="T35" fmla="*/ 9 h 22"/>
                  <a:gd name="T36" fmla="*/ 12 w 15"/>
                  <a:gd name="T37" fmla="*/ 21 h 22"/>
                  <a:gd name="T38" fmla="*/ 12 w 15"/>
                  <a:gd name="T39" fmla="*/ 21 h 22"/>
                  <a:gd name="T40" fmla="*/ 10 w 15"/>
                  <a:gd name="T41" fmla="*/ 22 h 22"/>
                  <a:gd name="T42" fmla="*/ 10 w 15"/>
                  <a:gd name="T43" fmla="*/ 22 h 22"/>
                  <a:gd name="T44" fmla="*/ 10 w 15"/>
                  <a:gd name="T45" fmla="*/ 22 h 22"/>
                  <a:gd name="T46" fmla="*/ 9 w 15"/>
                  <a:gd name="T47" fmla="*/ 18 h 22"/>
                  <a:gd name="T48" fmla="*/ 11 w 15"/>
                  <a:gd name="T49" fmla="*/ 9 h 22"/>
                  <a:gd name="T50" fmla="*/ 11 w 15"/>
                  <a:gd name="T51" fmla="*/ 9 h 22"/>
                  <a:gd name="T52" fmla="*/ 8 w 15"/>
                  <a:gd name="T53" fmla="*/ 4 h 22"/>
                  <a:gd name="T54" fmla="*/ 8 w 15"/>
                  <a:gd name="T55" fmla="*/ 4 h 22"/>
                  <a:gd name="T56" fmla="*/ 7 w 15"/>
                  <a:gd name="T57" fmla="*/ 4 h 22"/>
                  <a:gd name="T58" fmla="*/ 7 w 15"/>
                  <a:gd name="T59" fmla="*/ 4 h 22"/>
                  <a:gd name="T60" fmla="*/ 4 w 15"/>
                  <a:gd name="T61" fmla="*/ 9 h 22"/>
                  <a:gd name="T62" fmla="*/ 4 w 15"/>
                  <a:gd name="T63" fmla="*/ 9 h 22"/>
                  <a:gd name="T64" fmla="*/ 5 w 15"/>
                  <a:gd name="T65" fmla="*/ 18 h 22"/>
                  <a:gd name="T66" fmla="*/ 5 w 15"/>
                  <a:gd name="T67" fmla="*/ 18 h 22"/>
                  <a:gd name="T68" fmla="*/ 9 w 15"/>
                  <a:gd name="T6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10" y="22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2" y="21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0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1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3" y="1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5"/>
                      <a:pt x="15" y="7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4"/>
                      <a:pt x="14" y="18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1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lose/>
                    <a:moveTo>
                      <a:pt x="9" y="18"/>
                    </a:moveTo>
                    <a:cubicBezTo>
                      <a:pt x="10" y="16"/>
                      <a:pt x="11" y="12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5"/>
                      <a:pt x="4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2"/>
                      <a:pt x="5" y="16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645"/>
              <p:cNvSpPr/>
              <p:nvPr/>
            </p:nvSpPr>
            <p:spPr bwMode="auto">
              <a:xfrm>
                <a:off x="1754273" y="2194107"/>
                <a:ext cx="71471" cy="79074"/>
              </a:xfrm>
              <a:custGeom>
                <a:avLst/>
                <a:gdLst>
                  <a:gd name="T0" fmla="*/ 16 w 20"/>
                  <a:gd name="T1" fmla="*/ 22 h 22"/>
                  <a:gd name="T2" fmla="*/ 5 w 20"/>
                  <a:gd name="T3" fmla="*/ 8 h 22"/>
                  <a:gd name="T4" fmla="*/ 20 w 20"/>
                  <a:gd name="T5" fmla="*/ 17 h 22"/>
                  <a:gd name="T6" fmla="*/ 16 w 20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6" y="22"/>
                    </a:moveTo>
                    <a:cubicBezTo>
                      <a:pt x="16" y="22"/>
                      <a:pt x="0" y="15"/>
                      <a:pt x="5" y="8"/>
                    </a:cubicBezTo>
                    <a:cubicBezTo>
                      <a:pt x="11" y="0"/>
                      <a:pt x="19" y="12"/>
                      <a:pt x="20" y="17"/>
                    </a:cubicBez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646"/>
              <p:cNvSpPr>
                <a:spLocks noEditPoints="1"/>
              </p:cNvSpPr>
              <p:nvPr/>
            </p:nvSpPr>
            <p:spPr bwMode="auto">
              <a:xfrm>
                <a:off x="1760355" y="2204752"/>
                <a:ext cx="76033" cy="76033"/>
              </a:xfrm>
              <a:custGeom>
                <a:avLst/>
                <a:gdLst>
                  <a:gd name="T0" fmla="*/ 13 w 21"/>
                  <a:gd name="T1" fmla="*/ 21 h 21"/>
                  <a:gd name="T2" fmla="*/ 7 w 21"/>
                  <a:gd name="T3" fmla="*/ 17 h 21"/>
                  <a:gd name="T4" fmla="*/ 7 w 21"/>
                  <a:gd name="T5" fmla="*/ 17 h 21"/>
                  <a:gd name="T6" fmla="*/ 0 w 21"/>
                  <a:gd name="T7" fmla="*/ 8 h 21"/>
                  <a:gd name="T8" fmla="*/ 0 w 21"/>
                  <a:gd name="T9" fmla="*/ 8 h 21"/>
                  <a:gd name="T10" fmla="*/ 1 w 21"/>
                  <a:gd name="T11" fmla="*/ 3 h 21"/>
                  <a:gd name="T12" fmla="*/ 1 w 21"/>
                  <a:gd name="T13" fmla="*/ 3 h 21"/>
                  <a:gd name="T14" fmla="*/ 8 w 21"/>
                  <a:gd name="T15" fmla="*/ 0 h 21"/>
                  <a:gd name="T16" fmla="*/ 8 w 21"/>
                  <a:gd name="T17" fmla="*/ 0 h 21"/>
                  <a:gd name="T18" fmla="*/ 20 w 21"/>
                  <a:gd name="T19" fmla="*/ 14 h 21"/>
                  <a:gd name="T20" fmla="*/ 20 w 21"/>
                  <a:gd name="T21" fmla="*/ 14 h 21"/>
                  <a:gd name="T22" fmla="*/ 20 w 21"/>
                  <a:gd name="T23" fmla="*/ 16 h 21"/>
                  <a:gd name="T24" fmla="*/ 20 w 21"/>
                  <a:gd name="T25" fmla="*/ 16 h 21"/>
                  <a:gd name="T26" fmla="*/ 15 w 21"/>
                  <a:gd name="T27" fmla="*/ 20 h 21"/>
                  <a:gd name="T28" fmla="*/ 14 w 21"/>
                  <a:gd name="T29" fmla="*/ 21 h 21"/>
                  <a:gd name="T30" fmla="*/ 14 w 21"/>
                  <a:gd name="T31" fmla="*/ 21 h 21"/>
                  <a:gd name="T32" fmla="*/ 13 w 21"/>
                  <a:gd name="T33" fmla="*/ 21 h 21"/>
                  <a:gd name="T34" fmla="*/ 14 w 21"/>
                  <a:gd name="T35" fmla="*/ 19 h 21"/>
                  <a:gd name="T36" fmla="*/ 14 w 21"/>
                  <a:gd name="T37" fmla="*/ 17 h 21"/>
                  <a:gd name="T38" fmla="*/ 14 w 21"/>
                  <a:gd name="T39" fmla="*/ 19 h 21"/>
                  <a:gd name="T40" fmla="*/ 8 w 21"/>
                  <a:gd name="T41" fmla="*/ 4 h 21"/>
                  <a:gd name="T42" fmla="*/ 5 w 21"/>
                  <a:gd name="T43" fmla="*/ 6 h 21"/>
                  <a:gd name="T44" fmla="*/ 5 w 21"/>
                  <a:gd name="T45" fmla="*/ 6 h 21"/>
                  <a:gd name="T46" fmla="*/ 4 w 21"/>
                  <a:gd name="T47" fmla="*/ 8 h 21"/>
                  <a:gd name="T48" fmla="*/ 4 w 21"/>
                  <a:gd name="T49" fmla="*/ 8 h 21"/>
                  <a:gd name="T50" fmla="*/ 9 w 21"/>
                  <a:gd name="T51" fmla="*/ 14 h 21"/>
                  <a:gd name="T52" fmla="*/ 9 w 21"/>
                  <a:gd name="T53" fmla="*/ 14 h 21"/>
                  <a:gd name="T54" fmla="*/ 13 w 21"/>
                  <a:gd name="T55" fmla="*/ 16 h 21"/>
                  <a:gd name="T56" fmla="*/ 13 w 21"/>
                  <a:gd name="T57" fmla="*/ 16 h 21"/>
                  <a:gd name="T58" fmla="*/ 16 w 21"/>
                  <a:gd name="T59" fmla="*/ 14 h 21"/>
                  <a:gd name="T60" fmla="*/ 8 w 21"/>
                  <a:gd name="T61" fmla="*/ 4 h 21"/>
                  <a:gd name="T62" fmla="*/ 8 w 21"/>
                  <a:gd name="T63" fmla="*/ 4 h 21"/>
                  <a:gd name="T64" fmla="*/ 8 w 21"/>
                  <a:gd name="T6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13" y="21"/>
                      <a:pt x="10" y="19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0"/>
                      <a:pt x="19" y="9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4" y="19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9"/>
                      <a:pt x="14" y="19"/>
                      <a:pt x="14" y="19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6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0"/>
                      <a:pt x="11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647"/>
              <p:cNvSpPr/>
              <p:nvPr/>
            </p:nvSpPr>
            <p:spPr bwMode="auto">
              <a:xfrm>
                <a:off x="1739066" y="2262537"/>
                <a:ext cx="68429" cy="68429"/>
              </a:xfrm>
              <a:custGeom>
                <a:avLst/>
                <a:gdLst>
                  <a:gd name="T0" fmla="*/ 19 w 19"/>
                  <a:gd name="T1" fmla="*/ 12 h 19"/>
                  <a:gd name="T2" fmla="*/ 1 w 19"/>
                  <a:gd name="T3" fmla="*/ 10 h 19"/>
                  <a:gd name="T4" fmla="*/ 19 w 19"/>
                  <a:gd name="T5" fmla="*/ 6 h 19"/>
                  <a:gd name="T6" fmla="*/ 19 w 19"/>
                  <a:gd name="T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12"/>
                    </a:moveTo>
                    <a:cubicBezTo>
                      <a:pt x="19" y="12"/>
                      <a:pt x="2" y="19"/>
                      <a:pt x="1" y="10"/>
                    </a:cubicBezTo>
                    <a:cubicBezTo>
                      <a:pt x="0" y="0"/>
                      <a:pt x="14" y="2"/>
                      <a:pt x="19" y="6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648"/>
              <p:cNvSpPr>
                <a:spLocks noEditPoints="1"/>
              </p:cNvSpPr>
              <p:nvPr/>
            </p:nvSpPr>
            <p:spPr bwMode="auto">
              <a:xfrm>
                <a:off x="1736025" y="2267099"/>
                <a:ext cx="79074" cy="53223"/>
              </a:xfrm>
              <a:custGeom>
                <a:avLst/>
                <a:gdLst>
                  <a:gd name="T0" fmla="*/ 0 w 22"/>
                  <a:gd name="T1" fmla="*/ 9 h 15"/>
                  <a:gd name="T2" fmla="*/ 0 w 22"/>
                  <a:gd name="T3" fmla="*/ 7 h 15"/>
                  <a:gd name="T4" fmla="*/ 0 w 22"/>
                  <a:gd name="T5" fmla="*/ 7 h 15"/>
                  <a:gd name="T6" fmla="*/ 3 w 22"/>
                  <a:gd name="T7" fmla="*/ 1 h 15"/>
                  <a:gd name="T8" fmla="*/ 3 w 22"/>
                  <a:gd name="T9" fmla="*/ 1 h 15"/>
                  <a:gd name="T10" fmla="*/ 9 w 22"/>
                  <a:gd name="T11" fmla="*/ 0 h 15"/>
                  <a:gd name="T12" fmla="*/ 9 w 22"/>
                  <a:gd name="T13" fmla="*/ 0 h 15"/>
                  <a:gd name="T14" fmla="*/ 21 w 22"/>
                  <a:gd name="T15" fmla="*/ 3 h 15"/>
                  <a:gd name="T16" fmla="*/ 21 w 22"/>
                  <a:gd name="T17" fmla="*/ 3 h 15"/>
                  <a:gd name="T18" fmla="*/ 22 w 22"/>
                  <a:gd name="T19" fmla="*/ 5 h 15"/>
                  <a:gd name="T20" fmla="*/ 22 w 22"/>
                  <a:gd name="T21" fmla="*/ 5 h 15"/>
                  <a:gd name="T22" fmla="*/ 22 w 22"/>
                  <a:gd name="T23" fmla="*/ 11 h 15"/>
                  <a:gd name="T24" fmla="*/ 20 w 22"/>
                  <a:gd name="T25" fmla="*/ 13 h 15"/>
                  <a:gd name="T26" fmla="*/ 20 w 22"/>
                  <a:gd name="T27" fmla="*/ 13 h 15"/>
                  <a:gd name="T28" fmla="*/ 9 w 22"/>
                  <a:gd name="T29" fmla="*/ 15 h 15"/>
                  <a:gd name="T30" fmla="*/ 9 w 22"/>
                  <a:gd name="T31" fmla="*/ 15 h 15"/>
                  <a:gd name="T32" fmla="*/ 9 w 22"/>
                  <a:gd name="T33" fmla="*/ 15 h 15"/>
                  <a:gd name="T34" fmla="*/ 9 w 22"/>
                  <a:gd name="T35" fmla="*/ 15 h 15"/>
                  <a:gd name="T36" fmla="*/ 0 w 22"/>
                  <a:gd name="T37" fmla="*/ 9 h 15"/>
                  <a:gd name="T38" fmla="*/ 9 w 22"/>
                  <a:gd name="T39" fmla="*/ 4 h 15"/>
                  <a:gd name="T40" fmla="*/ 4 w 22"/>
                  <a:gd name="T41" fmla="*/ 7 h 15"/>
                  <a:gd name="T42" fmla="*/ 4 w 22"/>
                  <a:gd name="T43" fmla="*/ 7 h 15"/>
                  <a:gd name="T44" fmla="*/ 4 w 22"/>
                  <a:gd name="T45" fmla="*/ 8 h 15"/>
                  <a:gd name="T46" fmla="*/ 4 w 22"/>
                  <a:gd name="T47" fmla="*/ 8 h 15"/>
                  <a:gd name="T48" fmla="*/ 9 w 22"/>
                  <a:gd name="T49" fmla="*/ 11 h 15"/>
                  <a:gd name="T50" fmla="*/ 9 w 22"/>
                  <a:gd name="T51" fmla="*/ 11 h 15"/>
                  <a:gd name="T52" fmla="*/ 18 w 22"/>
                  <a:gd name="T53" fmla="*/ 10 h 15"/>
                  <a:gd name="T54" fmla="*/ 18 w 22"/>
                  <a:gd name="T55" fmla="*/ 10 h 15"/>
                  <a:gd name="T56" fmla="*/ 18 w 22"/>
                  <a:gd name="T57" fmla="*/ 6 h 15"/>
                  <a:gd name="T58" fmla="*/ 9 w 22"/>
                  <a:gd name="T59" fmla="*/ 4 h 15"/>
                  <a:gd name="T60" fmla="*/ 9 w 22"/>
                  <a:gd name="T61" fmla="*/ 4 h 15"/>
                  <a:gd name="T62" fmla="*/ 9 w 22"/>
                  <a:gd name="T6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5">
                    <a:moveTo>
                      <a:pt x="0" y="9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8" y="1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5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15"/>
                      <a:pt x="1" y="14"/>
                      <a:pt x="0" y="9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1"/>
                      <a:pt x="6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2" y="11"/>
                      <a:pt x="16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5"/>
                      <a:pt x="12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649"/>
              <p:cNvSpPr/>
              <p:nvPr/>
            </p:nvSpPr>
            <p:spPr bwMode="auto">
              <a:xfrm>
                <a:off x="1746670" y="2317280"/>
                <a:ext cx="82115" cy="76033"/>
              </a:xfrm>
              <a:custGeom>
                <a:avLst/>
                <a:gdLst>
                  <a:gd name="T0" fmla="*/ 23 w 23"/>
                  <a:gd name="T1" fmla="*/ 5 h 21"/>
                  <a:gd name="T2" fmla="*/ 9 w 23"/>
                  <a:gd name="T3" fmla="*/ 15 h 21"/>
                  <a:gd name="T4" fmla="*/ 18 w 23"/>
                  <a:gd name="T5" fmla="*/ 0 h 21"/>
                  <a:gd name="T6" fmla="*/ 23 w 23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5"/>
                    </a:moveTo>
                    <a:cubicBezTo>
                      <a:pt x="23" y="5"/>
                      <a:pt x="16" y="21"/>
                      <a:pt x="9" y="15"/>
                    </a:cubicBezTo>
                    <a:cubicBezTo>
                      <a:pt x="0" y="9"/>
                      <a:pt x="13" y="1"/>
                      <a:pt x="18" y="0"/>
                    </a:cubicBez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650"/>
              <p:cNvSpPr>
                <a:spLocks noEditPoints="1"/>
              </p:cNvSpPr>
              <p:nvPr/>
            </p:nvSpPr>
            <p:spPr bwMode="auto">
              <a:xfrm>
                <a:off x="1760355" y="2309677"/>
                <a:ext cx="76033" cy="71471"/>
              </a:xfrm>
              <a:custGeom>
                <a:avLst/>
                <a:gdLst>
                  <a:gd name="T0" fmla="*/ 3 w 21"/>
                  <a:gd name="T1" fmla="*/ 19 h 20"/>
                  <a:gd name="T2" fmla="*/ 0 w 21"/>
                  <a:gd name="T3" fmla="*/ 13 h 20"/>
                  <a:gd name="T4" fmla="*/ 0 w 21"/>
                  <a:gd name="T5" fmla="*/ 13 h 20"/>
                  <a:gd name="T6" fmla="*/ 14 w 21"/>
                  <a:gd name="T7" fmla="*/ 0 h 20"/>
                  <a:gd name="T8" fmla="*/ 14 w 21"/>
                  <a:gd name="T9" fmla="*/ 0 h 20"/>
                  <a:gd name="T10" fmla="*/ 16 w 21"/>
                  <a:gd name="T11" fmla="*/ 0 h 20"/>
                  <a:gd name="T12" fmla="*/ 16 w 21"/>
                  <a:gd name="T13" fmla="*/ 0 h 20"/>
                  <a:gd name="T14" fmla="*/ 20 w 21"/>
                  <a:gd name="T15" fmla="*/ 5 h 20"/>
                  <a:gd name="T16" fmla="*/ 19 w 21"/>
                  <a:gd name="T17" fmla="*/ 7 h 20"/>
                  <a:gd name="T18" fmla="*/ 20 w 21"/>
                  <a:gd name="T19" fmla="*/ 5 h 20"/>
                  <a:gd name="T20" fmla="*/ 20 w 21"/>
                  <a:gd name="T21" fmla="*/ 7 h 20"/>
                  <a:gd name="T22" fmla="*/ 20 w 21"/>
                  <a:gd name="T23" fmla="*/ 7 h 20"/>
                  <a:gd name="T24" fmla="*/ 17 w 21"/>
                  <a:gd name="T25" fmla="*/ 14 h 20"/>
                  <a:gd name="T26" fmla="*/ 17 w 21"/>
                  <a:gd name="T27" fmla="*/ 14 h 20"/>
                  <a:gd name="T28" fmla="*/ 8 w 21"/>
                  <a:gd name="T29" fmla="*/ 20 h 20"/>
                  <a:gd name="T30" fmla="*/ 8 w 21"/>
                  <a:gd name="T31" fmla="*/ 20 h 20"/>
                  <a:gd name="T32" fmla="*/ 8 w 21"/>
                  <a:gd name="T33" fmla="*/ 20 h 20"/>
                  <a:gd name="T34" fmla="*/ 8 w 21"/>
                  <a:gd name="T35" fmla="*/ 20 h 20"/>
                  <a:gd name="T36" fmla="*/ 3 w 21"/>
                  <a:gd name="T37" fmla="*/ 19 h 20"/>
                  <a:gd name="T38" fmla="*/ 4 w 21"/>
                  <a:gd name="T39" fmla="*/ 13 h 20"/>
                  <a:gd name="T40" fmla="*/ 6 w 21"/>
                  <a:gd name="T41" fmla="*/ 16 h 20"/>
                  <a:gd name="T42" fmla="*/ 6 w 21"/>
                  <a:gd name="T43" fmla="*/ 16 h 20"/>
                  <a:gd name="T44" fmla="*/ 8 w 21"/>
                  <a:gd name="T45" fmla="*/ 16 h 20"/>
                  <a:gd name="T46" fmla="*/ 8 w 21"/>
                  <a:gd name="T47" fmla="*/ 16 h 20"/>
                  <a:gd name="T48" fmla="*/ 14 w 21"/>
                  <a:gd name="T49" fmla="*/ 11 h 20"/>
                  <a:gd name="T50" fmla="*/ 14 w 21"/>
                  <a:gd name="T51" fmla="*/ 11 h 20"/>
                  <a:gd name="T52" fmla="*/ 16 w 21"/>
                  <a:gd name="T53" fmla="*/ 7 h 20"/>
                  <a:gd name="T54" fmla="*/ 16 w 21"/>
                  <a:gd name="T55" fmla="*/ 7 h 20"/>
                  <a:gd name="T56" fmla="*/ 14 w 21"/>
                  <a:gd name="T57" fmla="*/ 4 h 20"/>
                  <a:gd name="T58" fmla="*/ 4 w 21"/>
                  <a:gd name="T5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0">
                    <a:moveTo>
                      <a:pt x="3" y="19"/>
                    </a:moveTo>
                    <a:cubicBezTo>
                      <a:pt x="1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9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6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10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7"/>
                      <a:pt x="12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6" y="20"/>
                      <a:pt x="5" y="20"/>
                      <a:pt x="3" y="19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4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12" y="14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5"/>
                      <a:pt x="3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651"/>
              <p:cNvSpPr/>
              <p:nvPr/>
            </p:nvSpPr>
            <p:spPr bwMode="auto">
              <a:xfrm>
                <a:off x="1815099" y="2335528"/>
                <a:ext cx="68429" cy="68429"/>
              </a:xfrm>
              <a:custGeom>
                <a:avLst/>
                <a:gdLst>
                  <a:gd name="T0" fmla="*/ 13 w 19"/>
                  <a:gd name="T1" fmla="*/ 1 h 19"/>
                  <a:gd name="T2" fmla="*/ 11 w 19"/>
                  <a:gd name="T3" fmla="*/ 18 h 19"/>
                  <a:gd name="T4" fmla="*/ 7 w 19"/>
                  <a:gd name="T5" fmla="*/ 0 h 19"/>
                  <a:gd name="T6" fmla="*/ 13 w 19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3" y="1"/>
                    </a:moveTo>
                    <a:cubicBezTo>
                      <a:pt x="13" y="1"/>
                      <a:pt x="19" y="17"/>
                      <a:pt x="11" y="18"/>
                    </a:cubicBezTo>
                    <a:cubicBezTo>
                      <a:pt x="0" y="19"/>
                      <a:pt x="3" y="5"/>
                      <a:pt x="7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652"/>
              <p:cNvSpPr>
                <a:spLocks noEditPoints="1"/>
              </p:cNvSpPr>
              <p:nvPr/>
            </p:nvSpPr>
            <p:spPr bwMode="auto">
              <a:xfrm>
                <a:off x="1822702" y="2327925"/>
                <a:ext cx="53223" cy="79074"/>
              </a:xfrm>
              <a:custGeom>
                <a:avLst/>
                <a:gdLst>
                  <a:gd name="T0" fmla="*/ 1 w 15"/>
                  <a:gd name="T1" fmla="*/ 19 h 22"/>
                  <a:gd name="T2" fmla="*/ 0 w 15"/>
                  <a:gd name="T3" fmla="*/ 13 h 22"/>
                  <a:gd name="T4" fmla="*/ 0 w 15"/>
                  <a:gd name="T5" fmla="*/ 13 h 22"/>
                  <a:gd name="T6" fmla="*/ 3 w 15"/>
                  <a:gd name="T7" fmla="*/ 1 h 22"/>
                  <a:gd name="T8" fmla="*/ 3 w 15"/>
                  <a:gd name="T9" fmla="*/ 1 h 22"/>
                  <a:gd name="T10" fmla="*/ 5 w 15"/>
                  <a:gd name="T11" fmla="*/ 0 h 22"/>
                  <a:gd name="T12" fmla="*/ 5 w 15"/>
                  <a:gd name="T13" fmla="*/ 0 h 22"/>
                  <a:gd name="T14" fmla="*/ 11 w 15"/>
                  <a:gd name="T15" fmla="*/ 1 h 22"/>
                  <a:gd name="T16" fmla="*/ 11 w 15"/>
                  <a:gd name="T17" fmla="*/ 3 h 22"/>
                  <a:gd name="T18" fmla="*/ 11 w 15"/>
                  <a:gd name="T19" fmla="*/ 1 h 22"/>
                  <a:gd name="T20" fmla="*/ 13 w 15"/>
                  <a:gd name="T21" fmla="*/ 2 h 22"/>
                  <a:gd name="T22" fmla="*/ 13 w 15"/>
                  <a:gd name="T23" fmla="*/ 2 h 22"/>
                  <a:gd name="T24" fmla="*/ 15 w 15"/>
                  <a:gd name="T25" fmla="*/ 13 h 22"/>
                  <a:gd name="T26" fmla="*/ 15 w 15"/>
                  <a:gd name="T27" fmla="*/ 13 h 22"/>
                  <a:gd name="T28" fmla="*/ 9 w 15"/>
                  <a:gd name="T29" fmla="*/ 22 h 22"/>
                  <a:gd name="T30" fmla="*/ 9 w 15"/>
                  <a:gd name="T31" fmla="*/ 22 h 22"/>
                  <a:gd name="T32" fmla="*/ 7 w 15"/>
                  <a:gd name="T33" fmla="*/ 22 h 22"/>
                  <a:gd name="T34" fmla="*/ 7 w 15"/>
                  <a:gd name="T35" fmla="*/ 22 h 22"/>
                  <a:gd name="T36" fmla="*/ 7 w 15"/>
                  <a:gd name="T37" fmla="*/ 22 h 22"/>
                  <a:gd name="T38" fmla="*/ 7 w 15"/>
                  <a:gd name="T39" fmla="*/ 22 h 22"/>
                  <a:gd name="T40" fmla="*/ 1 w 15"/>
                  <a:gd name="T41" fmla="*/ 19 h 22"/>
                  <a:gd name="T42" fmla="*/ 4 w 15"/>
                  <a:gd name="T43" fmla="*/ 13 h 22"/>
                  <a:gd name="T44" fmla="*/ 7 w 15"/>
                  <a:gd name="T45" fmla="*/ 18 h 22"/>
                  <a:gd name="T46" fmla="*/ 7 w 15"/>
                  <a:gd name="T47" fmla="*/ 18 h 22"/>
                  <a:gd name="T48" fmla="*/ 8 w 15"/>
                  <a:gd name="T49" fmla="*/ 18 h 22"/>
                  <a:gd name="T50" fmla="*/ 8 w 15"/>
                  <a:gd name="T51" fmla="*/ 18 h 22"/>
                  <a:gd name="T52" fmla="*/ 11 w 15"/>
                  <a:gd name="T53" fmla="*/ 13 h 22"/>
                  <a:gd name="T54" fmla="*/ 11 w 15"/>
                  <a:gd name="T55" fmla="*/ 13 h 22"/>
                  <a:gd name="T56" fmla="*/ 10 w 15"/>
                  <a:gd name="T57" fmla="*/ 4 h 22"/>
                  <a:gd name="T58" fmla="*/ 10 w 15"/>
                  <a:gd name="T59" fmla="*/ 4 h 22"/>
                  <a:gd name="T60" fmla="*/ 6 w 15"/>
                  <a:gd name="T61" fmla="*/ 4 h 22"/>
                  <a:gd name="T62" fmla="*/ 4 w 15"/>
                  <a:gd name="T6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22">
                    <a:moveTo>
                      <a:pt x="1" y="19"/>
                    </a:moveTo>
                    <a:cubicBezTo>
                      <a:pt x="0" y="17"/>
                      <a:pt x="0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"/>
                      <a:pt x="1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5" y="8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7"/>
                      <a:pt x="14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5" y="22"/>
                      <a:pt x="2" y="21"/>
                      <a:pt x="1" y="19"/>
                    </a:cubicBezTo>
                    <a:close/>
                    <a:moveTo>
                      <a:pt x="4" y="13"/>
                    </a:moveTo>
                    <a:cubicBezTo>
                      <a:pt x="4" y="16"/>
                      <a:pt x="4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8"/>
                      <a:pt x="11" y="16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10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4" y="10"/>
                      <a:pt x="4" y="13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653"/>
              <p:cNvSpPr/>
              <p:nvPr/>
            </p:nvSpPr>
            <p:spPr bwMode="auto">
              <a:xfrm>
                <a:off x="1868322" y="2312718"/>
                <a:ext cx="76033" cy="83636"/>
              </a:xfrm>
              <a:custGeom>
                <a:avLst/>
                <a:gdLst>
                  <a:gd name="T0" fmla="*/ 5 w 21"/>
                  <a:gd name="T1" fmla="*/ 0 h 23"/>
                  <a:gd name="T2" fmla="*/ 16 w 21"/>
                  <a:gd name="T3" fmla="*/ 15 h 23"/>
                  <a:gd name="T4" fmla="*/ 0 w 21"/>
                  <a:gd name="T5" fmla="*/ 5 h 23"/>
                  <a:gd name="T6" fmla="*/ 5 w 21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5" y="0"/>
                    </a:moveTo>
                    <a:cubicBezTo>
                      <a:pt x="5" y="0"/>
                      <a:pt x="21" y="8"/>
                      <a:pt x="16" y="15"/>
                    </a:cubicBezTo>
                    <a:cubicBezTo>
                      <a:pt x="10" y="23"/>
                      <a:pt x="2" y="10"/>
                      <a:pt x="0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BB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654"/>
              <p:cNvSpPr>
                <a:spLocks noEditPoints="1"/>
              </p:cNvSpPr>
              <p:nvPr/>
            </p:nvSpPr>
            <p:spPr bwMode="auto">
              <a:xfrm>
                <a:off x="1862239" y="2306636"/>
                <a:ext cx="74512" cy="74512"/>
              </a:xfrm>
              <a:custGeom>
                <a:avLst/>
                <a:gdLst>
                  <a:gd name="T0" fmla="*/ 13 w 21"/>
                  <a:gd name="T1" fmla="*/ 21 h 21"/>
                  <a:gd name="T2" fmla="*/ 1 w 21"/>
                  <a:gd name="T3" fmla="*/ 7 h 21"/>
                  <a:gd name="T4" fmla="*/ 1 w 21"/>
                  <a:gd name="T5" fmla="*/ 7 h 21"/>
                  <a:gd name="T6" fmla="*/ 1 w 21"/>
                  <a:gd name="T7" fmla="*/ 5 h 21"/>
                  <a:gd name="T8" fmla="*/ 1 w 21"/>
                  <a:gd name="T9" fmla="*/ 5 h 21"/>
                  <a:gd name="T10" fmla="*/ 6 w 21"/>
                  <a:gd name="T11" fmla="*/ 1 h 21"/>
                  <a:gd name="T12" fmla="*/ 8 w 21"/>
                  <a:gd name="T13" fmla="*/ 1 h 21"/>
                  <a:gd name="T14" fmla="*/ 8 w 21"/>
                  <a:gd name="T15" fmla="*/ 1 h 21"/>
                  <a:gd name="T16" fmla="*/ 14 w 21"/>
                  <a:gd name="T17" fmla="*/ 4 h 21"/>
                  <a:gd name="T18" fmla="*/ 14 w 21"/>
                  <a:gd name="T19" fmla="*/ 4 h 21"/>
                  <a:gd name="T20" fmla="*/ 21 w 21"/>
                  <a:gd name="T21" fmla="*/ 14 h 21"/>
                  <a:gd name="T22" fmla="*/ 21 w 21"/>
                  <a:gd name="T23" fmla="*/ 14 h 21"/>
                  <a:gd name="T24" fmla="*/ 20 w 21"/>
                  <a:gd name="T25" fmla="*/ 18 h 21"/>
                  <a:gd name="T26" fmla="*/ 20 w 21"/>
                  <a:gd name="T27" fmla="*/ 18 h 21"/>
                  <a:gd name="T28" fmla="*/ 13 w 21"/>
                  <a:gd name="T29" fmla="*/ 21 h 21"/>
                  <a:gd name="T30" fmla="*/ 13 w 21"/>
                  <a:gd name="T31" fmla="*/ 21 h 21"/>
                  <a:gd name="T32" fmla="*/ 13 w 21"/>
                  <a:gd name="T33" fmla="*/ 21 h 21"/>
                  <a:gd name="T34" fmla="*/ 13 w 21"/>
                  <a:gd name="T35" fmla="*/ 17 h 21"/>
                  <a:gd name="T36" fmla="*/ 16 w 21"/>
                  <a:gd name="T37" fmla="*/ 15 h 21"/>
                  <a:gd name="T38" fmla="*/ 16 w 21"/>
                  <a:gd name="T39" fmla="*/ 15 h 21"/>
                  <a:gd name="T40" fmla="*/ 17 w 21"/>
                  <a:gd name="T41" fmla="*/ 14 h 21"/>
                  <a:gd name="T42" fmla="*/ 17 w 21"/>
                  <a:gd name="T43" fmla="*/ 14 h 21"/>
                  <a:gd name="T44" fmla="*/ 12 w 21"/>
                  <a:gd name="T45" fmla="*/ 7 h 21"/>
                  <a:gd name="T46" fmla="*/ 12 w 21"/>
                  <a:gd name="T47" fmla="*/ 7 h 21"/>
                  <a:gd name="T48" fmla="*/ 8 w 21"/>
                  <a:gd name="T49" fmla="*/ 5 h 21"/>
                  <a:gd name="T50" fmla="*/ 8 w 21"/>
                  <a:gd name="T51" fmla="*/ 5 h 21"/>
                  <a:gd name="T52" fmla="*/ 5 w 21"/>
                  <a:gd name="T53" fmla="*/ 8 h 21"/>
                  <a:gd name="T54" fmla="*/ 13 w 21"/>
                  <a:gd name="T5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1">
                    <a:moveTo>
                      <a:pt x="13" y="21"/>
                    </a:moveTo>
                    <a:cubicBezTo>
                      <a:pt x="6" y="21"/>
                      <a:pt x="2" y="12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11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6"/>
                      <a:pt x="21" y="9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8" y="20"/>
                      <a:pt x="16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3" y="17"/>
                    </a:moveTo>
                    <a:cubicBezTo>
                      <a:pt x="14" y="17"/>
                      <a:pt x="15" y="17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2"/>
                      <a:pt x="15" y="9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6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1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655"/>
              <p:cNvSpPr/>
              <p:nvPr/>
            </p:nvSpPr>
            <p:spPr bwMode="auto">
              <a:xfrm>
                <a:off x="1889611" y="2259495"/>
                <a:ext cx="68429" cy="68429"/>
              </a:xfrm>
              <a:custGeom>
                <a:avLst/>
                <a:gdLst>
                  <a:gd name="T0" fmla="*/ 0 w 19"/>
                  <a:gd name="T1" fmla="*/ 6 h 19"/>
                  <a:gd name="T2" fmla="*/ 18 w 19"/>
                  <a:gd name="T3" fmla="*/ 9 h 19"/>
                  <a:gd name="T4" fmla="*/ 0 w 19"/>
                  <a:gd name="T5" fmla="*/ 13 h 19"/>
                  <a:gd name="T6" fmla="*/ 0 w 19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6"/>
                    </a:moveTo>
                    <a:cubicBezTo>
                      <a:pt x="0" y="6"/>
                      <a:pt x="17" y="0"/>
                      <a:pt x="18" y="9"/>
                    </a:cubicBezTo>
                    <a:cubicBezTo>
                      <a:pt x="19" y="19"/>
                      <a:pt x="5" y="16"/>
                      <a:pt x="0" y="1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D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656"/>
              <p:cNvSpPr>
                <a:spLocks noEditPoints="1"/>
              </p:cNvSpPr>
              <p:nvPr/>
            </p:nvSpPr>
            <p:spPr bwMode="auto">
              <a:xfrm>
                <a:off x="1883529" y="2267099"/>
                <a:ext cx="79074" cy="57785"/>
              </a:xfrm>
              <a:custGeom>
                <a:avLst/>
                <a:gdLst>
                  <a:gd name="T0" fmla="*/ 1 w 22"/>
                  <a:gd name="T1" fmla="*/ 12 h 16"/>
                  <a:gd name="T2" fmla="*/ 0 w 22"/>
                  <a:gd name="T3" fmla="*/ 10 h 16"/>
                  <a:gd name="T4" fmla="*/ 0 w 22"/>
                  <a:gd name="T5" fmla="*/ 10 h 16"/>
                  <a:gd name="T6" fmla="*/ 0 w 22"/>
                  <a:gd name="T7" fmla="*/ 4 h 16"/>
                  <a:gd name="T8" fmla="*/ 2 w 22"/>
                  <a:gd name="T9" fmla="*/ 2 h 16"/>
                  <a:gd name="T10" fmla="*/ 2 w 22"/>
                  <a:gd name="T11" fmla="*/ 2 h 16"/>
                  <a:gd name="T12" fmla="*/ 13 w 22"/>
                  <a:gd name="T13" fmla="*/ 0 h 16"/>
                  <a:gd name="T14" fmla="*/ 13 w 22"/>
                  <a:gd name="T15" fmla="*/ 0 h 16"/>
                  <a:gd name="T16" fmla="*/ 22 w 22"/>
                  <a:gd name="T17" fmla="*/ 6 h 16"/>
                  <a:gd name="T18" fmla="*/ 22 w 22"/>
                  <a:gd name="T19" fmla="*/ 6 h 16"/>
                  <a:gd name="T20" fmla="*/ 22 w 22"/>
                  <a:gd name="T21" fmla="*/ 8 h 16"/>
                  <a:gd name="T22" fmla="*/ 22 w 22"/>
                  <a:gd name="T23" fmla="*/ 8 h 16"/>
                  <a:gd name="T24" fmla="*/ 19 w 22"/>
                  <a:gd name="T25" fmla="*/ 14 h 16"/>
                  <a:gd name="T26" fmla="*/ 19 w 22"/>
                  <a:gd name="T27" fmla="*/ 14 h 16"/>
                  <a:gd name="T28" fmla="*/ 13 w 22"/>
                  <a:gd name="T29" fmla="*/ 16 h 16"/>
                  <a:gd name="T30" fmla="*/ 13 w 22"/>
                  <a:gd name="T31" fmla="*/ 16 h 16"/>
                  <a:gd name="T32" fmla="*/ 1 w 22"/>
                  <a:gd name="T33" fmla="*/ 12 h 16"/>
                  <a:gd name="T34" fmla="*/ 13 w 22"/>
                  <a:gd name="T35" fmla="*/ 12 h 16"/>
                  <a:gd name="T36" fmla="*/ 18 w 22"/>
                  <a:gd name="T37" fmla="*/ 8 h 16"/>
                  <a:gd name="T38" fmla="*/ 18 w 22"/>
                  <a:gd name="T39" fmla="*/ 8 h 16"/>
                  <a:gd name="T40" fmla="*/ 18 w 22"/>
                  <a:gd name="T41" fmla="*/ 7 h 16"/>
                  <a:gd name="T42" fmla="*/ 18 w 22"/>
                  <a:gd name="T43" fmla="*/ 7 h 16"/>
                  <a:gd name="T44" fmla="*/ 13 w 22"/>
                  <a:gd name="T45" fmla="*/ 4 h 16"/>
                  <a:gd name="T46" fmla="*/ 13 w 22"/>
                  <a:gd name="T47" fmla="*/ 4 h 16"/>
                  <a:gd name="T48" fmla="*/ 4 w 22"/>
                  <a:gd name="T49" fmla="*/ 5 h 16"/>
                  <a:gd name="T50" fmla="*/ 4 w 22"/>
                  <a:gd name="T51" fmla="*/ 5 h 16"/>
                  <a:gd name="T52" fmla="*/ 4 w 22"/>
                  <a:gd name="T53" fmla="*/ 9 h 16"/>
                  <a:gd name="T54" fmla="*/ 13 w 22"/>
                  <a:gd name="T5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6">
                    <a:moveTo>
                      <a:pt x="1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0"/>
                      <a:pt x="21" y="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1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6"/>
                      <a:pt x="4" y="14"/>
                      <a:pt x="1" y="12"/>
                    </a:cubicBezTo>
                    <a:close/>
                    <a:moveTo>
                      <a:pt x="13" y="12"/>
                    </a:moveTo>
                    <a:cubicBezTo>
                      <a:pt x="16" y="11"/>
                      <a:pt x="18" y="11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6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1"/>
                      <a:pt x="10" y="12"/>
                      <a:pt x="13" y="12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657"/>
              <p:cNvSpPr/>
              <p:nvPr/>
            </p:nvSpPr>
            <p:spPr bwMode="auto">
              <a:xfrm>
                <a:off x="1775562" y="2227562"/>
                <a:ext cx="139900" cy="118611"/>
              </a:xfrm>
              <a:custGeom>
                <a:avLst/>
                <a:gdLst>
                  <a:gd name="T0" fmla="*/ 29 w 39"/>
                  <a:gd name="T1" fmla="*/ 10 h 33"/>
                  <a:gd name="T2" fmla="*/ 11 w 39"/>
                  <a:gd name="T3" fmla="*/ 10 h 33"/>
                  <a:gd name="T4" fmla="*/ 20 w 39"/>
                  <a:gd name="T5" fmla="*/ 33 h 33"/>
                  <a:gd name="T6" fmla="*/ 29 w 39"/>
                  <a:gd name="T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3">
                    <a:moveTo>
                      <a:pt x="29" y="10"/>
                    </a:moveTo>
                    <a:cubicBezTo>
                      <a:pt x="29" y="10"/>
                      <a:pt x="22" y="0"/>
                      <a:pt x="11" y="10"/>
                    </a:cubicBezTo>
                    <a:cubicBezTo>
                      <a:pt x="0" y="20"/>
                      <a:pt x="12" y="33"/>
                      <a:pt x="20" y="33"/>
                    </a:cubicBezTo>
                    <a:cubicBezTo>
                      <a:pt x="28" y="33"/>
                      <a:pt x="39" y="2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658"/>
              <p:cNvSpPr>
                <a:spLocks noEditPoints="1"/>
              </p:cNvSpPr>
              <p:nvPr/>
            </p:nvSpPr>
            <p:spPr bwMode="auto">
              <a:xfrm>
                <a:off x="1789248" y="2241248"/>
                <a:ext cx="112529" cy="111008"/>
              </a:xfrm>
              <a:custGeom>
                <a:avLst/>
                <a:gdLst>
                  <a:gd name="T0" fmla="*/ 0 w 31"/>
                  <a:gd name="T1" fmla="*/ 15 h 31"/>
                  <a:gd name="T2" fmla="*/ 6 w 31"/>
                  <a:gd name="T3" fmla="*/ 5 h 31"/>
                  <a:gd name="T4" fmla="*/ 6 w 31"/>
                  <a:gd name="T5" fmla="*/ 5 h 31"/>
                  <a:gd name="T6" fmla="*/ 17 w 31"/>
                  <a:gd name="T7" fmla="*/ 0 h 31"/>
                  <a:gd name="T8" fmla="*/ 17 w 31"/>
                  <a:gd name="T9" fmla="*/ 0 h 31"/>
                  <a:gd name="T10" fmla="*/ 26 w 31"/>
                  <a:gd name="T11" fmla="*/ 5 h 31"/>
                  <a:gd name="T12" fmla="*/ 26 w 31"/>
                  <a:gd name="T13" fmla="*/ 5 h 31"/>
                  <a:gd name="T14" fmla="*/ 31 w 31"/>
                  <a:gd name="T15" fmla="*/ 15 h 31"/>
                  <a:gd name="T16" fmla="*/ 31 w 31"/>
                  <a:gd name="T17" fmla="*/ 15 h 31"/>
                  <a:gd name="T18" fmla="*/ 16 w 31"/>
                  <a:gd name="T19" fmla="*/ 31 h 31"/>
                  <a:gd name="T20" fmla="*/ 16 w 31"/>
                  <a:gd name="T21" fmla="*/ 31 h 31"/>
                  <a:gd name="T22" fmla="*/ 16 w 31"/>
                  <a:gd name="T23" fmla="*/ 31 h 31"/>
                  <a:gd name="T24" fmla="*/ 16 w 31"/>
                  <a:gd name="T25" fmla="*/ 31 h 31"/>
                  <a:gd name="T26" fmla="*/ 0 w 31"/>
                  <a:gd name="T27" fmla="*/ 15 h 31"/>
                  <a:gd name="T28" fmla="*/ 8 w 31"/>
                  <a:gd name="T29" fmla="*/ 8 h 31"/>
                  <a:gd name="T30" fmla="*/ 4 w 31"/>
                  <a:gd name="T31" fmla="*/ 15 h 31"/>
                  <a:gd name="T32" fmla="*/ 4 w 31"/>
                  <a:gd name="T33" fmla="*/ 15 h 31"/>
                  <a:gd name="T34" fmla="*/ 8 w 31"/>
                  <a:gd name="T35" fmla="*/ 23 h 31"/>
                  <a:gd name="T36" fmla="*/ 8 w 31"/>
                  <a:gd name="T37" fmla="*/ 23 h 31"/>
                  <a:gd name="T38" fmla="*/ 16 w 31"/>
                  <a:gd name="T39" fmla="*/ 27 h 31"/>
                  <a:gd name="T40" fmla="*/ 16 w 31"/>
                  <a:gd name="T41" fmla="*/ 27 h 31"/>
                  <a:gd name="T42" fmla="*/ 16 w 31"/>
                  <a:gd name="T43" fmla="*/ 27 h 31"/>
                  <a:gd name="T44" fmla="*/ 16 w 31"/>
                  <a:gd name="T45" fmla="*/ 27 h 31"/>
                  <a:gd name="T46" fmla="*/ 27 w 31"/>
                  <a:gd name="T47" fmla="*/ 15 h 31"/>
                  <a:gd name="T48" fmla="*/ 27 w 31"/>
                  <a:gd name="T49" fmla="*/ 15 h 31"/>
                  <a:gd name="T50" fmla="*/ 24 w 31"/>
                  <a:gd name="T51" fmla="*/ 7 h 31"/>
                  <a:gd name="T52" fmla="*/ 24 w 31"/>
                  <a:gd name="T53" fmla="*/ 7 h 31"/>
                  <a:gd name="T54" fmla="*/ 25 w 31"/>
                  <a:gd name="T55" fmla="*/ 6 h 31"/>
                  <a:gd name="T56" fmla="*/ 23 w 31"/>
                  <a:gd name="T57" fmla="*/ 7 h 31"/>
                  <a:gd name="T58" fmla="*/ 22 w 31"/>
                  <a:gd name="T59" fmla="*/ 5 h 31"/>
                  <a:gd name="T60" fmla="*/ 22 w 31"/>
                  <a:gd name="T61" fmla="*/ 5 h 31"/>
                  <a:gd name="T62" fmla="*/ 17 w 31"/>
                  <a:gd name="T63" fmla="*/ 4 h 31"/>
                  <a:gd name="T64" fmla="*/ 17 w 31"/>
                  <a:gd name="T65" fmla="*/ 4 h 31"/>
                  <a:gd name="T66" fmla="*/ 8 w 31"/>
                  <a:gd name="T6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11"/>
                      <a:pt x="2" y="8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1"/>
                      <a:pt x="1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2" y="0"/>
                      <a:pt x="26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0" y="8"/>
                      <a:pt x="31" y="11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23"/>
                      <a:pt x="23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8" y="31"/>
                      <a:pt x="1" y="24"/>
                      <a:pt x="0" y="15"/>
                    </a:cubicBezTo>
                    <a:close/>
                    <a:moveTo>
                      <a:pt x="8" y="8"/>
                    </a:moveTo>
                    <a:cubicBezTo>
                      <a:pt x="5" y="10"/>
                      <a:pt x="4" y="13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8"/>
                      <a:pt x="6" y="21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6"/>
                      <a:pt x="14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1" y="27"/>
                      <a:pt x="27" y="2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2"/>
                      <a:pt x="26" y="10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5"/>
                      <a:pt x="19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4"/>
                      <a:pt x="12" y="5"/>
                      <a:pt x="8" y="8"/>
                    </a:cubicBezTo>
                    <a:close/>
                  </a:path>
                </a:pathLst>
              </a:custGeom>
              <a:solidFill>
                <a:srgbClr val="7F6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76" name="组合 175"/>
          <p:cNvGrpSpPr/>
          <p:nvPr/>
        </p:nvGrpSpPr>
        <p:grpSpPr>
          <a:xfrm>
            <a:off x="6511553" y="2044291"/>
            <a:ext cx="695243" cy="766020"/>
            <a:chOff x="6674548" y="1258087"/>
            <a:chExt cx="1105051" cy="1180297"/>
          </a:xfrm>
        </p:grpSpPr>
        <p:sp>
          <p:nvSpPr>
            <p:cNvPr id="177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6570453" y="3859285"/>
            <a:ext cx="695243" cy="766020"/>
            <a:chOff x="6674548" y="1258087"/>
            <a:chExt cx="1105051" cy="1180297"/>
          </a:xfrm>
        </p:grpSpPr>
        <p:sp>
          <p:nvSpPr>
            <p:cNvPr id="2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6" name="组合 34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34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34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8" name="文本框 34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图片 1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5224" y="513479"/>
            <a:ext cx="1025582" cy="95721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431"/>
          <a:stretch>
            <a:fillRect/>
          </a:stretch>
        </p:blipFill>
        <p:spPr>
          <a:xfrm rot="10800000">
            <a:off x="1203120" y="1833594"/>
            <a:ext cx="9769683" cy="503805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 rot="2875011">
            <a:off x="5305607" y="2547794"/>
            <a:ext cx="1950331" cy="1761901"/>
            <a:chOff x="1736025" y="1824588"/>
            <a:chExt cx="1053815" cy="938244"/>
          </a:xfrm>
        </p:grpSpPr>
        <p:sp>
          <p:nvSpPr>
            <p:cNvPr id="4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33"/>
            <p:cNvSpPr/>
            <p:nvPr/>
          </p:nvSpPr>
          <p:spPr bwMode="auto">
            <a:xfrm>
              <a:off x="2700121" y="2086141"/>
              <a:ext cx="89719" cy="101884"/>
            </a:xfrm>
            <a:custGeom>
              <a:avLst/>
              <a:gdLst>
                <a:gd name="T0" fmla="*/ 11 w 25"/>
                <a:gd name="T1" fmla="*/ 0 h 28"/>
                <a:gd name="T2" fmla="*/ 14 w 25"/>
                <a:gd name="T3" fmla="*/ 23 h 28"/>
                <a:gd name="T4" fmla="*/ 2 w 25"/>
                <a:gd name="T5" fmla="*/ 1 h 28"/>
                <a:gd name="T6" fmla="*/ 11 w 2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11" y="0"/>
                  </a:moveTo>
                  <a:cubicBezTo>
                    <a:pt x="11" y="0"/>
                    <a:pt x="25" y="18"/>
                    <a:pt x="14" y="23"/>
                  </a:cubicBezTo>
                  <a:cubicBezTo>
                    <a:pt x="1" y="28"/>
                    <a:pt x="0" y="9"/>
                    <a:pt x="2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 rot="12411029">
            <a:off x="989359" y="4491763"/>
            <a:ext cx="1564754" cy="1935794"/>
            <a:chOff x="6255413" y="3126269"/>
            <a:chExt cx="1564754" cy="1935794"/>
          </a:xfrm>
        </p:grpSpPr>
        <p:sp>
          <p:nvSpPr>
            <p:cNvPr id="73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6" name="文本框 145"/>
          <p:cNvSpPr txBox="1"/>
          <p:nvPr/>
        </p:nvSpPr>
        <p:spPr>
          <a:xfrm>
            <a:off x="3523769" y="1009024"/>
            <a:ext cx="50074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0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感谢您的聆听</a:t>
            </a:r>
            <a:endParaRPr lang="zh-CN" altLang="en-US" sz="60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0" name="组合 149"/>
          <p:cNvGrpSpPr/>
          <p:nvPr/>
        </p:nvGrpSpPr>
        <p:grpSpPr>
          <a:xfrm rot="513201">
            <a:off x="9753096" y="2278382"/>
            <a:ext cx="1408502" cy="1387253"/>
            <a:chOff x="5881332" y="267437"/>
            <a:chExt cx="1140491" cy="1049252"/>
          </a:xfrm>
        </p:grpSpPr>
        <p:sp>
          <p:nvSpPr>
            <p:cNvPr id="151" name="Freeform 265"/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66"/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67"/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68"/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69"/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70"/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71"/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72"/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73"/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74"/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75"/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76"/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77"/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8"/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任意多边形 165"/>
          <p:cNvSpPr/>
          <p:nvPr/>
        </p:nvSpPr>
        <p:spPr>
          <a:xfrm rot="19579453">
            <a:off x="1267702" y="3003157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7" name="任意多边形 166"/>
          <p:cNvSpPr/>
          <p:nvPr/>
        </p:nvSpPr>
        <p:spPr>
          <a:xfrm rot="18620737">
            <a:off x="22744" y="4035983"/>
            <a:ext cx="1339241" cy="64482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8" name="任意多边形 167"/>
          <p:cNvSpPr/>
          <p:nvPr/>
        </p:nvSpPr>
        <p:spPr>
          <a:xfrm rot="2263533">
            <a:off x="10454049" y="4069002"/>
            <a:ext cx="999629" cy="475676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6054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rgbClr val="634923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rgbClr val="634923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rgbClr val="634923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rgbClr val="634923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rgbClr val="634923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rgbClr val="634923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rgbClr val="634923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rgbClr val="634923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rgbClr val="634923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rgbClr val="634923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rgbClr val="634923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rgbClr val="634923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rgbClr val="634923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rgbClr val="634923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rgbClr val="634923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rgbClr val="634923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rgbClr val="634923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rgbClr val="634923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rgbClr val="634923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rgbClr val="634923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rgbClr val="634923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rgbClr val="634923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rgbClr val="634923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rgbClr val="634923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noFill/>
          <a:ln w="28575">
            <a:solidFill>
              <a:srgbClr val="605448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rgbClr val="634923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rgbClr val="634923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rgbClr val="634923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rgbClr val="634923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rgbClr val="634923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rgbClr val="634923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rgbClr val="634923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rgbClr val="634923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rgbClr val="634923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rgbClr val="634923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rgbClr val="634923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rgbClr val="634923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rgbClr val="634923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rgbClr val="634923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rgbClr val="634923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rgbClr val="634923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rgbClr val="634923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rgbClr val="634923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rgbClr val="634923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rgbClr val="634923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rgbClr val="634923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rgbClr val="634923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rgbClr val="634923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rgbClr val="634923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9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  <p:sp>
        <p:nvSpPr>
          <p:cNvPr id="1170" name="矩形 1169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noFill/>
          <a:ln w="28575">
            <a:solidFill>
              <a:srgbClr val="605448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50640" y="534642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pattFill prst="pct25">
            <a:fgClr>
              <a:schemeClr val="accent1">
                <a:lumMod val="50000"/>
              </a:schemeClr>
            </a:fgClr>
            <a:bgClr>
              <a:schemeClr val="bg1"/>
            </a:bgClr>
          </a:patt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909611" y="2094963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711453" y="2124188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47408" y="41392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78801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47408" y="2966554"/>
            <a:ext cx="2790061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006273" y="2227094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66608" y="410633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66608" y="2933654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9" name="组合 48"/>
          <p:cNvGrpSpPr/>
          <p:nvPr/>
        </p:nvGrpSpPr>
        <p:grpSpPr>
          <a:xfrm rot="12682256">
            <a:off x="318497" y="3687365"/>
            <a:ext cx="3663538" cy="2252403"/>
            <a:chOff x="4185801" y="5539549"/>
            <a:chExt cx="2548618" cy="1640787"/>
          </a:xfrm>
        </p:grpSpPr>
        <p:sp>
          <p:nvSpPr>
            <p:cNvPr id="50" name="Freeform 282"/>
            <p:cNvSpPr/>
            <p:nvPr/>
          </p:nvSpPr>
          <p:spPr bwMode="auto">
            <a:xfrm>
              <a:off x="4873137" y="5618623"/>
              <a:ext cx="827236" cy="889583"/>
            </a:xfrm>
            <a:custGeom>
              <a:avLst/>
              <a:gdLst>
                <a:gd name="T0" fmla="*/ 230 w 230"/>
                <a:gd name="T1" fmla="*/ 180 h 247"/>
                <a:gd name="T2" fmla="*/ 204 w 230"/>
                <a:gd name="T3" fmla="*/ 122 h 247"/>
                <a:gd name="T4" fmla="*/ 188 w 230"/>
                <a:gd name="T5" fmla="*/ 81 h 247"/>
                <a:gd name="T6" fmla="*/ 162 w 230"/>
                <a:gd name="T7" fmla="*/ 0 h 247"/>
                <a:gd name="T8" fmla="*/ 78 w 230"/>
                <a:gd name="T9" fmla="*/ 44 h 247"/>
                <a:gd name="T10" fmla="*/ 0 w 230"/>
                <a:gd name="T11" fmla="*/ 98 h 247"/>
                <a:gd name="T12" fmla="*/ 72 w 230"/>
                <a:gd name="T13" fmla="*/ 185 h 247"/>
                <a:gd name="T14" fmla="*/ 122 w 230"/>
                <a:gd name="T15" fmla="*/ 247 h 247"/>
                <a:gd name="T16" fmla="*/ 125 w 230"/>
                <a:gd name="T17" fmla="*/ 234 h 247"/>
                <a:gd name="T18" fmla="*/ 96 w 230"/>
                <a:gd name="T19" fmla="*/ 185 h 247"/>
                <a:gd name="T20" fmla="*/ 97 w 230"/>
                <a:gd name="T21" fmla="*/ 176 h 247"/>
                <a:gd name="T22" fmla="*/ 185 w 230"/>
                <a:gd name="T23" fmla="*/ 122 h 247"/>
                <a:gd name="T24" fmla="*/ 193 w 230"/>
                <a:gd name="T25" fmla="*/ 127 h 247"/>
                <a:gd name="T26" fmla="*/ 215 w 230"/>
                <a:gd name="T27" fmla="*/ 176 h 247"/>
                <a:gd name="T28" fmla="*/ 230 w 230"/>
                <a:gd name="T29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247">
                  <a:moveTo>
                    <a:pt x="230" y="180"/>
                  </a:moveTo>
                  <a:cubicBezTo>
                    <a:pt x="204" y="122"/>
                    <a:pt x="204" y="122"/>
                    <a:pt x="204" y="122"/>
                  </a:cubicBezTo>
                  <a:cubicBezTo>
                    <a:pt x="204" y="122"/>
                    <a:pt x="189" y="84"/>
                    <a:pt x="188" y="81"/>
                  </a:cubicBezTo>
                  <a:cubicBezTo>
                    <a:pt x="186" y="77"/>
                    <a:pt x="162" y="0"/>
                    <a:pt x="162" y="0"/>
                  </a:cubicBezTo>
                  <a:cubicBezTo>
                    <a:pt x="162" y="0"/>
                    <a:pt x="128" y="15"/>
                    <a:pt x="78" y="44"/>
                  </a:cubicBezTo>
                  <a:cubicBezTo>
                    <a:pt x="27" y="73"/>
                    <a:pt x="0" y="98"/>
                    <a:pt x="0" y="98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122" y="247"/>
                    <a:pt x="122" y="247"/>
                    <a:pt x="122" y="247"/>
                  </a:cubicBezTo>
                  <a:cubicBezTo>
                    <a:pt x="125" y="234"/>
                    <a:pt x="125" y="234"/>
                    <a:pt x="125" y="234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2" y="179"/>
                    <a:pt x="97" y="176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6"/>
                    <a:pt x="228" y="178"/>
                    <a:pt x="230" y="180"/>
                  </a:cubicBezTo>
                  <a:close/>
                </a:path>
              </a:pathLst>
            </a:custGeom>
            <a:solidFill>
              <a:srgbClr val="F1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185801" y="5539549"/>
              <a:ext cx="2548618" cy="1640787"/>
              <a:chOff x="4185801" y="5539549"/>
              <a:chExt cx="2548618" cy="1640787"/>
            </a:xfrm>
          </p:grpSpPr>
          <p:sp>
            <p:nvSpPr>
              <p:cNvPr id="52" name="Freeform 279"/>
              <p:cNvSpPr/>
              <p:nvPr/>
            </p:nvSpPr>
            <p:spPr bwMode="auto">
              <a:xfrm>
                <a:off x="5359747" y="6503644"/>
                <a:ext cx="787699" cy="676692"/>
              </a:xfrm>
              <a:custGeom>
                <a:avLst/>
                <a:gdLst>
                  <a:gd name="T0" fmla="*/ 15 w 219"/>
                  <a:gd name="T1" fmla="*/ 100 h 188"/>
                  <a:gd name="T2" fmla="*/ 77 w 219"/>
                  <a:gd name="T3" fmla="*/ 53 h 188"/>
                  <a:gd name="T4" fmla="*/ 160 w 219"/>
                  <a:gd name="T5" fmla="*/ 45 h 188"/>
                  <a:gd name="T6" fmla="*/ 161 w 219"/>
                  <a:gd name="T7" fmla="*/ 3 h 188"/>
                  <a:gd name="T8" fmla="*/ 200 w 219"/>
                  <a:gd name="T9" fmla="*/ 1 h 188"/>
                  <a:gd name="T10" fmla="*/ 218 w 219"/>
                  <a:gd name="T11" fmla="*/ 59 h 188"/>
                  <a:gd name="T12" fmla="*/ 208 w 219"/>
                  <a:gd name="T13" fmla="*/ 91 h 188"/>
                  <a:gd name="T14" fmla="*/ 200 w 219"/>
                  <a:gd name="T15" fmla="*/ 123 h 188"/>
                  <a:gd name="T16" fmla="*/ 126 w 219"/>
                  <a:gd name="T17" fmla="*/ 176 h 188"/>
                  <a:gd name="T18" fmla="*/ 35 w 219"/>
                  <a:gd name="T19" fmla="*/ 163 h 188"/>
                  <a:gd name="T20" fmla="*/ 0 w 219"/>
                  <a:gd name="T21" fmla="*/ 121 h 188"/>
                  <a:gd name="T22" fmla="*/ 15 w 219"/>
                  <a:gd name="T23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9" h="188">
                    <a:moveTo>
                      <a:pt x="15" y="100"/>
                    </a:moveTo>
                    <a:cubicBezTo>
                      <a:pt x="15" y="100"/>
                      <a:pt x="41" y="65"/>
                      <a:pt x="77" y="53"/>
                    </a:cubicBezTo>
                    <a:cubicBezTo>
                      <a:pt x="113" y="41"/>
                      <a:pt x="138" y="39"/>
                      <a:pt x="160" y="45"/>
                    </a:cubicBezTo>
                    <a:cubicBezTo>
                      <a:pt x="160" y="45"/>
                      <a:pt x="146" y="16"/>
                      <a:pt x="161" y="3"/>
                    </a:cubicBezTo>
                    <a:cubicBezTo>
                      <a:pt x="161" y="3"/>
                      <a:pt x="198" y="0"/>
                      <a:pt x="200" y="1"/>
                    </a:cubicBezTo>
                    <a:cubicBezTo>
                      <a:pt x="202" y="3"/>
                      <a:pt x="218" y="36"/>
                      <a:pt x="218" y="59"/>
                    </a:cubicBezTo>
                    <a:cubicBezTo>
                      <a:pt x="219" y="81"/>
                      <a:pt x="208" y="91"/>
                      <a:pt x="208" y="91"/>
                    </a:cubicBezTo>
                    <a:cubicBezTo>
                      <a:pt x="208" y="91"/>
                      <a:pt x="211" y="105"/>
                      <a:pt x="200" y="123"/>
                    </a:cubicBezTo>
                    <a:cubicBezTo>
                      <a:pt x="189" y="140"/>
                      <a:pt x="169" y="164"/>
                      <a:pt x="126" y="176"/>
                    </a:cubicBezTo>
                    <a:cubicBezTo>
                      <a:pt x="83" y="188"/>
                      <a:pt x="55" y="177"/>
                      <a:pt x="35" y="163"/>
                    </a:cubicBezTo>
                    <a:cubicBezTo>
                      <a:pt x="15" y="148"/>
                      <a:pt x="0" y="121"/>
                      <a:pt x="0" y="121"/>
                    </a:cubicBez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80"/>
              <p:cNvSpPr/>
              <p:nvPr/>
            </p:nvSpPr>
            <p:spPr bwMode="auto">
              <a:xfrm>
                <a:off x="5668440" y="6140208"/>
                <a:ext cx="421222" cy="413618"/>
              </a:xfrm>
              <a:custGeom>
                <a:avLst/>
                <a:gdLst>
                  <a:gd name="T0" fmla="*/ 47 w 117"/>
                  <a:gd name="T1" fmla="*/ 61 h 115"/>
                  <a:gd name="T2" fmla="*/ 54 w 117"/>
                  <a:gd name="T3" fmla="*/ 56 h 115"/>
                  <a:gd name="T4" fmla="*/ 75 w 117"/>
                  <a:gd name="T5" fmla="*/ 72 h 115"/>
                  <a:gd name="T6" fmla="*/ 65 w 117"/>
                  <a:gd name="T7" fmla="*/ 85 h 115"/>
                  <a:gd name="T8" fmla="*/ 75 w 117"/>
                  <a:gd name="T9" fmla="*/ 105 h 115"/>
                  <a:gd name="T10" fmla="*/ 90 w 117"/>
                  <a:gd name="T11" fmla="*/ 115 h 115"/>
                  <a:gd name="T12" fmla="*/ 117 w 117"/>
                  <a:gd name="T13" fmla="*/ 109 h 115"/>
                  <a:gd name="T14" fmla="*/ 87 w 117"/>
                  <a:gd name="T15" fmla="*/ 64 h 115"/>
                  <a:gd name="T16" fmla="*/ 64 w 117"/>
                  <a:gd name="T17" fmla="*/ 34 h 115"/>
                  <a:gd name="T18" fmla="*/ 72 w 117"/>
                  <a:gd name="T19" fmla="*/ 26 h 115"/>
                  <a:gd name="T20" fmla="*/ 67 w 117"/>
                  <a:gd name="T21" fmla="*/ 14 h 115"/>
                  <a:gd name="T22" fmla="*/ 55 w 117"/>
                  <a:gd name="T23" fmla="*/ 17 h 115"/>
                  <a:gd name="T24" fmla="*/ 51 w 117"/>
                  <a:gd name="T25" fmla="*/ 4 h 115"/>
                  <a:gd name="T26" fmla="*/ 42 w 117"/>
                  <a:gd name="T27" fmla="*/ 11 h 115"/>
                  <a:gd name="T28" fmla="*/ 30 w 117"/>
                  <a:gd name="T29" fmla="*/ 2 h 115"/>
                  <a:gd name="T30" fmla="*/ 22 w 117"/>
                  <a:gd name="T31" fmla="*/ 18 h 115"/>
                  <a:gd name="T32" fmla="*/ 15 w 117"/>
                  <a:gd name="T33" fmla="*/ 16 h 115"/>
                  <a:gd name="T34" fmla="*/ 10 w 117"/>
                  <a:gd name="T35" fmla="*/ 5 h 115"/>
                  <a:gd name="T36" fmla="*/ 2 w 117"/>
                  <a:gd name="T37" fmla="*/ 9 h 115"/>
                  <a:gd name="T38" fmla="*/ 0 w 117"/>
                  <a:gd name="T39" fmla="*/ 16 h 115"/>
                  <a:gd name="T40" fmla="*/ 7 w 117"/>
                  <a:gd name="T41" fmla="*/ 33 h 115"/>
                  <a:gd name="T42" fmla="*/ 47 w 117"/>
                  <a:gd name="T43" fmla="*/ 6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7" h="115">
                    <a:moveTo>
                      <a:pt x="47" y="61"/>
                    </a:moveTo>
                    <a:cubicBezTo>
                      <a:pt x="47" y="61"/>
                      <a:pt x="48" y="58"/>
                      <a:pt x="54" y="56"/>
                    </a:cubicBezTo>
                    <a:cubicBezTo>
                      <a:pt x="61" y="54"/>
                      <a:pt x="72" y="60"/>
                      <a:pt x="75" y="72"/>
                    </a:cubicBezTo>
                    <a:cubicBezTo>
                      <a:pt x="78" y="83"/>
                      <a:pt x="65" y="85"/>
                      <a:pt x="65" y="8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2" y="94"/>
                      <a:pt x="93" y="70"/>
                      <a:pt x="87" y="64"/>
                    </a:cubicBezTo>
                    <a:cubicBezTo>
                      <a:pt x="82" y="58"/>
                      <a:pt x="64" y="34"/>
                      <a:pt x="64" y="34"/>
                    </a:cubicBezTo>
                    <a:cubicBezTo>
                      <a:pt x="64" y="34"/>
                      <a:pt x="69" y="30"/>
                      <a:pt x="72" y="26"/>
                    </a:cubicBezTo>
                    <a:cubicBezTo>
                      <a:pt x="76" y="22"/>
                      <a:pt x="70" y="15"/>
                      <a:pt x="67" y="14"/>
                    </a:cubicBezTo>
                    <a:cubicBezTo>
                      <a:pt x="64" y="13"/>
                      <a:pt x="58" y="20"/>
                      <a:pt x="55" y="17"/>
                    </a:cubicBezTo>
                    <a:cubicBezTo>
                      <a:pt x="51" y="15"/>
                      <a:pt x="55" y="7"/>
                      <a:pt x="51" y="4"/>
                    </a:cubicBezTo>
                    <a:cubicBezTo>
                      <a:pt x="48" y="0"/>
                      <a:pt x="42" y="11"/>
                      <a:pt x="42" y="11"/>
                    </a:cubicBezTo>
                    <a:cubicBezTo>
                      <a:pt x="41" y="12"/>
                      <a:pt x="36" y="2"/>
                      <a:pt x="30" y="2"/>
                    </a:cubicBezTo>
                    <a:cubicBezTo>
                      <a:pt x="24" y="2"/>
                      <a:pt x="24" y="16"/>
                      <a:pt x="22" y="18"/>
                    </a:cubicBezTo>
                    <a:cubicBezTo>
                      <a:pt x="20" y="21"/>
                      <a:pt x="15" y="16"/>
                      <a:pt x="15" y="16"/>
                    </a:cubicBezTo>
                    <a:cubicBezTo>
                      <a:pt x="15" y="16"/>
                      <a:pt x="12" y="7"/>
                      <a:pt x="10" y="5"/>
                    </a:cubicBezTo>
                    <a:cubicBezTo>
                      <a:pt x="8" y="2"/>
                      <a:pt x="4" y="4"/>
                      <a:pt x="2" y="9"/>
                    </a:cubicBezTo>
                    <a:cubicBezTo>
                      <a:pt x="0" y="13"/>
                      <a:pt x="0" y="16"/>
                      <a:pt x="0" y="1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24" y="39"/>
                      <a:pt x="47" y="61"/>
                    </a:cubicBezTo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1"/>
              <p:cNvSpPr/>
              <p:nvPr/>
            </p:nvSpPr>
            <p:spPr bwMode="auto">
              <a:xfrm>
                <a:off x="5657795" y="6140208"/>
                <a:ext cx="281321" cy="129256"/>
              </a:xfrm>
              <a:custGeom>
                <a:avLst/>
                <a:gdLst>
                  <a:gd name="T0" fmla="*/ 66 w 78"/>
                  <a:gd name="T1" fmla="*/ 32 h 36"/>
                  <a:gd name="T2" fmla="*/ 74 w 78"/>
                  <a:gd name="T3" fmla="*/ 22 h 36"/>
                  <a:gd name="T4" fmla="*/ 73 w 78"/>
                  <a:gd name="T5" fmla="*/ 19 h 36"/>
                  <a:gd name="T6" fmla="*/ 70 w 78"/>
                  <a:gd name="T7" fmla="*/ 16 h 36"/>
                  <a:gd name="T8" fmla="*/ 60 w 78"/>
                  <a:gd name="T9" fmla="*/ 20 h 36"/>
                  <a:gd name="T10" fmla="*/ 59 w 78"/>
                  <a:gd name="T11" fmla="*/ 20 h 36"/>
                  <a:gd name="T12" fmla="*/ 54 w 78"/>
                  <a:gd name="T13" fmla="*/ 14 h 36"/>
                  <a:gd name="T14" fmla="*/ 55 w 78"/>
                  <a:gd name="T15" fmla="*/ 8 h 36"/>
                  <a:gd name="T16" fmla="*/ 54 w 78"/>
                  <a:gd name="T17" fmla="*/ 6 h 36"/>
                  <a:gd name="T18" fmla="*/ 53 w 78"/>
                  <a:gd name="T19" fmla="*/ 5 h 36"/>
                  <a:gd name="T20" fmla="*/ 50 w 78"/>
                  <a:gd name="T21" fmla="*/ 8 h 36"/>
                  <a:gd name="T22" fmla="*/ 44 w 78"/>
                  <a:gd name="T23" fmla="*/ 13 h 36"/>
                  <a:gd name="T24" fmla="*/ 42 w 78"/>
                  <a:gd name="T25" fmla="*/ 12 h 36"/>
                  <a:gd name="T26" fmla="*/ 34 w 78"/>
                  <a:gd name="T27" fmla="*/ 4 h 36"/>
                  <a:gd name="T28" fmla="*/ 32 w 78"/>
                  <a:gd name="T29" fmla="*/ 6 h 36"/>
                  <a:gd name="T30" fmla="*/ 29 w 78"/>
                  <a:gd name="T31" fmla="*/ 13 h 36"/>
                  <a:gd name="T32" fmla="*/ 23 w 78"/>
                  <a:gd name="T33" fmla="*/ 21 h 36"/>
                  <a:gd name="T34" fmla="*/ 17 w 78"/>
                  <a:gd name="T35" fmla="*/ 19 h 36"/>
                  <a:gd name="T36" fmla="*/ 13 w 78"/>
                  <a:gd name="T37" fmla="*/ 11 h 36"/>
                  <a:gd name="T38" fmla="*/ 11 w 78"/>
                  <a:gd name="T39" fmla="*/ 5 h 36"/>
                  <a:gd name="T40" fmla="*/ 11 w 78"/>
                  <a:gd name="T41" fmla="*/ 5 h 36"/>
                  <a:gd name="T42" fmla="*/ 10 w 78"/>
                  <a:gd name="T43" fmla="*/ 6 h 36"/>
                  <a:gd name="T44" fmla="*/ 7 w 78"/>
                  <a:gd name="T45" fmla="*/ 10 h 36"/>
                  <a:gd name="T46" fmla="*/ 6 w 78"/>
                  <a:gd name="T47" fmla="*/ 12 h 36"/>
                  <a:gd name="T48" fmla="*/ 6 w 78"/>
                  <a:gd name="T49" fmla="*/ 13 h 36"/>
                  <a:gd name="T50" fmla="*/ 5 w 78"/>
                  <a:gd name="T51" fmla="*/ 15 h 36"/>
                  <a:gd name="T52" fmla="*/ 3 w 78"/>
                  <a:gd name="T53" fmla="*/ 16 h 36"/>
                  <a:gd name="T54" fmla="*/ 1 w 78"/>
                  <a:gd name="T55" fmla="*/ 16 h 36"/>
                  <a:gd name="T56" fmla="*/ 0 w 78"/>
                  <a:gd name="T57" fmla="*/ 14 h 36"/>
                  <a:gd name="T58" fmla="*/ 2 w 78"/>
                  <a:gd name="T59" fmla="*/ 12 h 36"/>
                  <a:gd name="T60" fmla="*/ 2 w 78"/>
                  <a:gd name="T61" fmla="*/ 12 h 36"/>
                  <a:gd name="T62" fmla="*/ 4 w 78"/>
                  <a:gd name="T63" fmla="*/ 8 h 36"/>
                  <a:gd name="T64" fmla="*/ 11 w 78"/>
                  <a:gd name="T65" fmla="*/ 1 h 36"/>
                  <a:gd name="T66" fmla="*/ 17 w 78"/>
                  <a:gd name="T67" fmla="*/ 8 h 36"/>
                  <a:gd name="T68" fmla="*/ 20 w 78"/>
                  <a:gd name="T69" fmla="*/ 16 h 36"/>
                  <a:gd name="T70" fmla="*/ 23 w 78"/>
                  <a:gd name="T71" fmla="*/ 17 h 36"/>
                  <a:gd name="T72" fmla="*/ 24 w 78"/>
                  <a:gd name="T73" fmla="*/ 16 h 36"/>
                  <a:gd name="T74" fmla="*/ 25 w 78"/>
                  <a:gd name="T75" fmla="*/ 12 h 36"/>
                  <a:gd name="T76" fmla="*/ 29 w 78"/>
                  <a:gd name="T77" fmla="*/ 3 h 36"/>
                  <a:gd name="T78" fmla="*/ 34 w 78"/>
                  <a:gd name="T79" fmla="*/ 0 h 36"/>
                  <a:gd name="T80" fmla="*/ 44 w 78"/>
                  <a:gd name="T81" fmla="*/ 8 h 36"/>
                  <a:gd name="T82" fmla="*/ 47 w 78"/>
                  <a:gd name="T83" fmla="*/ 5 h 36"/>
                  <a:gd name="T84" fmla="*/ 53 w 78"/>
                  <a:gd name="T85" fmla="*/ 1 h 36"/>
                  <a:gd name="T86" fmla="*/ 57 w 78"/>
                  <a:gd name="T87" fmla="*/ 2 h 36"/>
                  <a:gd name="T88" fmla="*/ 59 w 78"/>
                  <a:gd name="T89" fmla="*/ 8 h 36"/>
                  <a:gd name="T90" fmla="*/ 58 w 78"/>
                  <a:gd name="T91" fmla="*/ 14 h 36"/>
                  <a:gd name="T92" fmla="*/ 60 w 78"/>
                  <a:gd name="T93" fmla="*/ 16 h 36"/>
                  <a:gd name="T94" fmla="*/ 60 w 78"/>
                  <a:gd name="T95" fmla="*/ 16 h 36"/>
                  <a:gd name="T96" fmla="*/ 70 w 78"/>
                  <a:gd name="T97" fmla="*/ 12 h 36"/>
                  <a:gd name="T98" fmla="*/ 77 w 78"/>
                  <a:gd name="T99" fmla="*/ 18 h 36"/>
                  <a:gd name="T100" fmla="*/ 78 w 78"/>
                  <a:gd name="T101" fmla="*/ 22 h 36"/>
                  <a:gd name="T102" fmla="*/ 68 w 78"/>
                  <a:gd name="T103" fmla="*/ 36 h 36"/>
                  <a:gd name="T104" fmla="*/ 67 w 78"/>
                  <a:gd name="T105" fmla="*/ 36 h 36"/>
                  <a:gd name="T106" fmla="*/ 65 w 78"/>
                  <a:gd name="T10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36">
                    <a:moveTo>
                      <a:pt x="65" y="35"/>
                    </a:moveTo>
                    <a:cubicBezTo>
                      <a:pt x="64" y="34"/>
                      <a:pt x="65" y="33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0"/>
                      <a:pt x="74" y="26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0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5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6" y="19"/>
                      <a:pt x="54" y="16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2"/>
                      <a:pt x="55" y="9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1" y="6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0"/>
                      <a:pt x="47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2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9"/>
                      <a:pt x="36" y="3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0" y="10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7"/>
                      <a:pt x="27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21"/>
                      <a:pt x="19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7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7"/>
                      <a:pt x="8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2"/>
                      <a:pt x="15" y="5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1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7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1"/>
                      <a:pt x="32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2" y="5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6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9" y="3"/>
                      <a:pt x="50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5" y="1"/>
                      <a:pt x="56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9" y="4"/>
                      <a:pt x="59" y="6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10"/>
                      <a:pt x="58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8" y="15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3" y="16"/>
                      <a:pt x="66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3" y="12"/>
                      <a:pt x="75" y="14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8" y="19"/>
                      <a:pt x="78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9"/>
                      <a:pt x="72" y="33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6" y="36"/>
                      <a:pt x="65" y="36"/>
                      <a:pt x="65" y="3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83"/>
              <p:cNvSpPr/>
              <p:nvPr/>
            </p:nvSpPr>
            <p:spPr bwMode="auto">
              <a:xfrm>
                <a:off x="5676043" y="6208637"/>
                <a:ext cx="406015" cy="547436"/>
              </a:xfrm>
              <a:custGeom>
                <a:avLst/>
                <a:gdLst>
                  <a:gd name="T0" fmla="*/ 107 w 113"/>
                  <a:gd name="T1" fmla="*/ 150 h 152"/>
                  <a:gd name="T2" fmla="*/ 109 w 113"/>
                  <a:gd name="T3" fmla="*/ 137 h 152"/>
                  <a:gd name="T4" fmla="*/ 109 w 113"/>
                  <a:gd name="T5" fmla="*/ 136 h 152"/>
                  <a:gd name="T6" fmla="*/ 106 w 113"/>
                  <a:gd name="T7" fmla="*/ 125 h 152"/>
                  <a:gd name="T8" fmla="*/ 101 w 113"/>
                  <a:gd name="T9" fmla="*/ 97 h 152"/>
                  <a:gd name="T10" fmla="*/ 83 w 113"/>
                  <a:gd name="T11" fmla="*/ 56 h 152"/>
                  <a:gd name="T12" fmla="*/ 69 w 113"/>
                  <a:gd name="T13" fmla="*/ 38 h 152"/>
                  <a:gd name="T14" fmla="*/ 53 w 113"/>
                  <a:gd name="T15" fmla="*/ 27 h 152"/>
                  <a:gd name="T16" fmla="*/ 49 w 113"/>
                  <a:gd name="T17" fmla="*/ 22 h 152"/>
                  <a:gd name="T18" fmla="*/ 52 w 113"/>
                  <a:gd name="T19" fmla="*/ 15 h 152"/>
                  <a:gd name="T20" fmla="*/ 52 w 113"/>
                  <a:gd name="T21" fmla="*/ 14 h 152"/>
                  <a:gd name="T22" fmla="*/ 49 w 113"/>
                  <a:gd name="T23" fmla="*/ 13 h 152"/>
                  <a:gd name="T24" fmla="*/ 39 w 113"/>
                  <a:gd name="T25" fmla="*/ 17 h 152"/>
                  <a:gd name="T26" fmla="*/ 36 w 113"/>
                  <a:gd name="T27" fmla="*/ 17 h 152"/>
                  <a:gd name="T28" fmla="*/ 28 w 113"/>
                  <a:gd name="T29" fmla="*/ 4 h 152"/>
                  <a:gd name="T30" fmla="*/ 27 w 113"/>
                  <a:gd name="T31" fmla="*/ 4 h 152"/>
                  <a:gd name="T32" fmla="*/ 27 w 113"/>
                  <a:gd name="T33" fmla="*/ 4 h 152"/>
                  <a:gd name="T34" fmla="*/ 27 w 113"/>
                  <a:gd name="T35" fmla="*/ 4 h 152"/>
                  <a:gd name="T36" fmla="*/ 25 w 113"/>
                  <a:gd name="T37" fmla="*/ 5 h 152"/>
                  <a:gd name="T38" fmla="*/ 22 w 113"/>
                  <a:gd name="T39" fmla="*/ 9 h 152"/>
                  <a:gd name="T40" fmla="*/ 20 w 113"/>
                  <a:gd name="T41" fmla="*/ 11 h 152"/>
                  <a:gd name="T42" fmla="*/ 19 w 113"/>
                  <a:gd name="T43" fmla="*/ 11 h 152"/>
                  <a:gd name="T44" fmla="*/ 13 w 113"/>
                  <a:gd name="T45" fmla="*/ 8 h 152"/>
                  <a:gd name="T46" fmla="*/ 11 w 113"/>
                  <a:gd name="T47" fmla="*/ 5 h 152"/>
                  <a:gd name="T48" fmla="*/ 8 w 113"/>
                  <a:gd name="T49" fmla="*/ 5 h 152"/>
                  <a:gd name="T50" fmla="*/ 4 w 113"/>
                  <a:gd name="T51" fmla="*/ 6 h 152"/>
                  <a:gd name="T52" fmla="*/ 1 w 113"/>
                  <a:gd name="T53" fmla="*/ 7 h 152"/>
                  <a:gd name="T54" fmla="*/ 0 w 113"/>
                  <a:gd name="T55" fmla="*/ 4 h 152"/>
                  <a:gd name="T56" fmla="*/ 8 w 113"/>
                  <a:gd name="T57" fmla="*/ 1 h 152"/>
                  <a:gd name="T58" fmla="*/ 12 w 113"/>
                  <a:gd name="T59" fmla="*/ 2 h 152"/>
                  <a:gd name="T60" fmla="*/ 17 w 113"/>
                  <a:gd name="T61" fmla="*/ 5 h 152"/>
                  <a:gd name="T62" fmla="*/ 19 w 113"/>
                  <a:gd name="T63" fmla="*/ 7 h 152"/>
                  <a:gd name="T64" fmla="*/ 19 w 113"/>
                  <a:gd name="T65" fmla="*/ 7 h 152"/>
                  <a:gd name="T66" fmla="*/ 20 w 113"/>
                  <a:gd name="T67" fmla="*/ 5 h 152"/>
                  <a:gd name="T68" fmla="*/ 23 w 113"/>
                  <a:gd name="T69" fmla="*/ 2 h 152"/>
                  <a:gd name="T70" fmla="*/ 27 w 113"/>
                  <a:gd name="T71" fmla="*/ 0 h 152"/>
                  <a:gd name="T72" fmla="*/ 30 w 113"/>
                  <a:gd name="T73" fmla="*/ 1 h 152"/>
                  <a:gd name="T74" fmla="*/ 38 w 113"/>
                  <a:gd name="T75" fmla="*/ 13 h 152"/>
                  <a:gd name="T76" fmla="*/ 49 w 113"/>
                  <a:gd name="T77" fmla="*/ 9 h 152"/>
                  <a:gd name="T78" fmla="*/ 55 w 113"/>
                  <a:gd name="T79" fmla="*/ 13 h 152"/>
                  <a:gd name="T80" fmla="*/ 56 w 113"/>
                  <a:gd name="T81" fmla="*/ 15 h 152"/>
                  <a:gd name="T82" fmla="*/ 53 w 113"/>
                  <a:gd name="T83" fmla="*/ 22 h 152"/>
                  <a:gd name="T84" fmla="*/ 55 w 113"/>
                  <a:gd name="T85" fmla="*/ 24 h 152"/>
                  <a:gd name="T86" fmla="*/ 72 w 113"/>
                  <a:gd name="T87" fmla="*/ 35 h 152"/>
                  <a:gd name="T88" fmla="*/ 86 w 113"/>
                  <a:gd name="T89" fmla="*/ 54 h 152"/>
                  <a:gd name="T90" fmla="*/ 105 w 113"/>
                  <a:gd name="T91" fmla="*/ 96 h 152"/>
                  <a:gd name="T92" fmla="*/ 110 w 113"/>
                  <a:gd name="T93" fmla="*/ 124 h 152"/>
                  <a:gd name="T94" fmla="*/ 113 w 113"/>
                  <a:gd name="T95" fmla="*/ 136 h 152"/>
                  <a:gd name="T96" fmla="*/ 113 w 113"/>
                  <a:gd name="T97" fmla="*/ 138 h 152"/>
                  <a:gd name="T98" fmla="*/ 111 w 113"/>
                  <a:gd name="T99" fmla="*/ 150 h 152"/>
                  <a:gd name="T100" fmla="*/ 111 w 113"/>
                  <a:gd name="T101" fmla="*/ 150 h 152"/>
                  <a:gd name="T102" fmla="*/ 111 w 113"/>
                  <a:gd name="T103" fmla="*/ 150 h 152"/>
                  <a:gd name="T104" fmla="*/ 110 w 113"/>
                  <a:gd name="T105" fmla="*/ 152 h 152"/>
                  <a:gd name="T106" fmla="*/ 109 w 113"/>
                  <a:gd name="T107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" h="152">
                    <a:moveTo>
                      <a:pt x="107" y="151"/>
                    </a:move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7" y="147"/>
                      <a:pt x="109" y="140"/>
                      <a:pt x="109" y="137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9" y="137"/>
                      <a:pt x="109" y="137"/>
                      <a:pt x="109" y="136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07" y="130"/>
                      <a:pt x="106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5" y="115"/>
                      <a:pt x="104" y="106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8" y="83"/>
                      <a:pt x="90" y="69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79" y="50"/>
                      <a:pt x="74" y="44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4" y="33"/>
                      <a:pt x="59" y="31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6"/>
                      <a:pt x="49" y="24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8"/>
                      <a:pt x="52" y="17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6" y="13"/>
                      <a:pt x="41" y="16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3"/>
                      <a:pt x="31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3" y="8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1"/>
                      <a:pt x="15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5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4" y="4"/>
                      <a:pt x="36" y="10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1"/>
                      <a:pt x="45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9"/>
                      <a:pt x="54" y="10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5" y="19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61" y="27"/>
                      <a:pt x="66" y="2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7" y="41"/>
                      <a:pt x="82" y="47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94" y="67"/>
                      <a:pt x="101" y="81"/>
                      <a:pt x="105" y="96"/>
                    </a:cubicBezTo>
                    <a:cubicBezTo>
                      <a:pt x="105" y="96"/>
                      <a:pt x="105" y="96"/>
                      <a:pt x="105" y="96"/>
                    </a:cubicBezTo>
                    <a:cubicBezTo>
                      <a:pt x="108" y="105"/>
                      <a:pt x="109" y="115"/>
                      <a:pt x="110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1" y="128"/>
                      <a:pt x="113" y="131"/>
                      <a:pt x="113" y="136"/>
                    </a:cubicBezTo>
                    <a:cubicBezTo>
                      <a:pt x="113" y="136"/>
                      <a:pt x="113" y="136"/>
                      <a:pt x="113" y="136"/>
                    </a:cubicBezTo>
                    <a:cubicBezTo>
                      <a:pt x="113" y="137"/>
                      <a:pt x="113" y="137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40"/>
                      <a:pt x="111" y="148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10" y="152"/>
                      <a:pt x="109" y="152"/>
                      <a:pt x="109" y="152"/>
                    </a:cubicBezTo>
                    <a:cubicBezTo>
                      <a:pt x="109" y="152"/>
                      <a:pt x="109" y="152"/>
                      <a:pt x="109" y="152"/>
                    </a:cubicBezTo>
                    <a:cubicBezTo>
                      <a:pt x="108" y="152"/>
                      <a:pt x="108" y="152"/>
                      <a:pt x="107" y="15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84"/>
              <p:cNvSpPr/>
              <p:nvPr/>
            </p:nvSpPr>
            <p:spPr bwMode="auto">
              <a:xfrm>
                <a:off x="5762720" y="6284670"/>
                <a:ext cx="97322" cy="65388"/>
              </a:xfrm>
              <a:custGeom>
                <a:avLst/>
                <a:gdLst>
                  <a:gd name="T0" fmla="*/ 16 w 27"/>
                  <a:gd name="T1" fmla="*/ 11 h 18"/>
                  <a:gd name="T2" fmla="*/ 14 w 27"/>
                  <a:gd name="T3" fmla="*/ 5 h 18"/>
                  <a:gd name="T4" fmla="*/ 14 w 27"/>
                  <a:gd name="T5" fmla="*/ 5 h 18"/>
                  <a:gd name="T6" fmla="*/ 13 w 27"/>
                  <a:gd name="T7" fmla="*/ 4 h 18"/>
                  <a:gd name="T8" fmla="*/ 13 w 27"/>
                  <a:gd name="T9" fmla="*/ 4 h 18"/>
                  <a:gd name="T10" fmla="*/ 10 w 27"/>
                  <a:gd name="T11" fmla="*/ 7 h 18"/>
                  <a:gd name="T12" fmla="*/ 10 w 27"/>
                  <a:gd name="T13" fmla="*/ 7 h 18"/>
                  <a:gd name="T14" fmla="*/ 6 w 27"/>
                  <a:gd name="T15" fmla="*/ 8 h 18"/>
                  <a:gd name="T16" fmla="*/ 6 w 27"/>
                  <a:gd name="T17" fmla="*/ 8 h 18"/>
                  <a:gd name="T18" fmla="*/ 1 w 27"/>
                  <a:gd name="T19" fmla="*/ 6 h 18"/>
                  <a:gd name="T20" fmla="*/ 1 w 27"/>
                  <a:gd name="T21" fmla="*/ 6 h 18"/>
                  <a:gd name="T22" fmla="*/ 1 w 27"/>
                  <a:gd name="T23" fmla="*/ 3 h 18"/>
                  <a:gd name="T24" fmla="*/ 1 w 27"/>
                  <a:gd name="T25" fmla="*/ 3 h 18"/>
                  <a:gd name="T26" fmla="*/ 4 w 27"/>
                  <a:gd name="T27" fmla="*/ 2 h 18"/>
                  <a:gd name="T28" fmla="*/ 4 w 27"/>
                  <a:gd name="T29" fmla="*/ 2 h 18"/>
                  <a:gd name="T30" fmla="*/ 6 w 27"/>
                  <a:gd name="T31" fmla="*/ 4 h 18"/>
                  <a:gd name="T32" fmla="*/ 6 w 27"/>
                  <a:gd name="T33" fmla="*/ 4 h 18"/>
                  <a:gd name="T34" fmla="*/ 6 w 27"/>
                  <a:gd name="T35" fmla="*/ 4 h 18"/>
                  <a:gd name="T36" fmla="*/ 6 w 27"/>
                  <a:gd name="T37" fmla="*/ 4 h 18"/>
                  <a:gd name="T38" fmla="*/ 6 w 27"/>
                  <a:gd name="T39" fmla="*/ 4 h 18"/>
                  <a:gd name="T40" fmla="*/ 6 w 27"/>
                  <a:gd name="T41" fmla="*/ 4 h 18"/>
                  <a:gd name="T42" fmla="*/ 8 w 27"/>
                  <a:gd name="T43" fmla="*/ 3 h 18"/>
                  <a:gd name="T44" fmla="*/ 8 w 27"/>
                  <a:gd name="T45" fmla="*/ 3 h 18"/>
                  <a:gd name="T46" fmla="*/ 13 w 27"/>
                  <a:gd name="T47" fmla="*/ 0 h 18"/>
                  <a:gd name="T48" fmla="*/ 13 w 27"/>
                  <a:gd name="T49" fmla="*/ 0 h 18"/>
                  <a:gd name="T50" fmla="*/ 17 w 27"/>
                  <a:gd name="T51" fmla="*/ 1 h 18"/>
                  <a:gd name="T52" fmla="*/ 17 w 27"/>
                  <a:gd name="T53" fmla="*/ 1 h 18"/>
                  <a:gd name="T54" fmla="*/ 20 w 27"/>
                  <a:gd name="T55" fmla="*/ 10 h 18"/>
                  <a:gd name="T56" fmla="*/ 20 w 27"/>
                  <a:gd name="T57" fmla="*/ 10 h 18"/>
                  <a:gd name="T58" fmla="*/ 24 w 27"/>
                  <a:gd name="T59" fmla="*/ 14 h 18"/>
                  <a:gd name="T60" fmla="*/ 24 w 27"/>
                  <a:gd name="T61" fmla="*/ 14 h 18"/>
                  <a:gd name="T62" fmla="*/ 24 w 27"/>
                  <a:gd name="T63" fmla="*/ 14 h 18"/>
                  <a:gd name="T64" fmla="*/ 24 w 27"/>
                  <a:gd name="T65" fmla="*/ 14 h 18"/>
                  <a:gd name="T66" fmla="*/ 24 w 27"/>
                  <a:gd name="T67" fmla="*/ 14 h 18"/>
                  <a:gd name="T68" fmla="*/ 27 w 27"/>
                  <a:gd name="T69" fmla="*/ 16 h 18"/>
                  <a:gd name="T70" fmla="*/ 27 w 27"/>
                  <a:gd name="T71" fmla="*/ 16 h 18"/>
                  <a:gd name="T72" fmla="*/ 25 w 27"/>
                  <a:gd name="T73" fmla="*/ 18 h 18"/>
                  <a:gd name="T74" fmla="*/ 25 w 27"/>
                  <a:gd name="T75" fmla="*/ 18 h 18"/>
                  <a:gd name="T76" fmla="*/ 24 w 27"/>
                  <a:gd name="T77" fmla="*/ 18 h 18"/>
                  <a:gd name="T78" fmla="*/ 24 w 27"/>
                  <a:gd name="T79" fmla="*/ 18 h 18"/>
                  <a:gd name="T80" fmla="*/ 24 w 27"/>
                  <a:gd name="T81" fmla="*/ 18 h 18"/>
                  <a:gd name="T82" fmla="*/ 24 w 27"/>
                  <a:gd name="T83" fmla="*/ 18 h 18"/>
                  <a:gd name="T84" fmla="*/ 16 w 27"/>
                  <a:gd name="T8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18">
                    <a:moveTo>
                      <a:pt x="16" y="11"/>
                    </a:moveTo>
                    <a:cubicBezTo>
                      <a:pt x="16" y="8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8"/>
                      <a:pt x="3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4"/>
                      <a:pt x="20" y="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3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4"/>
                      <a:pt x="27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7" y="14"/>
                      <a:pt x="16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86"/>
              <p:cNvSpPr/>
              <p:nvPr/>
            </p:nvSpPr>
            <p:spPr bwMode="auto">
              <a:xfrm>
                <a:off x="5654754" y="5842159"/>
                <a:ext cx="416660" cy="431866"/>
              </a:xfrm>
              <a:custGeom>
                <a:avLst/>
                <a:gdLst>
                  <a:gd name="T0" fmla="*/ 116 w 116"/>
                  <a:gd name="T1" fmla="*/ 29 h 120"/>
                  <a:gd name="T2" fmla="*/ 112 w 116"/>
                  <a:gd name="T3" fmla="*/ 43 h 120"/>
                  <a:gd name="T4" fmla="*/ 107 w 116"/>
                  <a:gd name="T5" fmla="*/ 48 h 120"/>
                  <a:gd name="T6" fmla="*/ 71 w 116"/>
                  <a:gd name="T7" fmla="*/ 34 h 120"/>
                  <a:gd name="T8" fmla="*/ 35 w 116"/>
                  <a:gd name="T9" fmla="*/ 30 h 120"/>
                  <a:gd name="T10" fmla="*/ 24 w 116"/>
                  <a:gd name="T11" fmla="*/ 77 h 120"/>
                  <a:gd name="T12" fmla="*/ 19 w 116"/>
                  <a:gd name="T13" fmla="*/ 120 h 120"/>
                  <a:gd name="T14" fmla="*/ 12 w 116"/>
                  <a:gd name="T15" fmla="*/ 117 h 120"/>
                  <a:gd name="T16" fmla="*/ 0 w 116"/>
                  <a:gd name="T17" fmla="*/ 91 h 120"/>
                  <a:gd name="T18" fmla="*/ 9 w 116"/>
                  <a:gd name="T19" fmla="*/ 38 h 120"/>
                  <a:gd name="T20" fmla="*/ 24 w 116"/>
                  <a:gd name="T21" fmla="*/ 5 h 120"/>
                  <a:gd name="T22" fmla="*/ 91 w 116"/>
                  <a:gd name="T23" fmla="*/ 19 h 120"/>
                  <a:gd name="T24" fmla="*/ 116 w 116"/>
                  <a:gd name="T25" fmla="*/ 2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20">
                    <a:moveTo>
                      <a:pt x="116" y="29"/>
                    </a:moveTo>
                    <a:cubicBezTo>
                      <a:pt x="116" y="29"/>
                      <a:pt x="114" y="40"/>
                      <a:pt x="112" y="43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7" y="48"/>
                      <a:pt x="78" y="37"/>
                      <a:pt x="71" y="34"/>
                    </a:cubicBezTo>
                    <a:cubicBezTo>
                      <a:pt x="65" y="31"/>
                      <a:pt x="40" y="23"/>
                      <a:pt x="35" y="30"/>
                    </a:cubicBezTo>
                    <a:cubicBezTo>
                      <a:pt x="30" y="37"/>
                      <a:pt x="26" y="62"/>
                      <a:pt x="24" y="77"/>
                    </a:cubicBezTo>
                    <a:cubicBezTo>
                      <a:pt x="22" y="91"/>
                      <a:pt x="19" y="120"/>
                      <a:pt x="19" y="120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62"/>
                      <a:pt x="9" y="38"/>
                    </a:cubicBezTo>
                    <a:cubicBezTo>
                      <a:pt x="15" y="14"/>
                      <a:pt x="17" y="10"/>
                      <a:pt x="24" y="5"/>
                    </a:cubicBezTo>
                    <a:cubicBezTo>
                      <a:pt x="30" y="0"/>
                      <a:pt x="71" y="11"/>
                      <a:pt x="91" y="19"/>
                    </a:cubicBezTo>
                    <a:cubicBezTo>
                      <a:pt x="111" y="27"/>
                      <a:pt x="116" y="29"/>
                      <a:pt x="116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87"/>
              <p:cNvSpPr/>
              <p:nvPr/>
            </p:nvSpPr>
            <p:spPr bwMode="auto">
              <a:xfrm>
                <a:off x="6042521" y="5953167"/>
                <a:ext cx="107967" cy="118611"/>
              </a:xfrm>
              <a:custGeom>
                <a:avLst/>
                <a:gdLst>
                  <a:gd name="T0" fmla="*/ 0 w 30"/>
                  <a:gd name="T1" fmla="*/ 17 h 33"/>
                  <a:gd name="T2" fmla="*/ 11 w 30"/>
                  <a:gd name="T3" fmla="*/ 31 h 33"/>
                  <a:gd name="T4" fmla="*/ 10 w 30"/>
                  <a:gd name="T5" fmla="*/ 24 h 33"/>
                  <a:gd name="T6" fmla="*/ 22 w 30"/>
                  <a:gd name="T7" fmla="*/ 28 h 33"/>
                  <a:gd name="T8" fmla="*/ 19 w 30"/>
                  <a:gd name="T9" fmla="*/ 21 h 33"/>
                  <a:gd name="T10" fmla="*/ 28 w 30"/>
                  <a:gd name="T11" fmla="*/ 20 h 33"/>
                  <a:gd name="T12" fmla="*/ 19 w 30"/>
                  <a:gd name="T13" fmla="*/ 13 h 33"/>
                  <a:gd name="T14" fmla="*/ 30 w 30"/>
                  <a:gd name="T15" fmla="*/ 12 h 33"/>
                  <a:gd name="T16" fmla="*/ 21 w 30"/>
                  <a:gd name="T17" fmla="*/ 7 h 33"/>
                  <a:gd name="T18" fmla="*/ 27 w 30"/>
                  <a:gd name="T19" fmla="*/ 2 h 33"/>
                  <a:gd name="T20" fmla="*/ 8 w 30"/>
                  <a:gd name="T21" fmla="*/ 0 h 33"/>
                  <a:gd name="T22" fmla="*/ 0 w 30"/>
                  <a:gd name="T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3">
                    <a:moveTo>
                      <a:pt x="0" y="17"/>
                    </a:moveTo>
                    <a:cubicBezTo>
                      <a:pt x="0" y="17"/>
                      <a:pt x="9" y="33"/>
                      <a:pt x="11" y="31"/>
                    </a:cubicBezTo>
                    <a:cubicBezTo>
                      <a:pt x="13" y="29"/>
                      <a:pt x="10" y="24"/>
                      <a:pt x="10" y="24"/>
                    </a:cubicBezTo>
                    <a:cubicBezTo>
                      <a:pt x="10" y="24"/>
                      <a:pt x="21" y="30"/>
                      <a:pt x="22" y="28"/>
                    </a:cubicBezTo>
                    <a:cubicBezTo>
                      <a:pt x="24" y="25"/>
                      <a:pt x="19" y="21"/>
                      <a:pt x="19" y="21"/>
                    </a:cubicBezTo>
                    <a:cubicBezTo>
                      <a:pt x="19" y="21"/>
                      <a:pt x="28" y="23"/>
                      <a:pt x="28" y="20"/>
                    </a:cubicBezTo>
                    <a:cubicBezTo>
                      <a:pt x="29" y="18"/>
                      <a:pt x="19" y="13"/>
                      <a:pt x="19" y="13"/>
                    </a:cubicBezTo>
                    <a:cubicBezTo>
                      <a:pt x="19" y="13"/>
                      <a:pt x="29" y="15"/>
                      <a:pt x="30" y="12"/>
                    </a:cubicBezTo>
                    <a:cubicBezTo>
                      <a:pt x="30" y="9"/>
                      <a:pt x="21" y="7"/>
                      <a:pt x="21" y="7"/>
                    </a:cubicBezTo>
                    <a:cubicBezTo>
                      <a:pt x="21" y="7"/>
                      <a:pt x="28" y="5"/>
                      <a:pt x="27" y="2"/>
                    </a:cubicBezTo>
                    <a:cubicBezTo>
                      <a:pt x="26" y="0"/>
                      <a:pt x="8" y="0"/>
                      <a:pt x="8" y="0"/>
                    </a:cubicBezTo>
                    <a:cubicBezTo>
                      <a:pt x="8" y="0"/>
                      <a:pt x="3" y="15"/>
                      <a:pt x="0" y="1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88"/>
              <p:cNvSpPr/>
              <p:nvPr/>
            </p:nvSpPr>
            <p:spPr bwMode="auto">
              <a:xfrm>
                <a:off x="5647151" y="5845201"/>
                <a:ext cx="428825" cy="431866"/>
              </a:xfrm>
              <a:custGeom>
                <a:avLst/>
                <a:gdLst>
                  <a:gd name="T0" fmla="*/ 21 w 119"/>
                  <a:gd name="T1" fmla="*/ 120 h 120"/>
                  <a:gd name="T2" fmla="*/ 19 w 119"/>
                  <a:gd name="T3" fmla="*/ 117 h 120"/>
                  <a:gd name="T4" fmla="*/ 19 w 119"/>
                  <a:gd name="T5" fmla="*/ 117 h 120"/>
                  <a:gd name="T6" fmla="*/ 29 w 119"/>
                  <a:gd name="T7" fmla="*/ 46 h 120"/>
                  <a:gd name="T8" fmla="*/ 29 w 119"/>
                  <a:gd name="T9" fmla="*/ 46 h 120"/>
                  <a:gd name="T10" fmla="*/ 36 w 119"/>
                  <a:gd name="T11" fmla="*/ 27 h 120"/>
                  <a:gd name="T12" fmla="*/ 36 w 119"/>
                  <a:gd name="T13" fmla="*/ 27 h 120"/>
                  <a:gd name="T14" fmla="*/ 44 w 119"/>
                  <a:gd name="T15" fmla="*/ 24 h 120"/>
                  <a:gd name="T16" fmla="*/ 44 w 119"/>
                  <a:gd name="T17" fmla="*/ 24 h 120"/>
                  <a:gd name="T18" fmla="*/ 108 w 119"/>
                  <a:gd name="T19" fmla="*/ 46 h 120"/>
                  <a:gd name="T20" fmla="*/ 108 w 119"/>
                  <a:gd name="T21" fmla="*/ 46 h 120"/>
                  <a:gd name="T22" fmla="*/ 112 w 119"/>
                  <a:gd name="T23" fmla="*/ 41 h 120"/>
                  <a:gd name="T24" fmla="*/ 112 w 119"/>
                  <a:gd name="T25" fmla="*/ 41 h 120"/>
                  <a:gd name="T26" fmla="*/ 115 w 119"/>
                  <a:gd name="T27" fmla="*/ 29 h 120"/>
                  <a:gd name="T28" fmla="*/ 115 w 119"/>
                  <a:gd name="T29" fmla="*/ 29 h 120"/>
                  <a:gd name="T30" fmla="*/ 85 w 119"/>
                  <a:gd name="T31" fmla="*/ 17 h 120"/>
                  <a:gd name="T32" fmla="*/ 85 w 119"/>
                  <a:gd name="T33" fmla="*/ 17 h 120"/>
                  <a:gd name="T34" fmla="*/ 34 w 119"/>
                  <a:gd name="T35" fmla="*/ 4 h 120"/>
                  <a:gd name="T36" fmla="*/ 34 w 119"/>
                  <a:gd name="T37" fmla="*/ 4 h 120"/>
                  <a:gd name="T38" fmla="*/ 26 w 119"/>
                  <a:gd name="T39" fmla="*/ 6 h 120"/>
                  <a:gd name="T40" fmla="*/ 26 w 119"/>
                  <a:gd name="T41" fmla="*/ 6 h 120"/>
                  <a:gd name="T42" fmla="*/ 10 w 119"/>
                  <a:gd name="T43" fmla="*/ 52 h 120"/>
                  <a:gd name="T44" fmla="*/ 10 w 119"/>
                  <a:gd name="T45" fmla="*/ 52 h 120"/>
                  <a:gd name="T46" fmla="*/ 4 w 119"/>
                  <a:gd name="T47" fmla="*/ 91 h 120"/>
                  <a:gd name="T48" fmla="*/ 4 w 119"/>
                  <a:gd name="T49" fmla="*/ 91 h 120"/>
                  <a:gd name="T50" fmla="*/ 2 w 119"/>
                  <a:gd name="T51" fmla="*/ 92 h 120"/>
                  <a:gd name="T52" fmla="*/ 2 w 119"/>
                  <a:gd name="T53" fmla="*/ 92 h 120"/>
                  <a:gd name="T54" fmla="*/ 0 w 119"/>
                  <a:gd name="T55" fmla="*/ 90 h 120"/>
                  <a:gd name="T56" fmla="*/ 0 w 119"/>
                  <a:gd name="T57" fmla="*/ 90 h 120"/>
                  <a:gd name="T58" fmla="*/ 6 w 119"/>
                  <a:gd name="T59" fmla="*/ 51 h 120"/>
                  <a:gd name="T60" fmla="*/ 6 w 119"/>
                  <a:gd name="T61" fmla="*/ 51 h 120"/>
                  <a:gd name="T62" fmla="*/ 24 w 119"/>
                  <a:gd name="T63" fmla="*/ 3 h 120"/>
                  <a:gd name="T64" fmla="*/ 24 w 119"/>
                  <a:gd name="T65" fmla="*/ 3 h 120"/>
                  <a:gd name="T66" fmla="*/ 34 w 119"/>
                  <a:gd name="T67" fmla="*/ 0 h 120"/>
                  <a:gd name="T68" fmla="*/ 34 w 119"/>
                  <a:gd name="T69" fmla="*/ 0 h 120"/>
                  <a:gd name="T70" fmla="*/ 118 w 119"/>
                  <a:gd name="T71" fmla="*/ 26 h 120"/>
                  <a:gd name="T72" fmla="*/ 118 w 119"/>
                  <a:gd name="T73" fmla="*/ 26 h 120"/>
                  <a:gd name="T74" fmla="*/ 119 w 119"/>
                  <a:gd name="T75" fmla="*/ 28 h 120"/>
                  <a:gd name="T76" fmla="*/ 119 w 119"/>
                  <a:gd name="T77" fmla="*/ 28 h 120"/>
                  <a:gd name="T78" fmla="*/ 119 w 119"/>
                  <a:gd name="T79" fmla="*/ 29 h 120"/>
                  <a:gd name="T80" fmla="*/ 119 w 119"/>
                  <a:gd name="T81" fmla="*/ 29 h 120"/>
                  <a:gd name="T82" fmla="*/ 110 w 119"/>
                  <a:gd name="T83" fmla="*/ 50 h 120"/>
                  <a:gd name="T84" fmla="*/ 110 w 119"/>
                  <a:gd name="T85" fmla="*/ 50 h 120"/>
                  <a:gd name="T86" fmla="*/ 108 w 119"/>
                  <a:gd name="T87" fmla="*/ 50 h 120"/>
                  <a:gd name="T88" fmla="*/ 108 w 119"/>
                  <a:gd name="T89" fmla="*/ 50 h 120"/>
                  <a:gd name="T90" fmla="*/ 83 w 119"/>
                  <a:gd name="T91" fmla="*/ 39 h 120"/>
                  <a:gd name="T92" fmla="*/ 83 w 119"/>
                  <a:gd name="T93" fmla="*/ 39 h 120"/>
                  <a:gd name="T94" fmla="*/ 44 w 119"/>
                  <a:gd name="T95" fmla="*/ 28 h 120"/>
                  <a:gd name="T96" fmla="*/ 44 w 119"/>
                  <a:gd name="T97" fmla="*/ 28 h 120"/>
                  <a:gd name="T98" fmla="*/ 39 w 119"/>
                  <a:gd name="T99" fmla="*/ 30 h 120"/>
                  <a:gd name="T100" fmla="*/ 39 w 119"/>
                  <a:gd name="T101" fmla="*/ 30 h 120"/>
                  <a:gd name="T102" fmla="*/ 33 w 119"/>
                  <a:gd name="T103" fmla="*/ 47 h 120"/>
                  <a:gd name="T104" fmla="*/ 33 w 119"/>
                  <a:gd name="T105" fmla="*/ 47 h 120"/>
                  <a:gd name="T106" fmla="*/ 28 w 119"/>
                  <a:gd name="T107" fmla="*/ 77 h 120"/>
                  <a:gd name="T108" fmla="*/ 28 w 119"/>
                  <a:gd name="T109" fmla="*/ 77 h 120"/>
                  <a:gd name="T110" fmla="*/ 23 w 119"/>
                  <a:gd name="T111" fmla="*/ 118 h 120"/>
                  <a:gd name="T112" fmla="*/ 23 w 119"/>
                  <a:gd name="T113" fmla="*/ 118 h 120"/>
                  <a:gd name="T114" fmla="*/ 21 w 119"/>
                  <a:gd name="T115" fmla="*/ 120 h 120"/>
                  <a:gd name="T116" fmla="*/ 21 w 119"/>
                  <a:gd name="T117" fmla="*/ 120 h 120"/>
                  <a:gd name="T118" fmla="*/ 21 w 119"/>
                  <a:gd name="T11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" h="120">
                    <a:moveTo>
                      <a:pt x="21" y="120"/>
                    </a:moveTo>
                    <a:cubicBezTo>
                      <a:pt x="19" y="120"/>
                      <a:pt x="19" y="119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23" y="73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37"/>
                      <a:pt x="33" y="30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5"/>
                      <a:pt x="41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62" y="24"/>
                      <a:pt x="101" y="42"/>
                      <a:pt x="108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5"/>
                      <a:pt x="110" y="43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6" y="33"/>
                      <a:pt x="115" y="29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2" y="28"/>
                      <a:pt x="99" y="22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67" y="11"/>
                      <a:pt x="46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9" y="10"/>
                      <a:pt x="13" y="3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" y="72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2"/>
                      <a:pt x="3" y="92"/>
                      <a:pt x="2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7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31"/>
                      <a:pt x="15" y="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1"/>
                      <a:pt x="30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0" y="0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6"/>
                      <a:pt x="119" y="27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19" y="28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40"/>
                      <a:pt x="110" y="49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0"/>
                      <a:pt x="108" y="50"/>
                    </a:cubicBezTo>
                    <a:cubicBezTo>
                      <a:pt x="108" y="50"/>
                      <a:pt x="108" y="50"/>
                      <a:pt x="108" y="50"/>
                    </a:cubicBezTo>
                    <a:cubicBezTo>
                      <a:pt x="108" y="50"/>
                      <a:pt x="97" y="45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69" y="34"/>
                      <a:pt x="53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1" y="28"/>
                      <a:pt x="40" y="29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7" y="31"/>
                      <a:pt x="35" y="38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1" y="56"/>
                      <a:pt x="29" y="67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5" y="9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9"/>
                      <a:pt x="22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89"/>
              <p:cNvSpPr>
                <a:spLocks noEditPoints="1"/>
              </p:cNvSpPr>
              <p:nvPr/>
            </p:nvSpPr>
            <p:spPr bwMode="auto">
              <a:xfrm>
                <a:off x="6036438" y="5947085"/>
                <a:ext cx="121652" cy="124694"/>
              </a:xfrm>
              <a:custGeom>
                <a:avLst/>
                <a:gdLst>
                  <a:gd name="T0" fmla="*/ 8 w 34"/>
                  <a:gd name="T1" fmla="*/ 32 h 35"/>
                  <a:gd name="T2" fmla="*/ 5 w 34"/>
                  <a:gd name="T3" fmla="*/ 28 h 35"/>
                  <a:gd name="T4" fmla="*/ 1 w 34"/>
                  <a:gd name="T5" fmla="*/ 21 h 35"/>
                  <a:gd name="T6" fmla="*/ 1 w 34"/>
                  <a:gd name="T7" fmla="*/ 18 h 35"/>
                  <a:gd name="T8" fmla="*/ 4 w 34"/>
                  <a:gd name="T9" fmla="*/ 19 h 35"/>
                  <a:gd name="T10" fmla="*/ 8 w 34"/>
                  <a:gd name="T11" fmla="*/ 25 h 35"/>
                  <a:gd name="T12" fmla="*/ 11 w 34"/>
                  <a:gd name="T13" fmla="*/ 30 h 35"/>
                  <a:gd name="T14" fmla="*/ 11 w 34"/>
                  <a:gd name="T15" fmla="*/ 28 h 35"/>
                  <a:gd name="T16" fmla="*/ 10 w 34"/>
                  <a:gd name="T17" fmla="*/ 26 h 35"/>
                  <a:gd name="T18" fmla="*/ 10 w 34"/>
                  <a:gd name="T19" fmla="*/ 24 h 35"/>
                  <a:gd name="T20" fmla="*/ 12 w 34"/>
                  <a:gd name="T21" fmla="*/ 23 h 35"/>
                  <a:gd name="T22" fmla="*/ 17 w 34"/>
                  <a:gd name="T23" fmla="*/ 26 h 35"/>
                  <a:gd name="T24" fmla="*/ 23 w 34"/>
                  <a:gd name="T25" fmla="*/ 28 h 35"/>
                  <a:gd name="T26" fmla="*/ 21 w 34"/>
                  <a:gd name="T27" fmla="*/ 26 h 35"/>
                  <a:gd name="T28" fmla="*/ 18 w 34"/>
                  <a:gd name="T29" fmla="*/ 23 h 35"/>
                  <a:gd name="T30" fmla="*/ 17 w 34"/>
                  <a:gd name="T31" fmla="*/ 21 h 35"/>
                  <a:gd name="T32" fmla="*/ 20 w 34"/>
                  <a:gd name="T33" fmla="*/ 20 h 35"/>
                  <a:gd name="T34" fmla="*/ 22 w 34"/>
                  <a:gd name="T35" fmla="*/ 21 h 35"/>
                  <a:gd name="T36" fmla="*/ 27 w 34"/>
                  <a:gd name="T37" fmla="*/ 21 h 35"/>
                  <a:gd name="T38" fmla="*/ 27 w 34"/>
                  <a:gd name="T39" fmla="*/ 21 h 35"/>
                  <a:gd name="T40" fmla="*/ 27 w 34"/>
                  <a:gd name="T41" fmla="*/ 21 h 35"/>
                  <a:gd name="T42" fmla="*/ 24 w 34"/>
                  <a:gd name="T43" fmla="*/ 19 h 35"/>
                  <a:gd name="T44" fmla="*/ 19 w 34"/>
                  <a:gd name="T45" fmla="*/ 17 h 35"/>
                  <a:gd name="T46" fmla="*/ 18 w 34"/>
                  <a:gd name="T47" fmla="*/ 15 h 35"/>
                  <a:gd name="T48" fmla="*/ 20 w 34"/>
                  <a:gd name="T49" fmla="*/ 13 h 35"/>
                  <a:gd name="T50" fmla="*/ 26 w 34"/>
                  <a:gd name="T51" fmla="*/ 13 h 35"/>
                  <a:gd name="T52" fmla="*/ 28 w 34"/>
                  <a:gd name="T53" fmla="*/ 13 h 35"/>
                  <a:gd name="T54" fmla="*/ 26 w 34"/>
                  <a:gd name="T55" fmla="*/ 12 h 35"/>
                  <a:gd name="T56" fmla="*/ 21 w 34"/>
                  <a:gd name="T57" fmla="*/ 11 h 35"/>
                  <a:gd name="T58" fmla="*/ 19 w 34"/>
                  <a:gd name="T59" fmla="*/ 9 h 35"/>
                  <a:gd name="T60" fmla="*/ 21 w 34"/>
                  <a:gd name="T61" fmla="*/ 7 h 35"/>
                  <a:gd name="T62" fmla="*/ 24 w 34"/>
                  <a:gd name="T63" fmla="*/ 6 h 35"/>
                  <a:gd name="T64" fmla="*/ 27 w 34"/>
                  <a:gd name="T65" fmla="*/ 5 h 35"/>
                  <a:gd name="T66" fmla="*/ 22 w 34"/>
                  <a:gd name="T67" fmla="*/ 4 h 35"/>
                  <a:gd name="T68" fmla="*/ 12 w 34"/>
                  <a:gd name="T69" fmla="*/ 4 h 35"/>
                  <a:gd name="T70" fmla="*/ 10 w 34"/>
                  <a:gd name="T71" fmla="*/ 4 h 35"/>
                  <a:gd name="T72" fmla="*/ 8 w 34"/>
                  <a:gd name="T73" fmla="*/ 2 h 35"/>
                  <a:gd name="T74" fmla="*/ 10 w 34"/>
                  <a:gd name="T75" fmla="*/ 0 h 35"/>
                  <a:gd name="T76" fmla="*/ 12 w 34"/>
                  <a:gd name="T77" fmla="*/ 0 h 35"/>
                  <a:gd name="T78" fmla="*/ 28 w 34"/>
                  <a:gd name="T79" fmla="*/ 1 h 35"/>
                  <a:gd name="T80" fmla="*/ 31 w 34"/>
                  <a:gd name="T81" fmla="*/ 4 h 35"/>
                  <a:gd name="T82" fmla="*/ 31 w 34"/>
                  <a:gd name="T83" fmla="*/ 5 h 35"/>
                  <a:gd name="T84" fmla="*/ 28 w 34"/>
                  <a:gd name="T85" fmla="*/ 9 h 35"/>
                  <a:gd name="T86" fmla="*/ 31 w 34"/>
                  <a:gd name="T87" fmla="*/ 10 h 35"/>
                  <a:gd name="T88" fmla="*/ 34 w 34"/>
                  <a:gd name="T89" fmla="*/ 14 h 35"/>
                  <a:gd name="T90" fmla="*/ 34 w 34"/>
                  <a:gd name="T91" fmla="*/ 14 h 35"/>
                  <a:gd name="T92" fmla="*/ 31 w 34"/>
                  <a:gd name="T93" fmla="*/ 17 h 35"/>
                  <a:gd name="T94" fmla="*/ 29 w 34"/>
                  <a:gd name="T95" fmla="*/ 17 h 35"/>
                  <a:gd name="T96" fmla="*/ 32 w 34"/>
                  <a:gd name="T97" fmla="*/ 22 h 35"/>
                  <a:gd name="T98" fmla="*/ 31 w 34"/>
                  <a:gd name="T99" fmla="*/ 23 h 35"/>
                  <a:gd name="T100" fmla="*/ 27 w 34"/>
                  <a:gd name="T101" fmla="*/ 25 h 35"/>
                  <a:gd name="T102" fmla="*/ 26 w 34"/>
                  <a:gd name="T103" fmla="*/ 25 h 35"/>
                  <a:gd name="T104" fmla="*/ 27 w 34"/>
                  <a:gd name="T105" fmla="*/ 29 h 35"/>
                  <a:gd name="T106" fmla="*/ 26 w 34"/>
                  <a:gd name="T107" fmla="*/ 31 h 35"/>
                  <a:gd name="T108" fmla="*/ 23 w 34"/>
                  <a:gd name="T109" fmla="*/ 32 h 35"/>
                  <a:gd name="T110" fmla="*/ 15 w 34"/>
                  <a:gd name="T111" fmla="*/ 30 h 35"/>
                  <a:gd name="T112" fmla="*/ 16 w 34"/>
                  <a:gd name="T113" fmla="*/ 31 h 35"/>
                  <a:gd name="T114" fmla="*/ 14 w 34"/>
                  <a:gd name="T115" fmla="*/ 35 h 35"/>
                  <a:gd name="T116" fmla="*/ 12 w 34"/>
                  <a:gd name="T117" fmla="*/ 35 h 35"/>
                  <a:gd name="T118" fmla="*/ 12 w 34"/>
                  <a:gd name="T119" fmla="*/ 35 h 35"/>
                  <a:gd name="T120" fmla="*/ 28 w 34"/>
                  <a:gd name="T121" fmla="*/ 21 h 35"/>
                  <a:gd name="T122" fmla="*/ 28 w 34"/>
                  <a:gd name="T12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35">
                    <a:moveTo>
                      <a:pt x="12" y="35"/>
                    </a:moveTo>
                    <a:cubicBezTo>
                      <a:pt x="10" y="35"/>
                      <a:pt x="10" y="34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7" y="31"/>
                      <a:pt x="6" y="29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2" y="24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6" y="22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7"/>
                      <a:pt x="10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4" y="25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7"/>
                      <a:pt x="2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1" y="20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1"/>
                      <a:pt x="25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8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7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3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3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4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5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0"/>
                      <a:pt x="24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9" y="2"/>
                      <a:pt x="30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7"/>
                      <a:pt x="29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1"/>
                      <a:pt x="34" y="12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8"/>
                      <a:pt x="31" y="20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5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1" y="32"/>
                      <a:pt x="18" y="31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5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90"/>
              <p:cNvSpPr/>
              <p:nvPr/>
            </p:nvSpPr>
            <p:spPr bwMode="auto">
              <a:xfrm>
                <a:off x="5057136" y="5747879"/>
                <a:ext cx="334544" cy="291966"/>
              </a:xfrm>
              <a:custGeom>
                <a:avLst/>
                <a:gdLst>
                  <a:gd name="T0" fmla="*/ 93 w 93"/>
                  <a:gd name="T1" fmla="*/ 39 h 81"/>
                  <a:gd name="T2" fmla="*/ 69 w 93"/>
                  <a:gd name="T3" fmla="*/ 1 h 81"/>
                  <a:gd name="T4" fmla="*/ 0 w 93"/>
                  <a:gd name="T5" fmla="*/ 43 h 81"/>
                  <a:gd name="T6" fmla="*/ 21 w 93"/>
                  <a:gd name="T7" fmla="*/ 81 h 81"/>
                  <a:gd name="T8" fmla="*/ 93 w 93"/>
                  <a:gd name="T9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1">
                    <a:moveTo>
                      <a:pt x="93" y="39"/>
                    </a:moveTo>
                    <a:cubicBezTo>
                      <a:pt x="93" y="39"/>
                      <a:pt x="71" y="1"/>
                      <a:pt x="69" y="1"/>
                    </a:cubicBezTo>
                    <a:cubicBezTo>
                      <a:pt x="68" y="0"/>
                      <a:pt x="22" y="21"/>
                      <a:pt x="0" y="4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80" y="42"/>
                      <a:pt x="93" y="39"/>
                    </a:cubicBezTo>
                    <a:close/>
                  </a:path>
                </a:pathLst>
              </a:custGeom>
              <a:solidFill>
                <a:srgbClr val="FFB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91"/>
              <p:cNvSpPr/>
              <p:nvPr/>
            </p:nvSpPr>
            <p:spPr bwMode="auto">
              <a:xfrm>
                <a:off x="5207681" y="6047448"/>
                <a:ext cx="442511" cy="413618"/>
              </a:xfrm>
              <a:custGeom>
                <a:avLst/>
                <a:gdLst>
                  <a:gd name="T0" fmla="*/ 33 w 123"/>
                  <a:gd name="T1" fmla="*/ 115 h 115"/>
                  <a:gd name="T2" fmla="*/ 0 w 123"/>
                  <a:gd name="T3" fmla="*/ 61 h 115"/>
                  <a:gd name="T4" fmla="*/ 96 w 123"/>
                  <a:gd name="T5" fmla="*/ 2 h 115"/>
                  <a:gd name="T6" fmla="*/ 123 w 123"/>
                  <a:gd name="T7" fmla="*/ 57 h 115"/>
                  <a:gd name="T8" fmla="*/ 73 w 123"/>
                  <a:gd name="T9" fmla="*/ 69 h 115"/>
                  <a:gd name="T10" fmla="*/ 33 w 123"/>
                  <a:gd name="T1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15">
                    <a:moveTo>
                      <a:pt x="33" y="115"/>
                    </a:moveTo>
                    <a:cubicBezTo>
                      <a:pt x="33" y="115"/>
                      <a:pt x="1" y="64"/>
                      <a:pt x="0" y="61"/>
                    </a:cubicBezTo>
                    <a:cubicBezTo>
                      <a:pt x="0" y="58"/>
                      <a:pt x="93" y="0"/>
                      <a:pt x="96" y="2"/>
                    </a:cubicBezTo>
                    <a:cubicBezTo>
                      <a:pt x="99" y="3"/>
                      <a:pt x="123" y="57"/>
                      <a:pt x="123" y="57"/>
                    </a:cubicBezTo>
                    <a:cubicBezTo>
                      <a:pt x="123" y="57"/>
                      <a:pt x="103" y="51"/>
                      <a:pt x="73" y="69"/>
                    </a:cubicBezTo>
                    <a:cubicBezTo>
                      <a:pt x="44" y="86"/>
                      <a:pt x="35" y="106"/>
                      <a:pt x="33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2"/>
              <p:cNvSpPr/>
              <p:nvPr/>
            </p:nvSpPr>
            <p:spPr bwMode="auto">
              <a:xfrm>
                <a:off x="5326292" y="6184307"/>
                <a:ext cx="313255" cy="284363"/>
              </a:xfrm>
              <a:custGeom>
                <a:avLst/>
                <a:gdLst>
                  <a:gd name="T0" fmla="*/ 0 w 87"/>
                  <a:gd name="T1" fmla="*/ 79 h 79"/>
                  <a:gd name="T2" fmla="*/ 10 w 87"/>
                  <a:gd name="T3" fmla="*/ 25 h 79"/>
                  <a:gd name="T4" fmla="*/ 37 w 87"/>
                  <a:gd name="T5" fmla="*/ 32 h 79"/>
                  <a:gd name="T6" fmla="*/ 45 w 87"/>
                  <a:gd name="T7" fmla="*/ 27 h 79"/>
                  <a:gd name="T8" fmla="*/ 55 w 87"/>
                  <a:gd name="T9" fmla="*/ 3 h 79"/>
                  <a:gd name="T10" fmla="*/ 87 w 87"/>
                  <a:gd name="T11" fmla="*/ 18 h 79"/>
                  <a:gd name="T12" fmla="*/ 50 w 87"/>
                  <a:gd name="T13" fmla="*/ 25 h 79"/>
                  <a:gd name="T14" fmla="*/ 0 w 87"/>
                  <a:gd name="T1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79">
                    <a:moveTo>
                      <a:pt x="0" y="79"/>
                    </a:moveTo>
                    <a:cubicBezTo>
                      <a:pt x="0" y="79"/>
                      <a:pt x="2" y="28"/>
                      <a:pt x="10" y="25"/>
                    </a:cubicBezTo>
                    <a:cubicBezTo>
                      <a:pt x="19" y="22"/>
                      <a:pt x="37" y="32"/>
                      <a:pt x="37" y="32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6"/>
                      <a:pt x="55" y="3"/>
                    </a:cubicBezTo>
                    <a:cubicBezTo>
                      <a:pt x="63" y="0"/>
                      <a:pt x="85" y="14"/>
                      <a:pt x="87" y="18"/>
                    </a:cubicBezTo>
                    <a:cubicBezTo>
                      <a:pt x="87" y="18"/>
                      <a:pt x="68" y="15"/>
                      <a:pt x="50" y="25"/>
                    </a:cubicBezTo>
                    <a:cubicBezTo>
                      <a:pt x="32" y="34"/>
                      <a:pt x="4" y="54"/>
                      <a:pt x="0" y="79"/>
                    </a:cubicBezTo>
                    <a:close/>
                  </a:path>
                </a:pathLst>
              </a:custGeom>
              <a:solidFill>
                <a:srgbClr val="F1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93"/>
              <p:cNvSpPr/>
              <p:nvPr/>
            </p:nvSpPr>
            <p:spPr bwMode="auto">
              <a:xfrm>
                <a:off x="5481399" y="6184307"/>
                <a:ext cx="173355" cy="97322"/>
              </a:xfrm>
              <a:custGeom>
                <a:avLst/>
                <a:gdLst>
                  <a:gd name="T0" fmla="*/ 1 w 48"/>
                  <a:gd name="T1" fmla="*/ 27 h 27"/>
                  <a:gd name="T2" fmla="*/ 0 w 48"/>
                  <a:gd name="T3" fmla="*/ 25 h 27"/>
                  <a:gd name="T4" fmla="*/ 0 w 48"/>
                  <a:gd name="T5" fmla="*/ 25 h 27"/>
                  <a:gd name="T6" fmla="*/ 3 w 48"/>
                  <a:gd name="T7" fmla="*/ 11 h 27"/>
                  <a:gd name="T8" fmla="*/ 3 w 48"/>
                  <a:gd name="T9" fmla="*/ 11 h 27"/>
                  <a:gd name="T10" fmla="*/ 12 w 48"/>
                  <a:gd name="T11" fmla="*/ 0 h 27"/>
                  <a:gd name="T12" fmla="*/ 12 w 48"/>
                  <a:gd name="T13" fmla="*/ 0 h 27"/>
                  <a:gd name="T14" fmla="*/ 14 w 48"/>
                  <a:gd name="T15" fmla="*/ 0 h 27"/>
                  <a:gd name="T16" fmla="*/ 14 w 48"/>
                  <a:gd name="T17" fmla="*/ 0 h 27"/>
                  <a:gd name="T18" fmla="*/ 29 w 48"/>
                  <a:gd name="T19" fmla="*/ 4 h 27"/>
                  <a:gd name="T20" fmla="*/ 29 w 48"/>
                  <a:gd name="T21" fmla="*/ 4 h 27"/>
                  <a:gd name="T22" fmla="*/ 48 w 48"/>
                  <a:gd name="T23" fmla="*/ 17 h 27"/>
                  <a:gd name="T24" fmla="*/ 48 w 48"/>
                  <a:gd name="T25" fmla="*/ 17 h 27"/>
                  <a:gd name="T26" fmla="*/ 48 w 48"/>
                  <a:gd name="T27" fmla="*/ 20 h 27"/>
                  <a:gd name="T28" fmla="*/ 48 w 48"/>
                  <a:gd name="T29" fmla="*/ 20 h 27"/>
                  <a:gd name="T30" fmla="*/ 45 w 48"/>
                  <a:gd name="T31" fmla="*/ 20 h 27"/>
                  <a:gd name="T32" fmla="*/ 45 w 48"/>
                  <a:gd name="T33" fmla="*/ 20 h 27"/>
                  <a:gd name="T34" fmla="*/ 27 w 48"/>
                  <a:gd name="T35" fmla="*/ 8 h 27"/>
                  <a:gd name="T36" fmla="*/ 27 w 48"/>
                  <a:gd name="T37" fmla="*/ 8 h 27"/>
                  <a:gd name="T38" fmla="*/ 14 w 48"/>
                  <a:gd name="T39" fmla="*/ 4 h 27"/>
                  <a:gd name="T40" fmla="*/ 14 w 48"/>
                  <a:gd name="T41" fmla="*/ 4 h 27"/>
                  <a:gd name="T42" fmla="*/ 13 w 48"/>
                  <a:gd name="T43" fmla="*/ 4 h 27"/>
                  <a:gd name="T44" fmla="*/ 13 w 48"/>
                  <a:gd name="T45" fmla="*/ 4 h 27"/>
                  <a:gd name="T46" fmla="*/ 6 w 48"/>
                  <a:gd name="T47" fmla="*/ 12 h 27"/>
                  <a:gd name="T48" fmla="*/ 6 w 48"/>
                  <a:gd name="T49" fmla="*/ 12 h 27"/>
                  <a:gd name="T50" fmla="*/ 4 w 48"/>
                  <a:gd name="T51" fmla="*/ 25 h 27"/>
                  <a:gd name="T52" fmla="*/ 4 w 48"/>
                  <a:gd name="T53" fmla="*/ 25 h 27"/>
                  <a:gd name="T54" fmla="*/ 4 w 48"/>
                  <a:gd name="T55" fmla="*/ 25 h 27"/>
                  <a:gd name="T56" fmla="*/ 2 w 48"/>
                  <a:gd name="T57" fmla="*/ 27 h 27"/>
                  <a:gd name="T58" fmla="*/ 2 w 48"/>
                  <a:gd name="T59" fmla="*/ 27 h 27"/>
                  <a:gd name="T60" fmla="*/ 1 w 48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7">
                    <a:moveTo>
                      <a:pt x="1" y="27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2"/>
                      <a:pt x="1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6"/>
                      <a:pt x="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9" y="0"/>
                      <a:pt x="25" y="3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4" y="7"/>
                      <a:pt x="39" y="10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1"/>
                      <a:pt x="46" y="21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37" y="14"/>
                      <a:pt x="32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4" y="6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8" y="8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7"/>
                      <a:pt x="4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94"/>
              <p:cNvSpPr/>
              <p:nvPr/>
            </p:nvSpPr>
            <p:spPr bwMode="auto">
              <a:xfrm>
                <a:off x="5320210" y="6266422"/>
                <a:ext cx="142942" cy="197685"/>
              </a:xfrm>
              <a:custGeom>
                <a:avLst/>
                <a:gdLst>
                  <a:gd name="T0" fmla="*/ 1 w 40"/>
                  <a:gd name="T1" fmla="*/ 54 h 55"/>
                  <a:gd name="T2" fmla="*/ 0 w 40"/>
                  <a:gd name="T3" fmla="*/ 46 h 55"/>
                  <a:gd name="T4" fmla="*/ 0 w 40"/>
                  <a:gd name="T5" fmla="*/ 46 h 55"/>
                  <a:gd name="T6" fmla="*/ 3 w 40"/>
                  <a:gd name="T7" fmla="*/ 20 h 55"/>
                  <a:gd name="T8" fmla="*/ 3 w 40"/>
                  <a:gd name="T9" fmla="*/ 20 h 55"/>
                  <a:gd name="T10" fmla="*/ 12 w 40"/>
                  <a:gd name="T11" fmla="*/ 1 h 55"/>
                  <a:gd name="T12" fmla="*/ 12 w 40"/>
                  <a:gd name="T13" fmla="*/ 1 h 55"/>
                  <a:gd name="T14" fmla="*/ 17 w 40"/>
                  <a:gd name="T15" fmla="*/ 0 h 55"/>
                  <a:gd name="T16" fmla="*/ 17 w 40"/>
                  <a:gd name="T17" fmla="*/ 0 h 55"/>
                  <a:gd name="T18" fmla="*/ 38 w 40"/>
                  <a:gd name="T19" fmla="*/ 6 h 55"/>
                  <a:gd name="T20" fmla="*/ 38 w 40"/>
                  <a:gd name="T21" fmla="*/ 6 h 55"/>
                  <a:gd name="T22" fmla="*/ 39 w 40"/>
                  <a:gd name="T23" fmla="*/ 9 h 55"/>
                  <a:gd name="T24" fmla="*/ 39 w 40"/>
                  <a:gd name="T25" fmla="*/ 9 h 55"/>
                  <a:gd name="T26" fmla="*/ 37 w 40"/>
                  <a:gd name="T27" fmla="*/ 10 h 55"/>
                  <a:gd name="T28" fmla="*/ 37 w 40"/>
                  <a:gd name="T29" fmla="*/ 10 h 55"/>
                  <a:gd name="T30" fmla="*/ 30 w 40"/>
                  <a:gd name="T31" fmla="*/ 7 h 55"/>
                  <a:gd name="T32" fmla="*/ 30 w 40"/>
                  <a:gd name="T33" fmla="*/ 7 h 55"/>
                  <a:gd name="T34" fmla="*/ 17 w 40"/>
                  <a:gd name="T35" fmla="*/ 4 h 55"/>
                  <a:gd name="T36" fmla="*/ 17 w 40"/>
                  <a:gd name="T37" fmla="*/ 4 h 55"/>
                  <a:gd name="T38" fmla="*/ 13 w 40"/>
                  <a:gd name="T39" fmla="*/ 5 h 55"/>
                  <a:gd name="T40" fmla="*/ 13 w 40"/>
                  <a:gd name="T41" fmla="*/ 5 h 55"/>
                  <a:gd name="T42" fmla="*/ 7 w 40"/>
                  <a:gd name="T43" fmla="*/ 21 h 55"/>
                  <a:gd name="T44" fmla="*/ 7 w 40"/>
                  <a:gd name="T45" fmla="*/ 21 h 55"/>
                  <a:gd name="T46" fmla="*/ 4 w 40"/>
                  <a:gd name="T47" fmla="*/ 46 h 55"/>
                  <a:gd name="T48" fmla="*/ 4 w 40"/>
                  <a:gd name="T49" fmla="*/ 46 h 55"/>
                  <a:gd name="T50" fmla="*/ 5 w 40"/>
                  <a:gd name="T51" fmla="*/ 52 h 55"/>
                  <a:gd name="T52" fmla="*/ 5 w 40"/>
                  <a:gd name="T53" fmla="*/ 52 h 55"/>
                  <a:gd name="T54" fmla="*/ 5 w 40"/>
                  <a:gd name="T55" fmla="*/ 52 h 55"/>
                  <a:gd name="T56" fmla="*/ 4 w 40"/>
                  <a:gd name="T57" fmla="*/ 54 h 55"/>
                  <a:gd name="T58" fmla="*/ 4 w 40"/>
                  <a:gd name="T59" fmla="*/ 54 h 55"/>
                  <a:gd name="T60" fmla="*/ 3 w 40"/>
                  <a:gd name="T61" fmla="*/ 55 h 55"/>
                  <a:gd name="T62" fmla="*/ 3 w 40"/>
                  <a:gd name="T63" fmla="*/ 55 h 55"/>
                  <a:gd name="T64" fmla="*/ 1 w 40"/>
                  <a:gd name="T65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55">
                    <a:moveTo>
                      <a:pt x="1" y="54"/>
                    </a:moveTo>
                    <a:cubicBezTo>
                      <a:pt x="0" y="52"/>
                      <a:pt x="0" y="5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9"/>
                      <a:pt x="1" y="2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1"/>
                      <a:pt x="7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7" y="0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7"/>
                      <a:pt x="40" y="8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4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6" y="5"/>
                      <a:pt x="21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8" y="13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5" y="30"/>
                      <a:pt x="4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2" y="55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95"/>
              <p:cNvSpPr/>
              <p:nvPr/>
            </p:nvSpPr>
            <p:spPr bwMode="auto">
              <a:xfrm>
                <a:off x="5201599" y="6047448"/>
                <a:ext cx="456197" cy="424263"/>
              </a:xfrm>
              <a:custGeom>
                <a:avLst/>
                <a:gdLst>
                  <a:gd name="T0" fmla="*/ 33 w 127"/>
                  <a:gd name="T1" fmla="*/ 117 h 118"/>
                  <a:gd name="T2" fmla="*/ 6 w 127"/>
                  <a:gd name="T3" fmla="*/ 71 h 118"/>
                  <a:gd name="T4" fmla="*/ 6 w 127"/>
                  <a:gd name="T5" fmla="*/ 71 h 118"/>
                  <a:gd name="T6" fmla="*/ 0 w 127"/>
                  <a:gd name="T7" fmla="*/ 60 h 118"/>
                  <a:gd name="T8" fmla="*/ 0 w 127"/>
                  <a:gd name="T9" fmla="*/ 60 h 118"/>
                  <a:gd name="T10" fmla="*/ 2 w 127"/>
                  <a:gd name="T11" fmla="*/ 58 h 118"/>
                  <a:gd name="T12" fmla="*/ 2 w 127"/>
                  <a:gd name="T13" fmla="*/ 58 h 118"/>
                  <a:gd name="T14" fmla="*/ 39 w 127"/>
                  <a:gd name="T15" fmla="*/ 34 h 118"/>
                  <a:gd name="T16" fmla="*/ 39 w 127"/>
                  <a:gd name="T17" fmla="*/ 34 h 118"/>
                  <a:gd name="T18" fmla="*/ 91 w 127"/>
                  <a:gd name="T19" fmla="*/ 2 h 118"/>
                  <a:gd name="T20" fmla="*/ 91 w 127"/>
                  <a:gd name="T21" fmla="*/ 2 h 118"/>
                  <a:gd name="T22" fmla="*/ 97 w 127"/>
                  <a:gd name="T23" fmla="*/ 0 h 118"/>
                  <a:gd name="T24" fmla="*/ 97 w 127"/>
                  <a:gd name="T25" fmla="*/ 0 h 118"/>
                  <a:gd name="T26" fmla="*/ 98 w 127"/>
                  <a:gd name="T27" fmla="*/ 0 h 118"/>
                  <a:gd name="T28" fmla="*/ 98 w 127"/>
                  <a:gd name="T29" fmla="*/ 0 h 118"/>
                  <a:gd name="T30" fmla="*/ 101 w 127"/>
                  <a:gd name="T31" fmla="*/ 3 h 118"/>
                  <a:gd name="T32" fmla="*/ 101 w 127"/>
                  <a:gd name="T33" fmla="*/ 3 h 118"/>
                  <a:gd name="T34" fmla="*/ 105 w 127"/>
                  <a:gd name="T35" fmla="*/ 10 h 118"/>
                  <a:gd name="T36" fmla="*/ 105 w 127"/>
                  <a:gd name="T37" fmla="*/ 10 h 118"/>
                  <a:gd name="T38" fmla="*/ 114 w 127"/>
                  <a:gd name="T39" fmla="*/ 29 h 118"/>
                  <a:gd name="T40" fmla="*/ 114 w 127"/>
                  <a:gd name="T41" fmla="*/ 29 h 118"/>
                  <a:gd name="T42" fmla="*/ 126 w 127"/>
                  <a:gd name="T43" fmla="*/ 56 h 118"/>
                  <a:gd name="T44" fmla="*/ 126 w 127"/>
                  <a:gd name="T45" fmla="*/ 56 h 118"/>
                  <a:gd name="T46" fmla="*/ 125 w 127"/>
                  <a:gd name="T47" fmla="*/ 59 h 118"/>
                  <a:gd name="T48" fmla="*/ 125 w 127"/>
                  <a:gd name="T49" fmla="*/ 59 h 118"/>
                  <a:gd name="T50" fmla="*/ 122 w 127"/>
                  <a:gd name="T51" fmla="*/ 58 h 118"/>
                  <a:gd name="T52" fmla="*/ 122 w 127"/>
                  <a:gd name="T53" fmla="*/ 58 h 118"/>
                  <a:gd name="T54" fmla="*/ 111 w 127"/>
                  <a:gd name="T55" fmla="*/ 32 h 118"/>
                  <a:gd name="T56" fmla="*/ 111 w 127"/>
                  <a:gd name="T57" fmla="*/ 32 h 118"/>
                  <a:gd name="T58" fmla="*/ 97 w 127"/>
                  <a:gd name="T59" fmla="*/ 4 h 118"/>
                  <a:gd name="T60" fmla="*/ 97 w 127"/>
                  <a:gd name="T61" fmla="*/ 4 h 118"/>
                  <a:gd name="T62" fmla="*/ 96 w 127"/>
                  <a:gd name="T63" fmla="*/ 4 h 118"/>
                  <a:gd name="T64" fmla="*/ 96 w 127"/>
                  <a:gd name="T65" fmla="*/ 4 h 118"/>
                  <a:gd name="T66" fmla="*/ 93 w 127"/>
                  <a:gd name="T67" fmla="*/ 6 h 118"/>
                  <a:gd name="T68" fmla="*/ 93 w 127"/>
                  <a:gd name="T69" fmla="*/ 6 h 118"/>
                  <a:gd name="T70" fmla="*/ 82 w 127"/>
                  <a:gd name="T71" fmla="*/ 12 h 118"/>
                  <a:gd name="T72" fmla="*/ 82 w 127"/>
                  <a:gd name="T73" fmla="*/ 12 h 118"/>
                  <a:gd name="T74" fmla="*/ 50 w 127"/>
                  <a:gd name="T75" fmla="*/ 32 h 118"/>
                  <a:gd name="T76" fmla="*/ 50 w 127"/>
                  <a:gd name="T77" fmla="*/ 32 h 118"/>
                  <a:gd name="T78" fmla="*/ 5 w 127"/>
                  <a:gd name="T79" fmla="*/ 61 h 118"/>
                  <a:gd name="T80" fmla="*/ 5 w 127"/>
                  <a:gd name="T81" fmla="*/ 61 h 118"/>
                  <a:gd name="T82" fmla="*/ 6 w 127"/>
                  <a:gd name="T83" fmla="*/ 63 h 118"/>
                  <a:gd name="T84" fmla="*/ 6 w 127"/>
                  <a:gd name="T85" fmla="*/ 63 h 118"/>
                  <a:gd name="T86" fmla="*/ 9 w 127"/>
                  <a:gd name="T87" fmla="*/ 69 h 118"/>
                  <a:gd name="T88" fmla="*/ 9 w 127"/>
                  <a:gd name="T89" fmla="*/ 69 h 118"/>
                  <a:gd name="T90" fmla="*/ 20 w 127"/>
                  <a:gd name="T91" fmla="*/ 88 h 118"/>
                  <a:gd name="T92" fmla="*/ 20 w 127"/>
                  <a:gd name="T93" fmla="*/ 88 h 118"/>
                  <a:gd name="T94" fmla="*/ 37 w 127"/>
                  <a:gd name="T95" fmla="*/ 115 h 118"/>
                  <a:gd name="T96" fmla="*/ 37 w 127"/>
                  <a:gd name="T97" fmla="*/ 115 h 118"/>
                  <a:gd name="T98" fmla="*/ 36 w 127"/>
                  <a:gd name="T99" fmla="*/ 117 h 118"/>
                  <a:gd name="T100" fmla="*/ 36 w 127"/>
                  <a:gd name="T101" fmla="*/ 117 h 118"/>
                  <a:gd name="T102" fmla="*/ 35 w 127"/>
                  <a:gd name="T103" fmla="*/ 118 h 118"/>
                  <a:gd name="T104" fmla="*/ 35 w 127"/>
                  <a:gd name="T105" fmla="*/ 118 h 118"/>
                  <a:gd name="T106" fmla="*/ 33 w 127"/>
                  <a:gd name="T107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8">
                    <a:moveTo>
                      <a:pt x="33" y="117"/>
                    </a:moveTo>
                    <a:cubicBezTo>
                      <a:pt x="33" y="117"/>
                      <a:pt x="15" y="88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" y="66"/>
                      <a:pt x="1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0" y="46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2"/>
                      <a:pt x="81" y="8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4" y="1"/>
                      <a:pt x="95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0" y="1"/>
                      <a:pt x="100" y="2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2" y="5"/>
                      <a:pt x="104" y="7"/>
                      <a:pt x="105" y="1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5"/>
                      <a:pt x="111" y="22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20" y="43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7" y="57"/>
                      <a:pt x="126" y="58"/>
                      <a:pt x="125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4" y="59"/>
                      <a:pt x="123" y="59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2" y="58"/>
                      <a:pt x="117" y="45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05" y="20"/>
                      <a:pt x="99" y="7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4" y="5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0" y="7"/>
                      <a:pt x="86" y="10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3" y="18"/>
                      <a:pt x="61" y="2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30" y="45"/>
                      <a:pt x="10" y="57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4"/>
                      <a:pt x="8" y="67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2" y="75"/>
                      <a:pt x="16" y="82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8" y="102"/>
                      <a:pt x="37" y="114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7" y="117"/>
                      <a:pt x="36" y="117"/>
                    </a:cubicBezTo>
                    <a:cubicBezTo>
                      <a:pt x="36" y="117"/>
                      <a:pt x="36" y="117"/>
                      <a:pt x="36" y="117"/>
                    </a:cubicBezTo>
                    <a:cubicBezTo>
                      <a:pt x="36" y="117"/>
                      <a:pt x="35" y="118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7"/>
                      <a:pt x="33" y="1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Line 296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Line 297"/>
              <p:cNvSpPr>
                <a:spLocks noChangeShapeType="1"/>
              </p:cNvSpPr>
              <p:nvPr/>
            </p:nvSpPr>
            <p:spPr bwMode="auto">
              <a:xfrm>
                <a:off x="5315648" y="649604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98"/>
              <p:cNvSpPr/>
              <p:nvPr/>
            </p:nvSpPr>
            <p:spPr bwMode="auto">
              <a:xfrm>
                <a:off x="5133169" y="6237530"/>
                <a:ext cx="95801" cy="94281"/>
              </a:xfrm>
              <a:custGeom>
                <a:avLst/>
                <a:gdLst>
                  <a:gd name="T0" fmla="*/ 27 w 27"/>
                  <a:gd name="T1" fmla="*/ 13 h 26"/>
                  <a:gd name="T2" fmla="*/ 19 w 27"/>
                  <a:gd name="T3" fmla="*/ 0 h 26"/>
                  <a:gd name="T4" fmla="*/ 1 w 27"/>
                  <a:gd name="T5" fmla="*/ 12 h 26"/>
                  <a:gd name="T6" fmla="*/ 9 w 27"/>
                  <a:gd name="T7" fmla="*/ 25 h 26"/>
                  <a:gd name="T8" fmla="*/ 27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3"/>
                    </a:moveTo>
                    <a:cubicBezTo>
                      <a:pt x="27" y="13"/>
                      <a:pt x="21" y="1"/>
                      <a:pt x="19" y="0"/>
                    </a:cubicBezTo>
                    <a:cubicBezTo>
                      <a:pt x="17" y="0"/>
                      <a:pt x="1" y="10"/>
                      <a:pt x="1" y="12"/>
                    </a:cubicBezTo>
                    <a:cubicBezTo>
                      <a:pt x="0" y="13"/>
                      <a:pt x="8" y="24"/>
                      <a:pt x="9" y="25"/>
                    </a:cubicBezTo>
                    <a:cubicBezTo>
                      <a:pt x="10" y="26"/>
                      <a:pt x="27" y="13"/>
                      <a:pt x="27" y="13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99"/>
              <p:cNvSpPr>
                <a:spLocks noEditPoints="1"/>
              </p:cNvSpPr>
              <p:nvPr/>
            </p:nvSpPr>
            <p:spPr bwMode="auto">
              <a:xfrm>
                <a:off x="5128607" y="6229926"/>
                <a:ext cx="112528" cy="104925"/>
              </a:xfrm>
              <a:custGeom>
                <a:avLst/>
                <a:gdLst>
                  <a:gd name="T0" fmla="*/ 9 w 31"/>
                  <a:gd name="T1" fmla="*/ 29 h 29"/>
                  <a:gd name="T2" fmla="*/ 4 w 31"/>
                  <a:gd name="T3" fmla="*/ 22 h 29"/>
                  <a:gd name="T4" fmla="*/ 4 w 31"/>
                  <a:gd name="T5" fmla="*/ 22 h 29"/>
                  <a:gd name="T6" fmla="*/ 0 w 31"/>
                  <a:gd name="T7" fmla="*/ 14 h 29"/>
                  <a:gd name="T8" fmla="*/ 0 w 31"/>
                  <a:gd name="T9" fmla="*/ 14 h 29"/>
                  <a:gd name="T10" fmla="*/ 0 w 31"/>
                  <a:gd name="T11" fmla="*/ 13 h 29"/>
                  <a:gd name="T12" fmla="*/ 0 w 31"/>
                  <a:gd name="T13" fmla="*/ 13 h 29"/>
                  <a:gd name="T14" fmla="*/ 1 w 31"/>
                  <a:gd name="T15" fmla="*/ 11 h 29"/>
                  <a:gd name="T16" fmla="*/ 1 w 31"/>
                  <a:gd name="T17" fmla="*/ 11 h 29"/>
                  <a:gd name="T18" fmla="*/ 3 w 31"/>
                  <a:gd name="T19" fmla="*/ 10 h 29"/>
                  <a:gd name="T20" fmla="*/ 3 w 31"/>
                  <a:gd name="T21" fmla="*/ 10 h 29"/>
                  <a:gd name="T22" fmla="*/ 9 w 31"/>
                  <a:gd name="T23" fmla="*/ 6 h 29"/>
                  <a:gd name="T24" fmla="*/ 9 w 31"/>
                  <a:gd name="T25" fmla="*/ 6 h 29"/>
                  <a:gd name="T26" fmla="*/ 20 w 31"/>
                  <a:gd name="T27" fmla="*/ 0 h 29"/>
                  <a:gd name="T28" fmla="*/ 20 w 31"/>
                  <a:gd name="T29" fmla="*/ 0 h 29"/>
                  <a:gd name="T30" fmla="*/ 21 w 31"/>
                  <a:gd name="T31" fmla="*/ 1 h 29"/>
                  <a:gd name="T32" fmla="*/ 21 w 31"/>
                  <a:gd name="T33" fmla="*/ 1 h 29"/>
                  <a:gd name="T34" fmla="*/ 24 w 31"/>
                  <a:gd name="T35" fmla="*/ 4 h 29"/>
                  <a:gd name="T36" fmla="*/ 24 w 31"/>
                  <a:gd name="T37" fmla="*/ 4 h 29"/>
                  <a:gd name="T38" fmla="*/ 27 w 31"/>
                  <a:gd name="T39" fmla="*/ 8 h 29"/>
                  <a:gd name="T40" fmla="*/ 27 w 31"/>
                  <a:gd name="T41" fmla="*/ 8 h 29"/>
                  <a:gd name="T42" fmla="*/ 30 w 31"/>
                  <a:gd name="T43" fmla="*/ 14 h 29"/>
                  <a:gd name="T44" fmla="*/ 30 w 31"/>
                  <a:gd name="T45" fmla="*/ 14 h 29"/>
                  <a:gd name="T46" fmla="*/ 28 w 31"/>
                  <a:gd name="T47" fmla="*/ 15 h 29"/>
                  <a:gd name="T48" fmla="*/ 30 w 31"/>
                  <a:gd name="T49" fmla="*/ 14 h 29"/>
                  <a:gd name="T50" fmla="*/ 30 w 31"/>
                  <a:gd name="T51" fmla="*/ 17 h 29"/>
                  <a:gd name="T52" fmla="*/ 30 w 31"/>
                  <a:gd name="T53" fmla="*/ 17 h 29"/>
                  <a:gd name="T54" fmla="*/ 15 w 31"/>
                  <a:gd name="T55" fmla="*/ 27 h 29"/>
                  <a:gd name="T56" fmla="*/ 15 w 31"/>
                  <a:gd name="T57" fmla="*/ 27 h 29"/>
                  <a:gd name="T58" fmla="*/ 10 w 31"/>
                  <a:gd name="T59" fmla="*/ 29 h 29"/>
                  <a:gd name="T60" fmla="*/ 10 w 31"/>
                  <a:gd name="T61" fmla="*/ 29 h 29"/>
                  <a:gd name="T62" fmla="*/ 9 w 31"/>
                  <a:gd name="T63" fmla="*/ 29 h 29"/>
                  <a:gd name="T64" fmla="*/ 5 w 31"/>
                  <a:gd name="T65" fmla="*/ 16 h 29"/>
                  <a:gd name="T66" fmla="*/ 7 w 31"/>
                  <a:gd name="T67" fmla="*/ 19 h 29"/>
                  <a:gd name="T68" fmla="*/ 7 w 31"/>
                  <a:gd name="T69" fmla="*/ 19 h 29"/>
                  <a:gd name="T70" fmla="*/ 11 w 31"/>
                  <a:gd name="T71" fmla="*/ 25 h 29"/>
                  <a:gd name="T72" fmla="*/ 11 w 31"/>
                  <a:gd name="T73" fmla="*/ 25 h 29"/>
                  <a:gd name="T74" fmla="*/ 13 w 31"/>
                  <a:gd name="T75" fmla="*/ 24 h 29"/>
                  <a:gd name="T76" fmla="*/ 13 w 31"/>
                  <a:gd name="T77" fmla="*/ 24 h 29"/>
                  <a:gd name="T78" fmla="*/ 19 w 31"/>
                  <a:gd name="T79" fmla="*/ 19 h 29"/>
                  <a:gd name="T80" fmla="*/ 19 w 31"/>
                  <a:gd name="T81" fmla="*/ 19 h 29"/>
                  <a:gd name="T82" fmla="*/ 26 w 31"/>
                  <a:gd name="T83" fmla="*/ 14 h 29"/>
                  <a:gd name="T84" fmla="*/ 26 w 31"/>
                  <a:gd name="T85" fmla="*/ 14 h 29"/>
                  <a:gd name="T86" fmla="*/ 24 w 31"/>
                  <a:gd name="T87" fmla="*/ 11 h 29"/>
                  <a:gd name="T88" fmla="*/ 24 w 31"/>
                  <a:gd name="T89" fmla="*/ 11 h 29"/>
                  <a:gd name="T90" fmla="*/ 20 w 31"/>
                  <a:gd name="T91" fmla="*/ 5 h 29"/>
                  <a:gd name="T92" fmla="*/ 20 w 31"/>
                  <a:gd name="T93" fmla="*/ 5 h 29"/>
                  <a:gd name="T94" fmla="*/ 19 w 31"/>
                  <a:gd name="T95" fmla="*/ 5 h 29"/>
                  <a:gd name="T96" fmla="*/ 19 w 31"/>
                  <a:gd name="T97" fmla="*/ 5 h 29"/>
                  <a:gd name="T98" fmla="*/ 17 w 31"/>
                  <a:gd name="T99" fmla="*/ 6 h 29"/>
                  <a:gd name="T100" fmla="*/ 17 w 31"/>
                  <a:gd name="T101" fmla="*/ 6 h 29"/>
                  <a:gd name="T102" fmla="*/ 12 w 31"/>
                  <a:gd name="T103" fmla="*/ 9 h 29"/>
                  <a:gd name="T104" fmla="*/ 12 w 31"/>
                  <a:gd name="T105" fmla="*/ 9 h 29"/>
                  <a:gd name="T106" fmla="*/ 4 w 31"/>
                  <a:gd name="T107" fmla="*/ 14 h 29"/>
                  <a:gd name="T108" fmla="*/ 4 w 31"/>
                  <a:gd name="T109" fmla="*/ 14 h 29"/>
                  <a:gd name="T110" fmla="*/ 5 w 31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" h="29">
                    <a:moveTo>
                      <a:pt x="9" y="29"/>
                    </a:moveTo>
                    <a:cubicBezTo>
                      <a:pt x="8" y="28"/>
                      <a:pt x="6" y="25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9"/>
                      <a:pt x="7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3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3" y="2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5"/>
                      <a:pt x="26" y="6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5"/>
                      <a:pt x="30" y="16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20" y="23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8"/>
                      <a:pt x="12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  <a:moveTo>
                      <a:pt x="5" y="16"/>
                    </a:moveTo>
                    <a:cubicBezTo>
                      <a:pt x="5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10" y="24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2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8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4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11"/>
                      <a:pt x="5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00"/>
              <p:cNvSpPr/>
              <p:nvPr/>
            </p:nvSpPr>
            <p:spPr bwMode="auto">
              <a:xfrm>
                <a:off x="5528539" y="6007911"/>
                <a:ext cx="86677" cy="74512"/>
              </a:xfrm>
              <a:custGeom>
                <a:avLst/>
                <a:gdLst>
                  <a:gd name="T0" fmla="*/ 24 w 24"/>
                  <a:gd name="T1" fmla="*/ 12 h 21"/>
                  <a:gd name="T2" fmla="*/ 18 w 24"/>
                  <a:gd name="T3" fmla="*/ 0 h 21"/>
                  <a:gd name="T4" fmla="*/ 2 w 24"/>
                  <a:gd name="T5" fmla="*/ 8 h 21"/>
                  <a:gd name="T6" fmla="*/ 8 w 24"/>
                  <a:gd name="T7" fmla="*/ 21 h 21"/>
                  <a:gd name="T8" fmla="*/ 24 w 24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12"/>
                    </a:moveTo>
                    <a:cubicBezTo>
                      <a:pt x="24" y="12"/>
                      <a:pt x="19" y="1"/>
                      <a:pt x="18" y="0"/>
                    </a:cubicBezTo>
                    <a:cubicBezTo>
                      <a:pt x="17" y="0"/>
                      <a:pt x="3" y="7"/>
                      <a:pt x="2" y="8"/>
                    </a:cubicBezTo>
                    <a:cubicBezTo>
                      <a:pt x="0" y="9"/>
                      <a:pt x="8" y="21"/>
                      <a:pt x="8" y="21"/>
                    </a:cubicBez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01"/>
              <p:cNvSpPr>
                <a:spLocks noEditPoints="1"/>
              </p:cNvSpPr>
              <p:nvPr/>
            </p:nvSpPr>
            <p:spPr bwMode="auto">
              <a:xfrm>
                <a:off x="5528539" y="6000307"/>
                <a:ext cx="92760" cy="89719"/>
              </a:xfrm>
              <a:custGeom>
                <a:avLst/>
                <a:gdLst>
                  <a:gd name="T0" fmla="*/ 6 w 26"/>
                  <a:gd name="T1" fmla="*/ 24 h 25"/>
                  <a:gd name="T2" fmla="*/ 3 w 26"/>
                  <a:gd name="T3" fmla="*/ 18 h 25"/>
                  <a:gd name="T4" fmla="*/ 3 w 26"/>
                  <a:gd name="T5" fmla="*/ 18 h 25"/>
                  <a:gd name="T6" fmla="*/ 0 w 26"/>
                  <a:gd name="T7" fmla="*/ 10 h 25"/>
                  <a:gd name="T8" fmla="*/ 0 w 26"/>
                  <a:gd name="T9" fmla="*/ 10 h 25"/>
                  <a:gd name="T10" fmla="*/ 0 w 26"/>
                  <a:gd name="T11" fmla="*/ 8 h 25"/>
                  <a:gd name="T12" fmla="*/ 0 w 26"/>
                  <a:gd name="T13" fmla="*/ 8 h 25"/>
                  <a:gd name="T14" fmla="*/ 9 w 26"/>
                  <a:gd name="T15" fmla="*/ 4 h 25"/>
                  <a:gd name="T16" fmla="*/ 9 w 26"/>
                  <a:gd name="T17" fmla="*/ 4 h 25"/>
                  <a:gd name="T18" fmla="*/ 18 w 26"/>
                  <a:gd name="T19" fmla="*/ 0 h 25"/>
                  <a:gd name="T20" fmla="*/ 18 w 26"/>
                  <a:gd name="T21" fmla="*/ 0 h 25"/>
                  <a:gd name="T22" fmla="*/ 19 w 26"/>
                  <a:gd name="T23" fmla="*/ 0 h 25"/>
                  <a:gd name="T24" fmla="*/ 19 w 26"/>
                  <a:gd name="T25" fmla="*/ 0 h 25"/>
                  <a:gd name="T26" fmla="*/ 21 w 26"/>
                  <a:gd name="T27" fmla="*/ 3 h 25"/>
                  <a:gd name="T28" fmla="*/ 21 w 26"/>
                  <a:gd name="T29" fmla="*/ 3 h 25"/>
                  <a:gd name="T30" fmla="*/ 23 w 26"/>
                  <a:gd name="T31" fmla="*/ 7 h 25"/>
                  <a:gd name="T32" fmla="*/ 23 w 26"/>
                  <a:gd name="T33" fmla="*/ 7 h 25"/>
                  <a:gd name="T34" fmla="*/ 26 w 26"/>
                  <a:gd name="T35" fmla="*/ 13 h 25"/>
                  <a:gd name="T36" fmla="*/ 26 w 26"/>
                  <a:gd name="T37" fmla="*/ 13 h 25"/>
                  <a:gd name="T38" fmla="*/ 24 w 26"/>
                  <a:gd name="T39" fmla="*/ 14 h 25"/>
                  <a:gd name="T40" fmla="*/ 26 w 26"/>
                  <a:gd name="T41" fmla="*/ 13 h 25"/>
                  <a:gd name="T42" fmla="*/ 25 w 26"/>
                  <a:gd name="T43" fmla="*/ 16 h 25"/>
                  <a:gd name="T44" fmla="*/ 25 w 26"/>
                  <a:gd name="T45" fmla="*/ 16 h 25"/>
                  <a:gd name="T46" fmla="*/ 9 w 26"/>
                  <a:gd name="T47" fmla="*/ 24 h 25"/>
                  <a:gd name="T48" fmla="*/ 8 w 26"/>
                  <a:gd name="T49" fmla="*/ 25 h 25"/>
                  <a:gd name="T50" fmla="*/ 8 w 26"/>
                  <a:gd name="T51" fmla="*/ 25 h 25"/>
                  <a:gd name="T52" fmla="*/ 6 w 26"/>
                  <a:gd name="T53" fmla="*/ 24 h 25"/>
                  <a:gd name="T54" fmla="*/ 4 w 26"/>
                  <a:gd name="T55" fmla="*/ 12 h 25"/>
                  <a:gd name="T56" fmla="*/ 6 w 26"/>
                  <a:gd name="T57" fmla="*/ 16 h 25"/>
                  <a:gd name="T58" fmla="*/ 6 w 26"/>
                  <a:gd name="T59" fmla="*/ 16 h 25"/>
                  <a:gd name="T60" fmla="*/ 9 w 26"/>
                  <a:gd name="T61" fmla="*/ 20 h 25"/>
                  <a:gd name="T62" fmla="*/ 9 w 26"/>
                  <a:gd name="T63" fmla="*/ 20 h 25"/>
                  <a:gd name="T64" fmla="*/ 21 w 26"/>
                  <a:gd name="T65" fmla="*/ 13 h 25"/>
                  <a:gd name="T66" fmla="*/ 20 w 26"/>
                  <a:gd name="T67" fmla="*/ 10 h 25"/>
                  <a:gd name="T68" fmla="*/ 20 w 26"/>
                  <a:gd name="T69" fmla="*/ 10 h 25"/>
                  <a:gd name="T70" fmla="*/ 17 w 26"/>
                  <a:gd name="T71" fmla="*/ 5 h 25"/>
                  <a:gd name="T72" fmla="*/ 17 w 26"/>
                  <a:gd name="T73" fmla="*/ 5 h 25"/>
                  <a:gd name="T74" fmla="*/ 16 w 26"/>
                  <a:gd name="T75" fmla="*/ 5 h 25"/>
                  <a:gd name="T76" fmla="*/ 16 w 26"/>
                  <a:gd name="T77" fmla="*/ 5 h 25"/>
                  <a:gd name="T78" fmla="*/ 10 w 26"/>
                  <a:gd name="T79" fmla="*/ 8 h 25"/>
                  <a:gd name="T80" fmla="*/ 10 w 26"/>
                  <a:gd name="T81" fmla="*/ 8 h 25"/>
                  <a:gd name="T82" fmla="*/ 4 w 26"/>
                  <a:gd name="T83" fmla="*/ 11 h 25"/>
                  <a:gd name="T84" fmla="*/ 4 w 26"/>
                  <a:gd name="T85" fmla="*/ 11 h 25"/>
                  <a:gd name="T86" fmla="*/ 4 w 26"/>
                  <a:gd name="T8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5">
                    <a:moveTo>
                      <a:pt x="6" y="24"/>
                    </a:moveTo>
                    <a:cubicBezTo>
                      <a:pt x="6" y="24"/>
                      <a:pt x="5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15"/>
                      <a:pt x="0" y="13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5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3" y="2"/>
                      <a:pt x="16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5"/>
                      <a:pt x="23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5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4" y="12"/>
                    </a:moveTo>
                    <a:cubicBezTo>
                      <a:pt x="5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8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8"/>
                      <a:pt x="18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04"/>
              <p:cNvSpPr/>
              <p:nvPr/>
            </p:nvSpPr>
            <p:spPr bwMode="auto">
              <a:xfrm>
                <a:off x="5133169" y="5881696"/>
                <a:ext cx="279801" cy="200726"/>
              </a:xfrm>
              <a:custGeom>
                <a:avLst/>
                <a:gdLst>
                  <a:gd name="T0" fmla="*/ 78 w 78"/>
                  <a:gd name="T1" fmla="*/ 13 h 56"/>
                  <a:gd name="T2" fmla="*/ 72 w 78"/>
                  <a:gd name="T3" fmla="*/ 1 h 56"/>
                  <a:gd name="T4" fmla="*/ 0 w 78"/>
                  <a:gd name="T5" fmla="*/ 44 h 56"/>
                  <a:gd name="T6" fmla="*/ 8 w 78"/>
                  <a:gd name="T7" fmla="*/ 56 h 56"/>
                  <a:gd name="T8" fmla="*/ 78 w 78"/>
                  <a:gd name="T9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6">
                    <a:moveTo>
                      <a:pt x="78" y="13"/>
                    </a:moveTo>
                    <a:cubicBezTo>
                      <a:pt x="78" y="13"/>
                      <a:pt x="73" y="2"/>
                      <a:pt x="72" y="1"/>
                    </a:cubicBezTo>
                    <a:cubicBezTo>
                      <a:pt x="71" y="0"/>
                      <a:pt x="12" y="34"/>
                      <a:pt x="0" y="44"/>
                    </a:cubicBezTo>
                    <a:cubicBezTo>
                      <a:pt x="8" y="56"/>
                      <a:pt x="8" y="56"/>
                      <a:pt x="8" y="56"/>
                    </a:cubicBez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05"/>
              <p:cNvSpPr>
                <a:spLocks noEditPoints="1"/>
              </p:cNvSpPr>
              <p:nvPr/>
            </p:nvSpPr>
            <p:spPr bwMode="auto">
              <a:xfrm>
                <a:off x="5125566" y="5878655"/>
                <a:ext cx="298048" cy="211371"/>
              </a:xfrm>
              <a:custGeom>
                <a:avLst/>
                <a:gdLst>
                  <a:gd name="T0" fmla="*/ 9 w 83"/>
                  <a:gd name="T1" fmla="*/ 59 h 59"/>
                  <a:gd name="T2" fmla="*/ 8 w 83"/>
                  <a:gd name="T3" fmla="*/ 58 h 59"/>
                  <a:gd name="T4" fmla="*/ 8 w 83"/>
                  <a:gd name="T5" fmla="*/ 58 h 59"/>
                  <a:gd name="T6" fmla="*/ 0 w 83"/>
                  <a:gd name="T7" fmla="*/ 46 h 59"/>
                  <a:gd name="T8" fmla="*/ 1 w 83"/>
                  <a:gd name="T9" fmla="*/ 44 h 59"/>
                  <a:gd name="T10" fmla="*/ 1 w 83"/>
                  <a:gd name="T11" fmla="*/ 44 h 59"/>
                  <a:gd name="T12" fmla="*/ 70 w 83"/>
                  <a:gd name="T13" fmla="*/ 2 h 59"/>
                  <a:gd name="T14" fmla="*/ 70 w 83"/>
                  <a:gd name="T15" fmla="*/ 2 h 59"/>
                  <a:gd name="T16" fmla="*/ 74 w 83"/>
                  <a:gd name="T17" fmla="*/ 0 h 59"/>
                  <a:gd name="T18" fmla="*/ 74 w 83"/>
                  <a:gd name="T19" fmla="*/ 0 h 59"/>
                  <a:gd name="T20" fmla="*/ 76 w 83"/>
                  <a:gd name="T21" fmla="*/ 1 h 59"/>
                  <a:gd name="T22" fmla="*/ 76 w 83"/>
                  <a:gd name="T23" fmla="*/ 1 h 59"/>
                  <a:gd name="T24" fmla="*/ 77 w 83"/>
                  <a:gd name="T25" fmla="*/ 3 h 59"/>
                  <a:gd name="T26" fmla="*/ 77 w 83"/>
                  <a:gd name="T27" fmla="*/ 3 h 59"/>
                  <a:gd name="T28" fmla="*/ 79 w 83"/>
                  <a:gd name="T29" fmla="*/ 7 h 59"/>
                  <a:gd name="T30" fmla="*/ 79 w 83"/>
                  <a:gd name="T31" fmla="*/ 7 h 59"/>
                  <a:gd name="T32" fmla="*/ 82 w 83"/>
                  <a:gd name="T33" fmla="*/ 13 h 59"/>
                  <a:gd name="T34" fmla="*/ 82 w 83"/>
                  <a:gd name="T35" fmla="*/ 13 h 59"/>
                  <a:gd name="T36" fmla="*/ 80 w 83"/>
                  <a:gd name="T37" fmla="*/ 14 h 59"/>
                  <a:gd name="T38" fmla="*/ 82 w 83"/>
                  <a:gd name="T39" fmla="*/ 13 h 59"/>
                  <a:gd name="T40" fmla="*/ 81 w 83"/>
                  <a:gd name="T41" fmla="*/ 15 h 59"/>
                  <a:gd name="T42" fmla="*/ 81 w 83"/>
                  <a:gd name="T43" fmla="*/ 15 h 59"/>
                  <a:gd name="T44" fmla="*/ 11 w 83"/>
                  <a:gd name="T45" fmla="*/ 59 h 59"/>
                  <a:gd name="T46" fmla="*/ 10 w 83"/>
                  <a:gd name="T47" fmla="*/ 59 h 59"/>
                  <a:gd name="T48" fmla="*/ 10 w 83"/>
                  <a:gd name="T49" fmla="*/ 59 h 59"/>
                  <a:gd name="T50" fmla="*/ 9 w 83"/>
                  <a:gd name="T51" fmla="*/ 59 h 59"/>
                  <a:gd name="T52" fmla="*/ 10 w 83"/>
                  <a:gd name="T53" fmla="*/ 55 h 59"/>
                  <a:gd name="T54" fmla="*/ 78 w 83"/>
                  <a:gd name="T55" fmla="*/ 13 h 59"/>
                  <a:gd name="T56" fmla="*/ 76 w 83"/>
                  <a:gd name="T57" fmla="*/ 9 h 59"/>
                  <a:gd name="T58" fmla="*/ 76 w 83"/>
                  <a:gd name="T59" fmla="*/ 9 h 59"/>
                  <a:gd name="T60" fmla="*/ 73 w 83"/>
                  <a:gd name="T61" fmla="*/ 5 h 59"/>
                  <a:gd name="T62" fmla="*/ 73 w 83"/>
                  <a:gd name="T63" fmla="*/ 5 h 59"/>
                  <a:gd name="T64" fmla="*/ 72 w 83"/>
                  <a:gd name="T65" fmla="*/ 5 h 59"/>
                  <a:gd name="T66" fmla="*/ 72 w 83"/>
                  <a:gd name="T67" fmla="*/ 5 h 59"/>
                  <a:gd name="T68" fmla="*/ 64 w 83"/>
                  <a:gd name="T69" fmla="*/ 9 h 59"/>
                  <a:gd name="T70" fmla="*/ 64 w 83"/>
                  <a:gd name="T71" fmla="*/ 9 h 59"/>
                  <a:gd name="T72" fmla="*/ 43 w 83"/>
                  <a:gd name="T73" fmla="*/ 22 h 59"/>
                  <a:gd name="T74" fmla="*/ 43 w 83"/>
                  <a:gd name="T75" fmla="*/ 22 h 59"/>
                  <a:gd name="T76" fmla="*/ 5 w 83"/>
                  <a:gd name="T77" fmla="*/ 46 h 59"/>
                  <a:gd name="T78" fmla="*/ 5 w 83"/>
                  <a:gd name="T79" fmla="*/ 46 h 59"/>
                  <a:gd name="T80" fmla="*/ 10 w 83"/>
                  <a:gd name="T81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59">
                    <a:moveTo>
                      <a:pt x="9" y="59"/>
                    </a:moveTo>
                    <a:cubicBezTo>
                      <a:pt x="9" y="59"/>
                      <a:pt x="8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1" y="34"/>
                      <a:pt x="57" y="8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2"/>
                      <a:pt x="77" y="2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8" y="5"/>
                      <a:pt x="79" y="6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2" y="13"/>
                      <a:pt x="82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9" y="59"/>
                      <a:pt x="9" y="59"/>
                    </a:cubicBezTo>
                    <a:close/>
                    <a:moveTo>
                      <a:pt x="10" y="55"/>
                    </a:moveTo>
                    <a:cubicBezTo>
                      <a:pt x="78" y="13"/>
                      <a:pt x="78" y="13"/>
                      <a:pt x="78" y="13"/>
                    </a:cubicBezTo>
                    <a:cubicBezTo>
                      <a:pt x="77" y="12"/>
                      <a:pt x="77" y="11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8"/>
                      <a:pt x="74" y="6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0" y="6"/>
                      <a:pt x="67" y="8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9" y="12"/>
                      <a:pt x="51" y="17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30"/>
                      <a:pt x="11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06"/>
              <p:cNvSpPr/>
              <p:nvPr/>
            </p:nvSpPr>
            <p:spPr bwMode="auto">
              <a:xfrm>
                <a:off x="5049533" y="5741796"/>
                <a:ext cx="349751" cy="305652"/>
              </a:xfrm>
              <a:custGeom>
                <a:avLst/>
                <a:gdLst>
                  <a:gd name="T0" fmla="*/ 21 w 97"/>
                  <a:gd name="T1" fmla="*/ 84 h 85"/>
                  <a:gd name="T2" fmla="*/ 0 w 97"/>
                  <a:gd name="T3" fmla="*/ 46 h 85"/>
                  <a:gd name="T4" fmla="*/ 0 w 97"/>
                  <a:gd name="T5" fmla="*/ 44 h 85"/>
                  <a:gd name="T6" fmla="*/ 0 w 97"/>
                  <a:gd name="T7" fmla="*/ 44 h 85"/>
                  <a:gd name="T8" fmla="*/ 60 w 97"/>
                  <a:gd name="T9" fmla="*/ 5 h 85"/>
                  <a:gd name="T10" fmla="*/ 60 w 97"/>
                  <a:gd name="T11" fmla="*/ 5 h 85"/>
                  <a:gd name="T12" fmla="*/ 72 w 97"/>
                  <a:gd name="T13" fmla="*/ 0 h 85"/>
                  <a:gd name="T14" fmla="*/ 72 w 97"/>
                  <a:gd name="T15" fmla="*/ 0 h 85"/>
                  <a:gd name="T16" fmla="*/ 73 w 97"/>
                  <a:gd name="T17" fmla="*/ 0 h 85"/>
                  <a:gd name="T18" fmla="*/ 73 w 97"/>
                  <a:gd name="T19" fmla="*/ 0 h 85"/>
                  <a:gd name="T20" fmla="*/ 75 w 97"/>
                  <a:gd name="T21" fmla="*/ 3 h 85"/>
                  <a:gd name="T22" fmla="*/ 75 w 97"/>
                  <a:gd name="T23" fmla="*/ 3 h 85"/>
                  <a:gd name="T24" fmla="*/ 78 w 97"/>
                  <a:gd name="T25" fmla="*/ 7 h 85"/>
                  <a:gd name="T26" fmla="*/ 78 w 97"/>
                  <a:gd name="T27" fmla="*/ 7 h 85"/>
                  <a:gd name="T28" fmla="*/ 86 w 97"/>
                  <a:gd name="T29" fmla="*/ 21 h 85"/>
                  <a:gd name="T30" fmla="*/ 86 w 97"/>
                  <a:gd name="T31" fmla="*/ 21 h 85"/>
                  <a:gd name="T32" fmla="*/ 97 w 97"/>
                  <a:gd name="T33" fmla="*/ 39 h 85"/>
                  <a:gd name="T34" fmla="*/ 97 w 97"/>
                  <a:gd name="T35" fmla="*/ 39 h 85"/>
                  <a:gd name="T36" fmla="*/ 97 w 97"/>
                  <a:gd name="T37" fmla="*/ 39 h 85"/>
                  <a:gd name="T38" fmla="*/ 96 w 97"/>
                  <a:gd name="T39" fmla="*/ 42 h 85"/>
                  <a:gd name="T40" fmla="*/ 96 w 97"/>
                  <a:gd name="T41" fmla="*/ 42 h 85"/>
                  <a:gd name="T42" fmla="*/ 93 w 97"/>
                  <a:gd name="T43" fmla="*/ 41 h 85"/>
                  <a:gd name="T44" fmla="*/ 93 w 97"/>
                  <a:gd name="T45" fmla="*/ 41 h 85"/>
                  <a:gd name="T46" fmla="*/ 83 w 97"/>
                  <a:gd name="T47" fmla="*/ 23 h 85"/>
                  <a:gd name="T48" fmla="*/ 83 w 97"/>
                  <a:gd name="T49" fmla="*/ 23 h 85"/>
                  <a:gd name="T50" fmla="*/ 71 w 97"/>
                  <a:gd name="T51" fmla="*/ 4 h 85"/>
                  <a:gd name="T52" fmla="*/ 71 w 97"/>
                  <a:gd name="T53" fmla="*/ 4 h 85"/>
                  <a:gd name="T54" fmla="*/ 69 w 97"/>
                  <a:gd name="T55" fmla="*/ 5 h 85"/>
                  <a:gd name="T56" fmla="*/ 69 w 97"/>
                  <a:gd name="T57" fmla="*/ 5 h 85"/>
                  <a:gd name="T58" fmla="*/ 62 w 97"/>
                  <a:gd name="T59" fmla="*/ 8 h 85"/>
                  <a:gd name="T60" fmla="*/ 62 w 97"/>
                  <a:gd name="T61" fmla="*/ 8 h 85"/>
                  <a:gd name="T62" fmla="*/ 42 w 97"/>
                  <a:gd name="T63" fmla="*/ 19 h 85"/>
                  <a:gd name="T64" fmla="*/ 42 w 97"/>
                  <a:gd name="T65" fmla="*/ 19 h 85"/>
                  <a:gd name="T66" fmla="*/ 4 w 97"/>
                  <a:gd name="T67" fmla="*/ 45 h 85"/>
                  <a:gd name="T68" fmla="*/ 4 w 97"/>
                  <a:gd name="T69" fmla="*/ 45 h 85"/>
                  <a:gd name="T70" fmla="*/ 25 w 97"/>
                  <a:gd name="T71" fmla="*/ 82 h 85"/>
                  <a:gd name="T72" fmla="*/ 24 w 97"/>
                  <a:gd name="T73" fmla="*/ 85 h 85"/>
                  <a:gd name="T74" fmla="*/ 24 w 97"/>
                  <a:gd name="T75" fmla="*/ 85 h 85"/>
                  <a:gd name="T76" fmla="*/ 23 w 97"/>
                  <a:gd name="T77" fmla="*/ 85 h 85"/>
                  <a:gd name="T78" fmla="*/ 23 w 97"/>
                  <a:gd name="T79" fmla="*/ 85 h 85"/>
                  <a:gd name="T80" fmla="*/ 21 w 97"/>
                  <a:gd name="T8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85">
                    <a:moveTo>
                      <a:pt x="21" y="84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30"/>
                      <a:pt x="44" y="13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6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4" y="1"/>
                      <a:pt x="74" y="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6" y="4"/>
                      <a:pt x="77" y="6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0" y="11"/>
                      <a:pt x="83" y="16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92" y="30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40"/>
                      <a:pt x="97" y="41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5" y="43"/>
                      <a:pt x="94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88" y="3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78" y="15"/>
                      <a:pt x="73" y="7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1" y="5"/>
                      <a:pt x="70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6"/>
                      <a:pt x="65" y="7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11"/>
                      <a:pt x="49" y="14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27" y="27"/>
                      <a:pt x="12" y="37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3"/>
                      <a:pt x="25" y="84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4" y="85"/>
                      <a:pt x="23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2" y="85"/>
                      <a:pt x="22" y="85"/>
                      <a:pt x="21" y="8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07"/>
              <p:cNvSpPr/>
              <p:nvPr/>
            </p:nvSpPr>
            <p:spPr bwMode="auto">
              <a:xfrm>
                <a:off x="6576271" y="5697697"/>
                <a:ext cx="158148" cy="123173"/>
              </a:xfrm>
              <a:custGeom>
                <a:avLst/>
                <a:gdLst>
                  <a:gd name="T0" fmla="*/ 0 w 44"/>
                  <a:gd name="T1" fmla="*/ 15 h 34"/>
                  <a:gd name="T2" fmla="*/ 41 w 44"/>
                  <a:gd name="T3" fmla="*/ 17 h 34"/>
                  <a:gd name="T4" fmla="*/ 2 w 44"/>
                  <a:gd name="T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0" y="15"/>
                    </a:moveTo>
                    <a:cubicBezTo>
                      <a:pt x="0" y="15"/>
                      <a:pt x="44" y="0"/>
                      <a:pt x="41" y="17"/>
                    </a:cubicBezTo>
                    <a:cubicBezTo>
                      <a:pt x="38" y="34"/>
                      <a:pt x="16" y="19"/>
                      <a:pt x="2" y="16"/>
                    </a:cubicBezTo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08"/>
              <p:cNvSpPr>
                <a:spLocks noEditPoints="1"/>
              </p:cNvSpPr>
              <p:nvPr/>
            </p:nvSpPr>
            <p:spPr bwMode="auto">
              <a:xfrm>
                <a:off x="6568668" y="5723548"/>
                <a:ext cx="161189" cy="71471"/>
              </a:xfrm>
              <a:custGeom>
                <a:avLst/>
                <a:gdLst>
                  <a:gd name="T0" fmla="*/ 34 w 45"/>
                  <a:gd name="T1" fmla="*/ 20 h 20"/>
                  <a:gd name="T2" fmla="*/ 4 w 45"/>
                  <a:gd name="T3" fmla="*/ 11 h 20"/>
                  <a:gd name="T4" fmla="*/ 4 w 45"/>
                  <a:gd name="T5" fmla="*/ 11 h 20"/>
                  <a:gd name="T6" fmla="*/ 2 w 45"/>
                  <a:gd name="T7" fmla="*/ 10 h 20"/>
                  <a:gd name="T8" fmla="*/ 2 w 45"/>
                  <a:gd name="T9" fmla="*/ 10 h 20"/>
                  <a:gd name="T10" fmla="*/ 0 w 45"/>
                  <a:gd name="T11" fmla="*/ 9 h 20"/>
                  <a:gd name="T12" fmla="*/ 0 w 45"/>
                  <a:gd name="T13" fmla="*/ 9 h 20"/>
                  <a:gd name="T14" fmla="*/ 1 w 45"/>
                  <a:gd name="T15" fmla="*/ 6 h 20"/>
                  <a:gd name="T16" fmla="*/ 1 w 45"/>
                  <a:gd name="T17" fmla="*/ 6 h 20"/>
                  <a:gd name="T18" fmla="*/ 32 w 45"/>
                  <a:gd name="T19" fmla="*/ 0 h 20"/>
                  <a:gd name="T20" fmla="*/ 32 w 45"/>
                  <a:gd name="T21" fmla="*/ 0 h 20"/>
                  <a:gd name="T22" fmla="*/ 41 w 45"/>
                  <a:gd name="T23" fmla="*/ 2 h 20"/>
                  <a:gd name="T24" fmla="*/ 41 w 45"/>
                  <a:gd name="T25" fmla="*/ 2 h 20"/>
                  <a:gd name="T26" fmla="*/ 45 w 45"/>
                  <a:gd name="T27" fmla="*/ 9 h 20"/>
                  <a:gd name="T28" fmla="*/ 45 w 45"/>
                  <a:gd name="T29" fmla="*/ 9 h 20"/>
                  <a:gd name="T30" fmla="*/ 45 w 45"/>
                  <a:gd name="T31" fmla="*/ 11 h 20"/>
                  <a:gd name="T32" fmla="*/ 45 w 45"/>
                  <a:gd name="T33" fmla="*/ 11 h 20"/>
                  <a:gd name="T34" fmla="*/ 35 w 45"/>
                  <a:gd name="T35" fmla="*/ 20 h 20"/>
                  <a:gd name="T36" fmla="*/ 35 w 45"/>
                  <a:gd name="T37" fmla="*/ 20 h 20"/>
                  <a:gd name="T38" fmla="*/ 34 w 45"/>
                  <a:gd name="T39" fmla="*/ 20 h 20"/>
                  <a:gd name="T40" fmla="*/ 34 w 45"/>
                  <a:gd name="T41" fmla="*/ 16 h 20"/>
                  <a:gd name="T42" fmla="*/ 41 w 45"/>
                  <a:gd name="T43" fmla="*/ 10 h 20"/>
                  <a:gd name="T44" fmla="*/ 41 w 45"/>
                  <a:gd name="T45" fmla="*/ 10 h 20"/>
                  <a:gd name="T46" fmla="*/ 41 w 45"/>
                  <a:gd name="T47" fmla="*/ 9 h 20"/>
                  <a:gd name="T48" fmla="*/ 41 w 45"/>
                  <a:gd name="T49" fmla="*/ 9 h 20"/>
                  <a:gd name="T50" fmla="*/ 39 w 45"/>
                  <a:gd name="T51" fmla="*/ 5 h 20"/>
                  <a:gd name="T52" fmla="*/ 39 w 45"/>
                  <a:gd name="T53" fmla="*/ 5 h 20"/>
                  <a:gd name="T54" fmla="*/ 32 w 45"/>
                  <a:gd name="T55" fmla="*/ 4 h 20"/>
                  <a:gd name="T56" fmla="*/ 32 w 45"/>
                  <a:gd name="T57" fmla="*/ 4 h 20"/>
                  <a:gd name="T58" fmla="*/ 8 w 45"/>
                  <a:gd name="T59" fmla="*/ 8 h 20"/>
                  <a:gd name="T60" fmla="*/ 8 w 45"/>
                  <a:gd name="T61" fmla="*/ 8 h 20"/>
                  <a:gd name="T62" fmla="*/ 34 w 45"/>
                  <a:gd name="T6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0">
                    <a:moveTo>
                      <a:pt x="34" y="20"/>
                    </a:moveTo>
                    <a:cubicBezTo>
                      <a:pt x="25" y="20"/>
                      <a:pt x="13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9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8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3" y="3"/>
                      <a:pt x="45" y="6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7"/>
                      <a:pt x="40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4" y="20"/>
                    </a:cubicBezTo>
                    <a:close/>
                    <a:moveTo>
                      <a:pt x="34" y="16"/>
                    </a:moveTo>
                    <a:cubicBezTo>
                      <a:pt x="38" y="16"/>
                      <a:pt x="40" y="15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7"/>
                      <a:pt x="40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5"/>
                      <a:pt x="35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4" y="4"/>
                      <a:pt x="1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7" y="11"/>
                      <a:pt x="28" y="16"/>
                      <a:pt x="34" y="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09"/>
              <p:cNvSpPr/>
              <p:nvPr/>
            </p:nvSpPr>
            <p:spPr bwMode="auto">
              <a:xfrm>
                <a:off x="6524569" y="5539549"/>
                <a:ext cx="152066" cy="173355"/>
              </a:xfrm>
              <a:custGeom>
                <a:avLst/>
                <a:gdLst>
                  <a:gd name="T0" fmla="*/ 7 w 42"/>
                  <a:gd name="T1" fmla="*/ 48 h 48"/>
                  <a:gd name="T2" fmla="*/ 21 w 42"/>
                  <a:gd name="T3" fmla="*/ 4 h 48"/>
                  <a:gd name="T4" fmla="*/ 7 w 4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8">
                    <a:moveTo>
                      <a:pt x="7" y="48"/>
                    </a:moveTo>
                    <a:cubicBezTo>
                      <a:pt x="7" y="46"/>
                      <a:pt x="42" y="7"/>
                      <a:pt x="21" y="4"/>
                    </a:cubicBezTo>
                    <a:cubicBezTo>
                      <a:pt x="0" y="0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FF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10"/>
              <p:cNvSpPr>
                <a:spLocks noEditPoints="1"/>
              </p:cNvSpPr>
              <p:nvPr/>
            </p:nvSpPr>
            <p:spPr bwMode="auto">
              <a:xfrm>
                <a:off x="6539775" y="5544111"/>
                <a:ext cx="92760" cy="176396"/>
              </a:xfrm>
              <a:custGeom>
                <a:avLst/>
                <a:gdLst>
                  <a:gd name="T0" fmla="*/ 1 w 26"/>
                  <a:gd name="T1" fmla="*/ 47 h 49"/>
                  <a:gd name="T2" fmla="*/ 0 w 26"/>
                  <a:gd name="T3" fmla="*/ 30 h 49"/>
                  <a:gd name="T4" fmla="*/ 0 w 26"/>
                  <a:gd name="T5" fmla="*/ 30 h 49"/>
                  <a:gd name="T6" fmla="*/ 2 w 26"/>
                  <a:gd name="T7" fmla="*/ 11 h 49"/>
                  <a:gd name="T8" fmla="*/ 2 w 26"/>
                  <a:gd name="T9" fmla="*/ 11 h 49"/>
                  <a:gd name="T10" fmla="*/ 15 w 26"/>
                  <a:gd name="T11" fmla="*/ 0 h 49"/>
                  <a:gd name="T12" fmla="*/ 15 w 26"/>
                  <a:gd name="T13" fmla="*/ 0 h 49"/>
                  <a:gd name="T14" fmla="*/ 17 w 26"/>
                  <a:gd name="T15" fmla="*/ 1 h 49"/>
                  <a:gd name="T16" fmla="*/ 17 w 26"/>
                  <a:gd name="T17" fmla="*/ 1 h 49"/>
                  <a:gd name="T18" fmla="*/ 26 w 26"/>
                  <a:gd name="T19" fmla="*/ 10 h 49"/>
                  <a:gd name="T20" fmla="*/ 26 w 26"/>
                  <a:gd name="T21" fmla="*/ 10 h 49"/>
                  <a:gd name="T22" fmla="*/ 16 w 26"/>
                  <a:gd name="T23" fmla="*/ 33 h 49"/>
                  <a:gd name="T24" fmla="*/ 16 w 26"/>
                  <a:gd name="T25" fmla="*/ 33 h 49"/>
                  <a:gd name="T26" fmla="*/ 5 w 26"/>
                  <a:gd name="T27" fmla="*/ 47 h 49"/>
                  <a:gd name="T28" fmla="*/ 5 w 26"/>
                  <a:gd name="T29" fmla="*/ 47 h 49"/>
                  <a:gd name="T30" fmla="*/ 3 w 26"/>
                  <a:gd name="T31" fmla="*/ 49 h 49"/>
                  <a:gd name="T32" fmla="*/ 3 w 26"/>
                  <a:gd name="T33" fmla="*/ 49 h 49"/>
                  <a:gd name="T34" fmla="*/ 3 w 26"/>
                  <a:gd name="T35" fmla="*/ 49 h 49"/>
                  <a:gd name="T36" fmla="*/ 3 w 26"/>
                  <a:gd name="T37" fmla="*/ 49 h 49"/>
                  <a:gd name="T38" fmla="*/ 1 w 26"/>
                  <a:gd name="T39" fmla="*/ 47 h 49"/>
                  <a:gd name="T40" fmla="*/ 3 w 26"/>
                  <a:gd name="T41" fmla="*/ 47 h 49"/>
                  <a:gd name="T42" fmla="*/ 5 w 26"/>
                  <a:gd name="T43" fmla="*/ 46 h 49"/>
                  <a:gd name="T44" fmla="*/ 3 w 26"/>
                  <a:gd name="T45" fmla="*/ 47 h 49"/>
                  <a:gd name="T46" fmla="*/ 6 w 26"/>
                  <a:gd name="T47" fmla="*/ 12 h 49"/>
                  <a:gd name="T48" fmla="*/ 4 w 26"/>
                  <a:gd name="T49" fmla="*/ 30 h 49"/>
                  <a:gd name="T50" fmla="*/ 4 w 26"/>
                  <a:gd name="T51" fmla="*/ 30 h 49"/>
                  <a:gd name="T52" fmla="*/ 4 w 26"/>
                  <a:gd name="T53" fmla="*/ 41 h 49"/>
                  <a:gd name="T54" fmla="*/ 4 w 26"/>
                  <a:gd name="T55" fmla="*/ 41 h 49"/>
                  <a:gd name="T56" fmla="*/ 5 w 26"/>
                  <a:gd name="T57" fmla="*/ 41 h 49"/>
                  <a:gd name="T58" fmla="*/ 5 w 26"/>
                  <a:gd name="T59" fmla="*/ 41 h 49"/>
                  <a:gd name="T60" fmla="*/ 12 w 26"/>
                  <a:gd name="T61" fmla="*/ 31 h 49"/>
                  <a:gd name="T62" fmla="*/ 12 w 26"/>
                  <a:gd name="T63" fmla="*/ 31 h 49"/>
                  <a:gd name="T64" fmla="*/ 22 w 26"/>
                  <a:gd name="T65" fmla="*/ 10 h 49"/>
                  <a:gd name="T66" fmla="*/ 22 w 26"/>
                  <a:gd name="T67" fmla="*/ 10 h 49"/>
                  <a:gd name="T68" fmla="*/ 17 w 26"/>
                  <a:gd name="T69" fmla="*/ 5 h 49"/>
                  <a:gd name="T70" fmla="*/ 17 w 26"/>
                  <a:gd name="T71" fmla="*/ 5 h 49"/>
                  <a:gd name="T72" fmla="*/ 15 w 26"/>
                  <a:gd name="T73" fmla="*/ 4 h 49"/>
                  <a:gd name="T74" fmla="*/ 15 w 26"/>
                  <a:gd name="T75" fmla="*/ 4 h 49"/>
                  <a:gd name="T76" fmla="*/ 6 w 26"/>
                  <a:gd name="T7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49">
                    <a:moveTo>
                      <a:pt x="1" y="47"/>
                    </a:moveTo>
                    <a:cubicBezTo>
                      <a:pt x="1" y="47"/>
                      <a:pt x="0" y="3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0" y="1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5"/>
                      <a:pt x="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1"/>
                      <a:pt x="26" y="5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7"/>
                      <a:pt x="21" y="2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1" y="40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9"/>
                      <a:pt x="1" y="48"/>
                      <a:pt x="1" y="47"/>
                    </a:cubicBezTo>
                    <a:close/>
                    <a:moveTo>
                      <a:pt x="3" y="4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3" y="47"/>
                      <a:pt x="3" y="47"/>
                      <a:pt x="3" y="47"/>
                    </a:cubicBezTo>
                    <a:close/>
                    <a:moveTo>
                      <a:pt x="6" y="12"/>
                    </a:moveTo>
                    <a:cubicBezTo>
                      <a:pt x="4" y="17"/>
                      <a:pt x="4" y="24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5"/>
                      <a:pt x="4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38"/>
                      <a:pt x="9" y="35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7" y="24"/>
                      <a:pt x="22" y="15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7"/>
                      <a:pt x="21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4"/>
                      <a:pt x="8" y="7"/>
                      <a:pt x="6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11"/>
              <p:cNvSpPr/>
              <p:nvPr/>
            </p:nvSpPr>
            <p:spPr bwMode="auto">
              <a:xfrm>
                <a:off x="4185801" y="5950126"/>
                <a:ext cx="1713779" cy="597618"/>
              </a:xfrm>
              <a:custGeom>
                <a:avLst/>
                <a:gdLst>
                  <a:gd name="T0" fmla="*/ 474 w 476"/>
                  <a:gd name="T1" fmla="*/ 16 h 166"/>
                  <a:gd name="T2" fmla="*/ 283 w 476"/>
                  <a:gd name="T3" fmla="*/ 55 h 166"/>
                  <a:gd name="T4" fmla="*/ 19 w 476"/>
                  <a:gd name="T5" fmla="*/ 93 h 166"/>
                  <a:gd name="T6" fmla="*/ 2 w 476"/>
                  <a:gd name="T7" fmla="*/ 97 h 166"/>
                  <a:gd name="T8" fmla="*/ 14 w 476"/>
                  <a:gd name="T9" fmla="*/ 110 h 166"/>
                  <a:gd name="T10" fmla="*/ 244 w 476"/>
                  <a:gd name="T11" fmla="*/ 104 h 166"/>
                  <a:gd name="T12" fmla="*/ 476 w 476"/>
                  <a:gd name="T13" fmla="*/ 2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6" h="166">
                    <a:moveTo>
                      <a:pt x="474" y="16"/>
                    </a:moveTo>
                    <a:cubicBezTo>
                      <a:pt x="474" y="16"/>
                      <a:pt x="355" y="0"/>
                      <a:pt x="283" y="55"/>
                    </a:cubicBezTo>
                    <a:cubicBezTo>
                      <a:pt x="211" y="109"/>
                      <a:pt x="138" y="135"/>
                      <a:pt x="19" y="93"/>
                    </a:cubicBezTo>
                    <a:cubicBezTo>
                      <a:pt x="19" y="93"/>
                      <a:pt x="4" y="88"/>
                      <a:pt x="2" y="97"/>
                    </a:cubicBezTo>
                    <a:cubicBezTo>
                      <a:pt x="0" y="106"/>
                      <a:pt x="14" y="110"/>
                      <a:pt x="14" y="110"/>
                    </a:cubicBezTo>
                    <a:cubicBezTo>
                      <a:pt x="14" y="110"/>
                      <a:pt x="150" y="166"/>
                      <a:pt x="244" y="104"/>
                    </a:cubicBezTo>
                    <a:cubicBezTo>
                      <a:pt x="337" y="43"/>
                      <a:pt x="353" y="20"/>
                      <a:pt x="476" y="26"/>
                    </a:cubicBezTo>
                  </a:path>
                </a:pathLst>
              </a:custGeom>
              <a:solidFill>
                <a:srgbClr val="CFD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12"/>
              <p:cNvSpPr/>
              <p:nvPr/>
            </p:nvSpPr>
            <p:spPr bwMode="auto">
              <a:xfrm>
                <a:off x="6305594" y="5726590"/>
                <a:ext cx="241784" cy="176396"/>
              </a:xfrm>
              <a:custGeom>
                <a:avLst/>
                <a:gdLst>
                  <a:gd name="T0" fmla="*/ 0 w 67"/>
                  <a:gd name="T1" fmla="*/ 31 h 49"/>
                  <a:gd name="T2" fmla="*/ 27 w 67"/>
                  <a:gd name="T3" fmla="*/ 26 h 49"/>
                  <a:gd name="T4" fmla="*/ 53 w 67"/>
                  <a:gd name="T5" fmla="*/ 0 h 49"/>
                  <a:gd name="T6" fmla="*/ 64 w 67"/>
                  <a:gd name="T7" fmla="*/ 13 h 49"/>
                  <a:gd name="T8" fmla="*/ 34 w 67"/>
                  <a:gd name="T9" fmla="*/ 43 h 49"/>
                  <a:gd name="T10" fmla="*/ 4 w 67"/>
                  <a:gd name="T11" fmla="*/ 49 h 49"/>
                  <a:gd name="T12" fmla="*/ 0 w 67"/>
                  <a:gd name="T13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9">
                    <a:moveTo>
                      <a:pt x="0" y="31"/>
                    </a:moveTo>
                    <a:cubicBezTo>
                      <a:pt x="0" y="31"/>
                      <a:pt x="27" y="27"/>
                      <a:pt x="27" y="26"/>
                    </a:cubicBezTo>
                    <a:cubicBezTo>
                      <a:pt x="26" y="25"/>
                      <a:pt x="53" y="0"/>
                      <a:pt x="53" y="0"/>
                    </a:cubicBezTo>
                    <a:cubicBezTo>
                      <a:pt x="53" y="0"/>
                      <a:pt x="67" y="7"/>
                      <a:pt x="64" y="1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4" y="49"/>
                      <a:pt x="4" y="49"/>
                      <a:pt x="4" y="4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3C0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13"/>
              <p:cNvSpPr/>
              <p:nvPr/>
            </p:nvSpPr>
            <p:spPr bwMode="auto">
              <a:xfrm>
                <a:off x="6255413" y="5831515"/>
                <a:ext cx="57785" cy="97322"/>
              </a:xfrm>
              <a:custGeom>
                <a:avLst/>
                <a:gdLst>
                  <a:gd name="T0" fmla="*/ 0 w 16"/>
                  <a:gd name="T1" fmla="*/ 0 h 27"/>
                  <a:gd name="T2" fmla="*/ 4 w 16"/>
                  <a:gd name="T3" fmla="*/ 27 h 27"/>
                  <a:gd name="T4" fmla="*/ 16 w 16"/>
                  <a:gd name="T5" fmla="*/ 20 h 27"/>
                  <a:gd name="T6" fmla="*/ 14 w 16"/>
                  <a:gd name="T7" fmla="*/ 2 h 27"/>
                  <a:gd name="T8" fmla="*/ 0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0" y="0"/>
                      <a:pt x="2" y="25"/>
                      <a:pt x="4" y="2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"/>
                      <a:pt x="14" y="2"/>
                      <a:pt x="1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314"/>
              <p:cNvSpPr/>
              <p:nvPr/>
            </p:nvSpPr>
            <p:spPr bwMode="auto">
              <a:xfrm>
                <a:off x="6092703" y="5776771"/>
                <a:ext cx="176396" cy="252429"/>
              </a:xfrm>
              <a:custGeom>
                <a:avLst/>
                <a:gdLst>
                  <a:gd name="T0" fmla="*/ 0 w 49"/>
                  <a:gd name="T1" fmla="*/ 1 h 70"/>
                  <a:gd name="T2" fmla="*/ 2 w 49"/>
                  <a:gd name="T3" fmla="*/ 37 h 70"/>
                  <a:gd name="T4" fmla="*/ 10 w 49"/>
                  <a:gd name="T5" fmla="*/ 70 h 70"/>
                  <a:gd name="T6" fmla="*/ 49 w 49"/>
                  <a:gd name="T7" fmla="*/ 43 h 70"/>
                  <a:gd name="T8" fmla="*/ 45 w 49"/>
                  <a:gd name="T9" fmla="*/ 14 h 70"/>
                  <a:gd name="T10" fmla="*/ 0 w 49"/>
                  <a:gd name="T11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0">
                    <a:moveTo>
                      <a:pt x="0" y="1"/>
                    </a:moveTo>
                    <a:cubicBezTo>
                      <a:pt x="0" y="0"/>
                      <a:pt x="0" y="24"/>
                      <a:pt x="2" y="37"/>
                    </a:cubicBezTo>
                    <a:cubicBezTo>
                      <a:pt x="5" y="51"/>
                      <a:pt x="10" y="70"/>
                      <a:pt x="10" y="70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5" y="14"/>
                      <a:pt x="45" y="14"/>
                      <a:pt x="4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18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15"/>
              <p:cNvSpPr/>
              <p:nvPr/>
            </p:nvSpPr>
            <p:spPr bwMode="auto">
              <a:xfrm>
                <a:off x="5902621" y="5787416"/>
                <a:ext cx="194644" cy="194644"/>
              </a:xfrm>
              <a:custGeom>
                <a:avLst/>
                <a:gdLst>
                  <a:gd name="T0" fmla="*/ 54 w 54"/>
                  <a:gd name="T1" fmla="*/ 21 h 54"/>
                  <a:gd name="T2" fmla="*/ 17 w 54"/>
                  <a:gd name="T3" fmla="*/ 26 h 54"/>
                  <a:gd name="T4" fmla="*/ 19 w 54"/>
                  <a:gd name="T5" fmla="*/ 53 h 54"/>
                  <a:gd name="T6" fmla="*/ 4 w 54"/>
                  <a:gd name="T7" fmla="*/ 54 h 54"/>
                  <a:gd name="T8" fmla="*/ 1 w 54"/>
                  <a:gd name="T9" fmla="*/ 10 h 54"/>
                  <a:gd name="T10" fmla="*/ 52 w 54"/>
                  <a:gd name="T11" fmla="*/ 0 h 54"/>
                  <a:gd name="T12" fmla="*/ 54 w 54"/>
                  <a:gd name="T13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4">
                    <a:moveTo>
                      <a:pt x="54" y="21"/>
                    </a:moveTo>
                    <a:cubicBezTo>
                      <a:pt x="54" y="21"/>
                      <a:pt x="17" y="25"/>
                      <a:pt x="17" y="26"/>
                    </a:cubicBezTo>
                    <a:cubicBezTo>
                      <a:pt x="17" y="27"/>
                      <a:pt x="19" y="53"/>
                      <a:pt x="19" y="53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0" y="11"/>
                      <a:pt x="1" y="10"/>
                    </a:cubicBezTo>
                    <a:cubicBezTo>
                      <a:pt x="2" y="8"/>
                      <a:pt x="52" y="0"/>
                      <a:pt x="52" y="0"/>
                    </a:cubicBez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316"/>
              <p:cNvSpPr/>
              <p:nvPr/>
            </p:nvSpPr>
            <p:spPr bwMode="auto">
              <a:xfrm>
                <a:off x="5895017" y="5953167"/>
                <a:ext cx="231140" cy="115570"/>
              </a:xfrm>
              <a:custGeom>
                <a:avLst/>
                <a:gdLst>
                  <a:gd name="T0" fmla="*/ 59 w 64"/>
                  <a:gd name="T1" fmla="*/ 0 h 32"/>
                  <a:gd name="T2" fmla="*/ 1 w 64"/>
                  <a:gd name="T3" fmla="*/ 10 h 32"/>
                  <a:gd name="T4" fmla="*/ 1 w 64"/>
                  <a:gd name="T5" fmla="*/ 25 h 32"/>
                  <a:gd name="T6" fmla="*/ 3 w 64"/>
                  <a:gd name="T7" fmla="*/ 32 h 32"/>
                  <a:gd name="T8" fmla="*/ 64 w 64"/>
                  <a:gd name="T9" fmla="*/ 19 h 32"/>
                  <a:gd name="T10" fmla="*/ 59 w 64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9" y="0"/>
                    </a:moveTo>
                    <a:cubicBezTo>
                      <a:pt x="59" y="0"/>
                      <a:pt x="1" y="10"/>
                      <a:pt x="1" y="10"/>
                    </a:cubicBezTo>
                    <a:cubicBezTo>
                      <a:pt x="0" y="10"/>
                      <a:pt x="0" y="21"/>
                      <a:pt x="1" y="25"/>
                    </a:cubicBezTo>
                    <a:cubicBezTo>
                      <a:pt x="2" y="29"/>
                      <a:pt x="3" y="32"/>
                      <a:pt x="3" y="32"/>
                    </a:cubicBezTo>
                    <a:cubicBezTo>
                      <a:pt x="64" y="19"/>
                      <a:pt x="64" y="19"/>
                      <a:pt x="64" y="19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FF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317"/>
              <p:cNvSpPr>
                <a:spLocks noEditPoints="1"/>
              </p:cNvSpPr>
              <p:nvPr/>
            </p:nvSpPr>
            <p:spPr bwMode="auto">
              <a:xfrm>
                <a:off x="6297991" y="5720507"/>
                <a:ext cx="249387" cy="190082"/>
              </a:xfrm>
              <a:custGeom>
                <a:avLst/>
                <a:gdLst>
                  <a:gd name="T0" fmla="*/ 4 w 69"/>
                  <a:gd name="T1" fmla="*/ 53 h 53"/>
                  <a:gd name="T2" fmla="*/ 3 w 69"/>
                  <a:gd name="T3" fmla="*/ 52 h 53"/>
                  <a:gd name="T4" fmla="*/ 3 w 69"/>
                  <a:gd name="T5" fmla="*/ 52 h 53"/>
                  <a:gd name="T6" fmla="*/ 0 w 69"/>
                  <a:gd name="T7" fmla="*/ 33 h 53"/>
                  <a:gd name="T8" fmla="*/ 0 w 69"/>
                  <a:gd name="T9" fmla="*/ 33 h 53"/>
                  <a:gd name="T10" fmla="*/ 2 w 69"/>
                  <a:gd name="T11" fmla="*/ 31 h 53"/>
                  <a:gd name="T12" fmla="*/ 2 w 69"/>
                  <a:gd name="T13" fmla="*/ 31 h 53"/>
                  <a:gd name="T14" fmla="*/ 27 w 69"/>
                  <a:gd name="T15" fmla="*/ 26 h 53"/>
                  <a:gd name="T16" fmla="*/ 53 w 69"/>
                  <a:gd name="T17" fmla="*/ 0 h 53"/>
                  <a:gd name="T18" fmla="*/ 55 w 69"/>
                  <a:gd name="T19" fmla="*/ 0 h 53"/>
                  <a:gd name="T20" fmla="*/ 55 w 69"/>
                  <a:gd name="T21" fmla="*/ 0 h 53"/>
                  <a:gd name="T22" fmla="*/ 68 w 69"/>
                  <a:gd name="T23" fmla="*/ 15 h 53"/>
                  <a:gd name="T24" fmla="*/ 68 w 69"/>
                  <a:gd name="T25" fmla="*/ 15 h 53"/>
                  <a:gd name="T26" fmla="*/ 68 w 69"/>
                  <a:gd name="T27" fmla="*/ 17 h 53"/>
                  <a:gd name="T28" fmla="*/ 68 w 69"/>
                  <a:gd name="T29" fmla="*/ 17 h 53"/>
                  <a:gd name="T30" fmla="*/ 36 w 69"/>
                  <a:gd name="T31" fmla="*/ 46 h 53"/>
                  <a:gd name="T32" fmla="*/ 35 w 69"/>
                  <a:gd name="T33" fmla="*/ 46 h 53"/>
                  <a:gd name="T34" fmla="*/ 5 w 69"/>
                  <a:gd name="T35" fmla="*/ 53 h 53"/>
                  <a:gd name="T36" fmla="*/ 5 w 69"/>
                  <a:gd name="T37" fmla="*/ 53 h 53"/>
                  <a:gd name="T38" fmla="*/ 5 w 69"/>
                  <a:gd name="T39" fmla="*/ 53 h 53"/>
                  <a:gd name="T40" fmla="*/ 4 w 69"/>
                  <a:gd name="T41" fmla="*/ 53 h 53"/>
                  <a:gd name="T42" fmla="*/ 7 w 69"/>
                  <a:gd name="T43" fmla="*/ 49 h 53"/>
                  <a:gd name="T44" fmla="*/ 34 w 69"/>
                  <a:gd name="T45" fmla="*/ 43 h 53"/>
                  <a:gd name="T46" fmla="*/ 64 w 69"/>
                  <a:gd name="T47" fmla="*/ 15 h 53"/>
                  <a:gd name="T48" fmla="*/ 62 w 69"/>
                  <a:gd name="T49" fmla="*/ 11 h 53"/>
                  <a:gd name="T50" fmla="*/ 62 w 69"/>
                  <a:gd name="T51" fmla="*/ 11 h 53"/>
                  <a:gd name="T52" fmla="*/ 55 w 69"/>
                  <a:gd name="T53" fmla="*/ 4 h 53"/>
                  <a:gd name="T54" fmla="*/ 55 w 69"/>
                  <a:gd name="T55" fmla="*/ 4 h 53"/>
                  <a:gd name="T56" fmla="*/ 30 w 69"/>
                  <a:gd name="T57" fmla="*/ 29 h 53"/>
                  <a:gd name="T58" fmla="*/ 29 w 69"/>
                  <a:gd name="T59" fmla="*/ 29 h 53"/>
                  <a:gd name="T60" fmla="*/ 4 w 69"/>
                  <a:gd name="T61" fmla="*/ 35 h 53"/>
                  <a:gd name="T62" fmla="*/ 7 w 69"/>
                  <a:gd name="T63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9" h="53">
                    <a:moveTo>
                      <a:pt x="4" y="53"/>
                    </a:moveTo>
                    <a:cubicBezTo>
                      <a:pt x="3" y="53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47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6" y="4"/>
                      <a:pt x="68" y="15"/>
                      <a:pt x="68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9" y="15"/>
                      <a:pt x="68" y="16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4" y="53"/>
                      <a:pt x="4" y="53"/>
                    </a:cubicBezTo>
                    <a:close/>
                    <a:moveTo>
                      <a:pt x="7" y="49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8"/>
                      <a:pt x="59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8"/>
                      <a:pt x="6" y="45"/>
                      <a:pt x="7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8"/>
              <p:cNvSpPr/>
              <p:nvPr/>
            </p:nvSpPr>
            <p:spPr bwMode="auto">
              <a:xfrm>
                <a:off x="6244768" y="5816308"/>
                <a:ext cx="79074" cy="123173"/>
              </a:xfrm>
              <a:custGeom>
                <a:avLst/>
                <a:gdLst>
                  <a:gd name="T0" fmla="*/ 6 w 22"/>
                  <a:gd name="T1" fmla="*/ 34 h 34"/>
                  <a:gd name="T2" fmla="*/ 5 w 22"/>
                  <a:gd name="T3" fmla="*/ 33 h 34"/>
                  <a:gd name="T4" fmla="*/ 5 w 22"/>
                  <a:gd name="T5" fmla="*/ 33 h 34"/>
                  <a:gd name="T6" fmla="*/ 0 w 22"/>
                  <a:gd name="T7" fmla="*/ 3 h 34"/>
                  <a:gd name="T8" fmla="*/ 0 w 22"/>
                  <a:gd name="T9" fmla="*/ 3 h 34"/>
                  <a:gd name="T10" fmla="*/ 1 w 22"/>
                  <a:gd name="T11" fmla="*/ 1 h 34"/>
                  <a:gd name="T12" fmla="*/ 1 w 22"/>
                  <a:gd name="T13" fmla="*/ 1 h 34"/>
                  <a:gd name="T14" fmla="*/ 3 w 22"/>
                  <a:gd name="T15" fmla="*/ 1 h 34"/>
                  <a:gd name="T16" fmla="*/ 3 w 22"/>
                  <a:gd name="T17" fmla="*/ 1 h 34"/>
                  <a:gd name="T18" fmla="*/ 18 w 22"/>
                  <a:gd name="T19" fmla="*/ 4 h 34"/>
                  <a:gd name="T20" fmla="*/ 18 w 22"/>
                  <a:gd name="T21" fmla="*/ 4 h 34"/>
                  <a:gd name="T22" fmla="*/ 19 w 22"/>
                  <a:gd name="T23" fmla="*/ 7 h 34"/>
                  <a:gd name="T24" fmla="*/ 19 w 22"/>
                  <a:gd name="T25" fmla="*/ 7 h 34"/>
                  <a:gd name="T26" fmla="*/ 17 w 22"/>
                  <a:gd name="T27" fmla="*/ 8 h 34"/>
                  <a:gd name="T28" fmla="*/ 17 w 22"/>
                  <a:gd name="T29" fmla="*/ 8 h 34"/>
                  <a:gd name="T30" fmla="*/ 5 w 22"/>
                  <a:gd name="T31" fmla="*/ 5 h 34"/>
                  <a:gd name="T32" fmla="*/ 6 w 22"/>
                  <a:gd name="T33" fmla="*/ 15 h 34"/>
                  <a:gd name="T34" fmla="*/ 6 w 22"/>
                  <a:gd name="T35" fmla="*/ 15 h 34"/>
                  <a:gd name="T36" fmla="*/ 8 w 22"/>
                  <a:gd name="T37" fmla="*/ 29 h 34"/>
                  <a:gd name="T38" fmla="*/ 8 w 22"/>
                  <a:gd name="T39" fmla="*/ 29 h 34"/>
                  <a:gd name="T40" fmla="*/ 19 w 22"/>
                  <a:gd name="T41" fmla="*/ 23 h 34"/>
                  <a:gd name="T42" fmla="*/ 22 w 22"/>
                  <a:gd name="T43" fmla="*/ 23 h 34"/>
                  <a:gd name="T44" fmla="*/ 22 w 22"/>
                  <a:gd name="T45" fmla="*/ 23 h 34"/>
                  <a:gd name="T46" fmla="*/ 21 w 22"/>
                  <a:gd name="T47" fmla="*/ 26 h 34"/>
                  <a:gd name="T48" fmla="*/ 21 w 22"/>
                  <a:gd name="T49" fmla="*/ 26 h 34"/>
                  <a:gd name="T50" fmla="*/ 8 w 22"/>
                  <a:gd name="T51" fmla="*/ 34 h 34"/>
                  <a:gd name="T52" fmla="*/ 7 w 22"/>
                  <a:gd name="T53" fmla="*/ 34 h 34"/>
                  <a:gd name="T54" fmla="*/ 7 w 22"/>
                  <a:gd name="T55" fmla="*/ 34 h 34"/>
                  <a:gd name="T56" fmla="*/ 6 w 22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4">
                    <a:moveTo>
                      <a:pt x="6" y="34"/>
                    </a:moveTo>
                    <a:cubicBezTo>
                      <a:pt x="6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27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8"/>
                      <a:pt x="5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6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4"/>
                      <a:pt x="6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19"/>
              <p:cNvSpPr/>
              <p:nvPr/>
            </p:nvSpPr>
            <p:spPr bwMode="auto">
              <a:xfrm>
                <a:off x="6082058" y="5770689"/>
                <a:ext cx="194644" cy="266115"/>
              </a:xfrm>
              <a:custGeom>
                <a:avLst/>
                <a:gdLst>
                  <a:gd name="T0" fmla="*/ 13 w 54"/>
                  <a:gd name="T1" fmla="*/ 74 h 74"/>
                  <a:gd name="T2" fmla="*/ 11 w 54"/>
                  <a:gd name="T3" fmla="*/ 73 h 74"/>
                  <a:gd name="T4" fmla="*/ 11 w 54"/>
                  <a:gd name="T5" fmla="*/ 73 h 74"/>
                  <a:gd name="T6" fmla="*/ 0 w 54"/>
                  <a:gd name="T7" fmla="*/ 5 h 74"/>
                  <a:gd name="T8" fmla="*/ 0 w 54"/>
                  <a:gd name="T9" fmla="*/ 5 h 74"/>
                  <a:gd name="T10" fmla="*/ 1 w 54"/>
                  <a:gd name="T11" fmla="*/ 2 h 74"/>
                  <a:gd name="T12" fmla="*/ 1 w 54"/>
                  <a:gd name="T13" fmla="*/ 2 h 74"/>
                  <a:gd name="T14" fmla="*/ 2 w 54"/>
                  <a:gd name="T15" fmla="*/ 0 h 74"/>
                  <a:gd name="T16" fmla="*/ 2 w 54"/>
                  <a:gd name="T17" fmla="*/ 0 h 74"/>
                  <a:gd name="T18" fmla="*/ 2 w 54"/>
                  <a:gd name="T19" fmla="*/ 0 h 74"/>
                  <a:gd name="T20" fmla="*/ 3 w 54"/>
                  <a:gd name="T21" fmla="*/ 0 h 74"/>
                  <a:gd name="T22" fmla="*/ 3 w 54"/>
                  <a:gd name="T23" fmla="*/ 0 h 74"/>
                  <a:gd name="T24" fmla="*/ 3 w 54"/>
                  <a:gd name="T25" fmla="*/ 0 h 74"/>
                  <a:gd name="T26" fmla="*/ 3 w 54"/>
                  <a:gd name="T27" fmla="*/ 0 h 74"/>
                  <a:gd name="T28" fmla="*/ 28 w 54"/>
                  <a:gd name="T29" fmla="*/ 7 h 74"/>
                  <a:gd name="T30" fmla="*/ 28 w 54"/>
                  <a:gd name="T31" fmla="*/ 7 h 74"/>
                  <a:gd name="T32" fmla="*/ 48 w 54"/>
                  <a:gd name="T33" fmla="*/ 14 h 74"/>
                  <a:gd name="T34" fmla="*/ 48 w 54"/>
                  <a:gd name="T35" fmla="*/ 14 h 74"/>
                  <a:gd name="T36" fmla="*/ 48 w 54"/>
                  <a:gd name="T37" fmla="*/ 14 h 74"/>
                  <a:gd name="T38" fmla="*/ 49 w 54"/>
                  <a:gd name="T39" fmla="*/ 16 h 74"/>
                  <a:gd name="T40" fmla="*/ 49 w 54"/>
                  <a:gd name="T41" fmla="*/ 16 h 74"/>
                  <a:gd name="T42" fmla="*/ 47 w 54"/>
                  <a:gd name="T43" fmla="*/ 17 h 74"/>
                  <a:gd name="T44" fmla="*/ 47 w 54"/>
                  <a:gd name="T45" fmla="*/ 17 h 74"/>
                  <a:gd name="T46" fmla="*/ 26 w 54"/>
                  <a:gd name="T47" fmla="*/ 10 h 74"/>
                  <a:gd name="T48" fmla="*/ 26 w 54"/>
                  <a:gd name="T49" fmla="*/ 10 h 74"/>
                  <a:gd name="T50" fmla="*/ 5 w 54"/>
                  <a:gd name="T51" fmla="*/ 4 h 74"/>
                  <a:gd name="T52" fmla="*/ 5 w 54"/>
                  <a:gd name="T53" fmla="*/ 4 h 74"/>
                  <a:gd name="T54" fmla="*/ 4 w 54"/>
                  <a:gd name="T55" fmla="*/ 5 h 74"/>
                  <a:gd name="T56" fmla="*/ 4 w 54"/>
                  <a:gd name="T57" fmla="*/ 5 h 74"/>
                  <a:gd name="T58" fmla="*/ 14 w 54"/>
                  <a:gd name="T59" fmla="*/ 69 h 74"/>
                  <a:gd name="T60" fmla="*/ 14 w 54"/>
                  <a:gd name="T61" fmla="*/ 69 h 74"/>
                  <a:gd name="T62" fmla="*/ 51 w 54"/>
                  <a:gd name="T63" fmla="*/ 43 h 74"/>
                  <a:gd name="T64" fmla="*/ 53 w 54"/>
                  <a:gd name="T65" fmla="*/ 44 h 74"/>
                  <a:gd name="T66" fmla="*/ 53 w 54"/>
                  <a:gd name="T67" fmla="*/ 44 h 74"/>
                  <a:gd name="T68" fmla="*/ 53 w 54"/>
                  <a:gd name="T69" fmla="*/ 46 h 74"/>
                  <a:gd name="T70" fmla="*/ 53 w 54"/>
                  <a:gd name="T71" fmla="*/ 46 h 74"/>
                  <a:gd name="T72" fmla="*/ 14 w 54"/>
                  <a:gd name="T73" fmla="*/ 74 h 74"/>
                  <a:gd name="T74" fmla="*/ 13 w 54"/>
                  <a:gd name="T75" fmla="*/ 74 h 74"/>
                  <a:gd name="T76" fmla="*/ 13 w 54"/>
                  <a:gd name="T77" fmla="*/ 74 h 74"/>
                  <a:gd name="T78" fmla="*/ 13 w 54"/>
                  <a:gd name="T7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4" h="74">
                    <a:moveTo>
                      <a:pt x="13" y="74"/>
                    </a:moveTo>
                    <a:cubicBezTo>
                      <a:pt x="12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59"/>
                      <a:pt x="1" y="1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17" y="3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8" y="10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37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8"/>
                      <a:pt x="8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17"/>
                      <a:pt x="9" y="54"/>
                      <a:pt x="14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5"/>
                      <a:pt x="54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20"/>
              <p:cNvSpPr/>
              <p:nvPr/>
            </p:nvSpPr>
            <p:spPr bwMode="auto">
              <a:xfrm>
                <a:off x="5888935" y="5942523"/>
                <a:ext cx="243305" cy="133818"/>
              </a:xfrm>
              <a:custGeom>
                <a:avLst/>
                <a:gdLst>
                  <a:gd name="T0" fmla="*/ 4 w 68"/>
                  <a:gd name="T1" fmla="*/ 36 h 37"/>
                  <a:gd name="T2" fmla="*/ 0 w 68"/>
                  <a:gd name="T3" fmla="*/ 19 h 37"/>
                  <a:gd name="T4" fmla="*/ 0 w 68"/>
                  <a:gd name="T5" fmla="*/ 19 h 37"/>
                  <a:gd name="T6" fmla="*/ 0 w 68"/>
                  <a:gd name="T7" fmla="*/ 13 h 37"/>
                  <a:gd name="T8" fmla="*/ 0 w 68"/>
                  <a:gd name="T9" fmla="*/ 13 h 37"/>
                  <a:gd name="T10" fmla="*/ 2 w 68"/>
                  <a:gd name="T11" fmla="*/ 12 h 37"/>
                  <a:gd name="T12" fmla="*/ 2 w 68"/>
                  <a:gd name="T13" fmla="*/ 12 h 37"/>
                  <a:gd name="T14" fmla="*/ 61 w 68"/>
                  <a:gd name="T15" fmla="*/ 0 h 37"/>
                  <a:gd name="T16" fmla="*/ 61 w 68"/>
                  <a:gd name="T17" fmla="*/ 0 h 37"/>
                  <a:gd name="T18" fmla="*/ 63 w 68"/>
                  <a:gd name="T19" fmla="*/ 2 h 37"/>
                  <a:gd name="T20" fmla="*/ 63 w 68"/>
                  <a:gd name="T21" fmla="*/ 2 h 37"/>
                  <a:gd name="T22" fmla="*/ 61 w 68"/>
                  <a:gd name="T23" fmla="*/ 4 h 37"/>
                  <a:gd name="T24" fmla="*/ 61 w 68"/>
                  <a:gd name="T25" fmla="*/ 4 h 37"/>
                  <a:gd name="T26" fmla="*/ 4 w 68"/>
                  <a:gd name="T27" fmla="*/ 15 h 37"/>
                  <a:gd name="T28" fmla="*/ 4 w 68"/>
                  <a:gd name="T29" fmla="*/ 19 h 37"/>
                  <a:gd name="T30" fmla="*/ 4 w 68"/>
                  <a:gd name="T31" fmla="*/ 19 h 37"/>
                  <a:gd name="T32" fmla="*/ 6 w 68"/>
                  <a:gd name="T33" fmla="*/ 33 h 37"/>
                  <a:gd name="T34" fmla="*/ 6 w 68"/>
                  <a:gd name="T35" fmla="*/ 33 h 37"/>
                  <a:gd name="T36" fmla="*/ 66 w 68"/>
                  <a:gd name="T37" fmla="*/ 19 h 37"/>
                  <a:gd name="T38" fmla="*/ 68 w 68"/>
                  <a:gd name="T39" fmla="*/ 21 h 37"/>
                  <a:gd name="T40" fmla="*/ 68 w 68"/>
                  <a:gd name="T41" fmla="*/ 21 h 37"/>
                  <a:gd name="T42" fmla="*/ 66 w 68"/>
                  <a:gd name="T43" fmla="*/ 23 h 37"/>
                  <a:gd name="T44" fmla="*/ 66 w 68"/>
                  <a:gd name="T45" fmla="*/ 23 h 37"/>
                  <a:gd name="T46" fmla="*/ 6 w 68"/>
                  <a:gd name="T47" fmla="*/ 37 h 37"/>
                  <a:gd name="T48" fmla="*/ 6 w 68"/>
                  <a:gd name="T49" fmla="*/ 37 h 37"/>
                  <a:gd name="T50" fmla="*/ 6 w 68"/>
                  <a:gd name="T51" fmla="*/ 37 h 37"/>
                  <a:gd name="T52" fmla="*/ 4 w 68"/>
                  <a:gd name="T5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37">
                    <a:moveTo>
                      <a:pt x="4" y="36"/>
                    </a:moveTo>
                    <a:cubicBezTo>
                      <a:pt x="0" y="32"/>
                      <a:pt x="0" y="2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6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3" y="1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2" y="4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4"/>
                      <a:pt x="4" y="29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9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3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5" y="37"/>
                      <a:pt x="4" y="3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21"/>
              <p:cNvSpPr>
                <a:spLocks noEditPoints="1"/>
              </p:cNvSpPr>
              <p:nvPr/>
            </p:nvSpPr>
            <p:spPr bwMode="auto">
              <a:xfrm>
                <a:off x="5895017" y="5776771"/>
                <a:ext cx="205288" cy="220495"/>
              </a:xfrm>
              <a:custGeom>
                <a:avLst/>
                <a:gdLst>
                  <a:gd name="T0" fmla="*/ 5 w 57"/>
                  <a:gd name="T1" fmla="*/ 59 h 61"/>
                  <a:gd name="T2" fmla="*/ 1 w 57"/>
                  <a:gd name="T3" fmla="*/ 17 h 61"/>
                  <a:gd name="T4" fmla="*/ 1 w 57"/>
                  <a:gd name="T5" fmla="*/ 17 h 61"/>
                  <a:gd name="T6" fmla="*/ 2 w 57"/>
                  <a:gd name="T7" fmla="*/ 11 h 61"/>
                  <a:gd name="T8" fmla="*/ 2 w 57"/>
                  <a:gd name="T9" fmla="*/ 11 h 61"/>
                  <a:gd name="T10" fmla="*/ 6 w 57"/>
                  <a:gd name="T11" fmla="*/ 9 h 61"/>
                  <a:gd name="T12" fmla="*/ 6 w 57"/>
                  <a:gd name="T13" fmla="*/ 9 h 61"/>
                  <a:gd name="T14" fmla="*/ 12 w 57"/>
                  <a:gd name="T15" fmla="*/ 7 h 61"/>
                  <a:gd name="T16" fmla="*/ 12 w 57"/>
                  <a:gd name="T17" fmla="*/ 7 h 61"/>
                  <a:gd name="T18" fmla="*/ 30 w 57"/>
                  <a:gd name="T19" fmla="*/ 4 h 61"/>
                  <a:gd name="T20" fmla="*/ 30 w 57"/>
                  <a:gd name="T21" fmla="*/ 4 h 61"/>
                  <a:gd name="T22" fmla="*/ 54 w 57"/>
                  <a:gd name="T23" fmla="*/ 1 h 61"/>
                  <a:gd name="T24" fmla="*/ 54 w 57"/>
                  <a:gd name="T25" fmla="*/ 1 h 61"/>
                  <a:gd name="T26" fmla="*/ 54 w 57"/>
                  <a:gd name="T27" fmla="*/ 1 h 61"/>
                  <a:gd name="T28" fmla="*/ 56 w 57"/>
                  <a:gd name="T29" fmla="*/ 2 h 61"/>
                  <a:gd name="T30" fmla="*/ 56 w 57"/>
                  <a:gd name="T31" fmla="*/ 2 h 61"/>
                  <a:gd name="T32" fmla="*/ 55 w 57"/>
                  <a:gd name="T33" fmla="*/ 5 h 61"/>
                  <a:gd name="T34" fmla="*/ 55 w 57"/>
                  <a:gd name="T35" fmla="*/ 5 h 61"/>
                  <a:gd name="T36" fmla="*/ 31 w 57"/>
                  <a:gd name="T37" fmla="*/ 8 h 61"/>
                  <a:gd name="T38" fmla="*/ 31 w 57"/>
                  <a:gd name="T39" fmla="*/ 8 h 61"/>
                  <a:gd name="T40" fmla="*/ 5 w 57"/>
                  <a:gd name="T41" fmla="*/ 13 h 61"/>
                  <a:gd name="T42" fmla="*/ 5 w 57"/>
                  <a:gd name="T43" fmla="*/ 13 h 61"/>
                  <a:gd name="T44" fmla="*/ 5 w 57"/>
                  <a:gd name="T45" fmla="*/ 14 h 61"/>
                  <a:gd name="T46" fmla="*/ 5 w 57"/>
                  <a:gd name="T47" fmla="*/ 14 h 61"/>
                  <a:gd name="T48" fmla="*/ 5 w 57"/>
                  <a:gd name="T49" fmla="*/ 17 h 61"/>
                  <a:gd name="T50" fmla="*/ 5 w 57"/>
                  <a:gd name="T51" fmla="*/ 17 h 61"/>
                  <a:gd name="T52" fmla="*/ 9 w 57"/>
                  <a:gd name="T53" fmla="*/ 59 h 61"/>
                  <a:gd name="T54" fmla="*/ 9 w 57"/>
                  <a:gd name="T55" fmla="*/ 59 h 61"/>
                  <a:gd name="T56" fmla="*/ 7 w 57"/>
                  <a:gd name="T57" fmla="*/ 61 h 61"/>
                  <a:gd name="T58" fmla="*/ 7 w 57"/>
                  <a:gd name="T59" fmla="*/ 61 h 61"/>
                  <a:gd name="T60" fmla="*/ 7 w 57"/>
                  <a:gd name="T61" fmla="*/ 61 h 61"/>
                  <a:gd name="T62" fmla="*/ 7 w 57"/>
                  <a:gd name="T63" fmla="*/ 61 h 61"/>
                  <a:gd name="T64" fmla="*/ 5 w 57"/>
                  <a:gd name="T65" fmla="*/ 59 h 61"/>
                  <a:gd name="T66" fmla="*/ 5 w 57"/>
                  <a:gd name="T67" fmla="*/ 14 h 61"/>
                  <a:gd name="T68" fmla="*/ 5 w 57"/>
                  <a:gd name="T69" fmla="*/ 14 h 61"/>
                  <a:gd name="T70" fmla="*/ 5 w 57"/>
                  <a:gd name="T71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61">
                    <a:moveTo>
                      <a:pt x="5" y="59"/>
                    </a:moveTo>
                    <a:cubicBezTo>
                      <a:pt x="5" y="59"/>
                      <a:pt x="1" y="2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4"/>
                      <a:pt x="0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6"/>
                      <a:pt x="23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42" y="2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3"/>
                      <a:pt x="56" y="4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43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0" y="10"/>
                      <a:pt x="7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29"/>
                      <a:pt x="9" y="58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1"/>
                      <a:pt x="5" y="60"/>
                      <a:pt x="5" y="59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22"/>
              <p:cNvSpPr/>
              <p:nvPr/>
            </p:nvSpPr>
            <p:spPr bwMode="auto">
              <a:xfrm>
                <a:off x="5952802" y="5852804"/>
                <a:ext cx="147504" cy="129256"/>
              </a:xfrm>
              <a:custGeom>
                <a:avLst/>
                <a:gdLst>
                  <a:gd name="T0" fmla="*/ 2 w 41"/>
                  <a:gd name="T1" fmla="*/ 34 h 36"/>
                  <a:gd name="T2" fmla="*/ 0 w 41"/>
                  <a:gd name="T3" fmla="*/ 7 h 36"/>
                  <a:gd name="T4" fmla="*/ 2 w 41"/>
                  <a:gd name="T5" fmla="*/ 5 h 36"/>
                  <a:gd name="T6" fmla="*/ 2 w 41"/>
                  <a:gd name="T7" fmla="*/ 5 h 36"/>
                  <a:gd name="T8" fmla="*/ 39 w 41"/>
                  <a:gd name="T9" fmla="*/ 0 h 36"/>
                  <a:gd name="T10" fmla="*/ 39 w 41"/>
                  <a:gd name="T11" fmla="*/ 0 h 36"/>
                  <a:gd name="T12" fmla="*/ 41 w 41"/>
                  <a:gd name="T13" fmla="*/ 2 h 36"/>
                  <a:gd name="T14" fmla="*/ 41 w 41"/>
                  <a:gd name="T15" fmla="*/ 2 h 36"/>
                  <a:gd name="T16" fmla="*/ 39 w 41"/>
                  <a:gd name="T17" fmla="*/ 4 h 36"/>
                  <a:gd name="T18" fmla="*/ 39 w 41"/>
                  <a:gd name="T19" fmla="*/ 4 h 36"/>
                  <a:gd name="T20" fmla="*/ 4 w 41"/>
                  <a:gd name="T21" fmla="*/ 8 h 36"/>
                  <a:gd name="T22" fmla="*/ 6 w 41"/>
                  <a:gd name="T23" fmla="*/ 34 h 36"/>
                  <a:gd name="T24" fmla="*/ 4 w 41"/>
                  <a:gd name="T25" fmla="*/ 36 h 36"/>
                  <a:gd name="T26" fmla="*/ 4 w 41"/>
                  <a:gd name="T27" fmla="*/ 36 h 36"/>
                  <a:gd name="T28" fmla="*/ 4 w 41"/>
                  <a:gd name="T29" fmla="*/ 36 h 36"/>
                  <a:gd name="T30" fmla="*/ 4 w 41"/>
                  <a:gd name="T31" fmla="*/ 36 h 36"/>
                  <a:gd name="T32" fmla="*/ 2 w 41"/>
                  <a:gd name="T3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36">
                    <a:moveTo>
                      <a:pt x="2" y="3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1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3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2" y="35"/>
                      <a:pt x="2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23"/>
              <p:cNvSpPr/>
              <p:nvPr/>
            </p:nvSpPr>
            <p:spPr bwMode="auto">
              <a:xfrm>
                <a:off x="4243586" y="5992704"/>
                <a:ext cx="1655994" cy="374081"/>
              </a:xfrm>
              <a:custGeom>
                <a:avLst/>
                <a:gdLst>
                  <a:gd name="T0" fmla="*/ 111 w 460"/>
                  <a:gd name="T1" fmla="*/ 104 h 104"/>
                  <a:gd name="T2" fmla="*/ 2 w 460"/>
                  <a:gd name="T3" fmla="*/ 83 h 104"/>
                  <a:gd name="T4" fmla="*/ 2 w 460"/>
                  <a:gd name="T5" fmla="*/ 83 h 104"/>
                  <a:gd name="T6" fmla="*/ 1 w 460"/>
                  <a:gd name="T7" fmla="*/ 80 h 104"/>
                  <a:gd name="T8" fmla="*/ 1 w 460"/>
                  <a:gd name="T9" fmla="*/ 80 h 104"/>
                  <a:gd name="T10" fmla="*/ 3 w 460"/>
                  <a:gd name="T11" fmla="*/ 79 h 104"/>
                  <a:gd name="T12" fmla="*/ 3 w 460"/>
                  <a:gd name="T13" fmla="*/ 79 h 104"/>
                  <a:gd name="T14" fmla="*/ 111 w 460"/>
                  <a:gd name="T15" fmla="*/ 100 h 104"/>
                  <a:gd name="T16" fmla="*/ 111 w 460"/>
                  <a:gd name="T17" fmla="*/ 100 h 104"/>
                  <a:gd name="T18" fmla="*/ 266 w 460"/>
                  <a:gd name="T19" fmla="*/ 41 h 104"/>
                  <a:gd name="T20" fmla="*/ 266 w 460"/>
                  <a:gd name="T21" fmla="*/ 41 h 104"/>
                  <a:gd name="T22" fmla="*/ 417 w 460"/>
                  <a:gd name="T23" fmla="*/ 0 h 104"/>
                  <a:gd name="T24" fmla="*/ 417 w 460"/>
                  <a:gd name="T25" fmla="*/ 0 h 104"/>
                  <a:gd name="T26" fmla="*/ 458 w 460"/>
                  <a:gd name="T27" fmla="*/ 2 h 104"/>
                  <a:gd name="T28" fmla="*/ 458 w 460"/>
                  <a:gd name="T29" fmla="*/ 2 h 104"/>
                  <a:gd name="T30" fmla="*/ 458 w 460"/>
                  <a:gd name="T31" fmla="*/ 2 h 104"/>
                  <a:gd name="T32" fmla="*/ 460 w 460"/>
                  <a:gd name="T33" fmla="*/ 5 h 104"/>
                  <a:gd name="T34" fmla="*/ 460 w 460"/>
                  <a:gd name="T35" fmla="*/ 5 h 104"/>
                  <a:gd name="T36" fmla="*/ 457 w 460"/>
                  <a:gd name="T37" fmla="*/ 6 h 104"/>
                  <a:gd name="T38" fmla="*/ 457 w 460"/>
                  <a:gd name="T39" fmla="*/ 6 h 104"/>
                  <a:gd name="T40" fmla="*/ 417 w 460"/>
                  <a:gd name="T41" fmla="*/ 4 h 104"/>
                  <a:gd name="T42" fmla="*/ 417 w 460"/>
                  <a:gd name="T43" fmla="*/ 4 h 104"/>
                  <a:gd name="T44" fmla="*/ 268 w 460"/>
                  <a:gd name="T45" fmla="*/ 44 h 104"/>
                  <a:gd name="T46" fmla="*/ 268 w 460"/>
                  <a:gd name="T47" fmla="*/ 44 h 104"/>
                  <a:gd name="T48" fmla="*/ 111 w 460"/>
                  <a:gd name="T49" fmla="*/ 104 h 104"/>
                  <a:gd name="T50" fmla="*/ 111 w 460"/>
                  <a:gd name="T51" fmla="*/ 104 h 104"/>
                  <a:gd name="T52" fmla="*/ 111 w 460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0" h="104">
                    <a:moveTo>
                      <a:pt x="111" y="104"/>
                    </a:moveTo>
                    <a:cubicBezTo>
                      <a:pt x="79" y="104"/>
                      <a:pt x="43" y="98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3"/>
                      <a:pt x="0" y="81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9"/>
                      <a:pt x="2" y="79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4" y="94"/>
                      <a:pt x="79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72" y="100"/>
                      <a:pt x="219" y="77"/>
                      <a:pt x="266" y="41"/>
                    </a:cubicBezTo>
                    <a:cubicBezTo>
                      <a:pt x="266" y="41"/>
                      <a:pt x="266" y="41"/>
                      <a:pt x="266" y="41"/>
                    </a:cubicBezTo>
                    <a:cubicBezTo>
                      <a:pt x="311" y="6"/>
                      <a:pt x="375" y="0"/>
                      <a:pt x="417" y="0"/>
                    </a:cubicBezTo>
                    <a:cubicBezTo>
                      <a:pt x="417" y="0"/>
                      <a:pt x="417" y="0"/>
                      <a:pt x="417" y="0"/>
                    </a:cubicBezTo>
                    <a:cubicBezTo>
                      <a:pt x="441" y="0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8" y="2"/>
                      <a:pt x="458" y="2"/>
                      <a:pt x="458" y="2"/>
                    </a:cubicBezTo>
                    <a:cubicBezTo>
                      <a:pt x="459" y="3"/>
                      <a:pt x="460" y="4"/>
                      <a:pt x="460" y="5"/>
                    </a:cubicBezTo>
                    <a:cubicBezTo>
                      <a:pt x="460" y="5"/>
                      <a:pt x="460" y="5"/>
                      <a:pt x="460" y="5"/>
                    </a:cubicBezTo>
                    <a:cubicBezTo>
                      <a:pt x="459" y="6"/>
                      <a:pt x="458" y="6"/>
                      <a:pt x="457" y="6"/>
                    </a:cubicBezTo>
                    <a:cubicBezTo>
                      <a:pt x="457" y="6"/>
                      <a:pt x="457" y="6"/>
                      <a:pt x="457" y="6"/>
                    </a:cubicBezTo>
                    <a:cubicBezTo>
                      <a:pt x="457" y="6"/>
                      <a:pt x="441" y="4"/>
                      <a:pt x="417" y="4"/>
                    </a:cubicBezTo>
                    <a:cubicBezTo>
                      <a:pt x="417" y="4"/>
                      <a:pt x="417" y="4"/>
                      <a:pt x="417" y="4"/>
                    </a:cubicBezTo>
                    <a:cubicBezTo>
                      <a:pt x="376" y="4"/>
                      <a:pt x="312" y="11"/>
                      <a:pt x="268" y="44"/>
                    </a:cubicBezTo>
                    <a:cubicBezTo>
                      <a:pt x="268" y="44"/>
                      <a:pt x="268" y="44"/>
                      <a:pt x="268" y="44"/>
                    </a:cubicBezTo>
                    <a:cubicBezTo>
                      <a:pt x="221" y="80"/>
                      <a:pt x="173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24"/>
              <p:cNvSpPr/>
              <p:nvPr/>
            </p:nvSpPr>
            <p:spPr bwMode="auto">
              <a:xfrm>
                <a:off x="4225338" y="6032241"/>
                <a:ext cx="1680324" cy="402974"/>
              </a:xfrm>
              <a:custGeom>
                <a:avLst/>
                <a:gdLst>
                  <a:gd name="T0" fmla="*/ 2 w 467"/>
                  <a:gd name="T1" fmla="*/ 89 h 112"/>
                  <a:gd name="T2" fmla="*/ 2 w 467"/>
                  <a:gd name="T3" fmla="*/ 89 h 112"/>
                  <a:gd name="T4" fmla="*/ 1 w 467"/>
                  <a:gd name="T5" fmla="*/ 86 h 112"/>
                  <a:gd name="T6" fmla="*/ 1 w 467"/>
                  <a:gd name="T7" fmla="*/ 86 h 112"/>
                  <a:gd name="T8" fmla="*/ 3 w 467"/>
                  <a:gd name="T9" fmla="*/ 85 h 112"/>
                  <a:gd name="T10" fmla="*/ 3 w 467"/>
                  <a:gd name="T11" fmla="*/ 85 h 112"/>
                  <a:gd name="T12" fmla="*/ 39 w 467"/>
                  <a:gd name="T13" fmla="*/ 97 h 112"/>
                  <a:gd name="T14" fmla="*/ 39 w 467"/>
                  <a:gd name="T15" fmla="*/ 97 h 112"/>
                  <a:gd name="T16" fmla="*/ 124 w 467"/>
                  <a:gd name="T17" fmla="*/ 108 h 112"/>
                  <a:gd name="T18" fmla="*/ 124 w 467"/>
                  <a:gd name="T19" fmla="*/ 108 h 112"/>
                  <a:gd name="T20" fmla="*/ 232 w 467"/>
                  <a:gd name="T21" fmla="*/ 79 h 112"/>
                  <a:gd name="T22" fmla="*/ 232 w 467"/>
                  <a:gd name="T23" fmla="*/ 79 h 112"/>
                  <a:gd name="T24" fmla="*/ 432 w 467"/>
                  <a:gd name="T25" fmla="*/ 0 h 112"/>
                  <a:gd name="T26" fmla="*/ 432 w 467"/>
                  <a:gd name="T27" fmla="*/ 0 h 112"/>
                  <a:gd name="T28" fmla="*/ 465 w 467"/>
                  <a:gd name="T29" fmla="*/ 1 h 112"/>
                  <a:gd name="T30" fmla="*/ 465 w 467"/>
                  <a:gd name="T31" fmla="*/ 1 h 112"/>
                  <a:gd name="T32" fmla="*/ 467 w 467"/>
                  <a:gd name="T33" fmla="*/ 3 h 112"/>
                  <a:gd name="T34" fmla="*/ 467 w 467"/>
                  <a:gd name="T35" fmla="*/ 3 h 112"/>
                  <a:gd name="T36" fmla="*/ 465 w 467"/>
                  <a:gd name="T37" fmla="*/ 5 h 112"/>
                  <a:gd name="T38" fmla="*/ 465 w 467"/>
                  <a:gd name="T39" fmla="*/ 5 h 112"/>
                  <a:gd name="T40" fmla="*/ 432 w 467"/>
                  <a:gd name="T41" fmla="*/ 4 h 112"/>
                  <a:gd name="T42" fmla="*/ 432 w 467"/>
                  <a:gd name="T43" fmla="*/ 4 h 112"/>
                  <a:gd name="T44" fmla="*/ 234 w 467"/>
                  <a:gd name="T45" fmla="*/ 83 h 112"/>
                  <a:gd name="T46" fmla="*/ 234 w 467"/>
                  <a:gd name="T47" fmla="*/ 83 h 112"/>
                  <a:gd name="T48" fmla="*/ 124 w 467"/>
                  <a:gd name="T49" fmla="*/ 112 h 112"/>
                  <a:gd name="T50" fmla="*/ 124 w 467"/>
                  <a:gd name="T51" fmla="*/ 112 h 112"/>
                  <a:gd name="T52" fmla="*/ 2 w 467"/>
                  <a:gd name="T53" fmla="*/ 8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7" h="112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1" y="89"/>
                      <a:pt x="0" y="87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17" y="91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62" y="102"/>
                      <a:pt x="92" y="108"/>
                      <a:pt x="124" y="108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60" y="108"/>
                      <a:pt x="198" y="101"/>
                      <a:pt x="232" y="79"/>
                    </a:cubicBezTo>
                    <a:cubicBezTo>
                      <a:pt x="232" y="79"/>
                      <a:pt x="232" y="79"/>
                      <a:pt x="232" y="79"/>
                    </a:cubicBezTo>
                    <a:cubicBezTo>
                      <a:pt x="316" y="24"/>
                      <a:pt x="338" y="0"/>
                      <a:pt x="432" y="0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42" y="0"/>
                      <a:pt x="453" y="0"/>
                      <a:pt x="465" y="1"/>
                    </a:cubicBezTo>
                    <a:cubicBezTo>
                      <a:pt x="465" y="1"/>
                      <a:pt x="465" y="1"/>
                      <a:pt x="465" y="1"/>
                    </a:cubicBezTo>
                    <a:cubicBezTo>
                      <a:pt x="466" y="1"/>
                      <a:pt x="467" y="2"/>
                      <a:pt x="467" y="3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7" y="4"/>
                      <a:pt x="466" y="5"/>
                      <a:pt x="465" y="5"/>
                    </a:cubicBezTo>
                    <a:cubicBezTo>
                      <a:pt x="465" y="5"/>
                      <a:pt x="465" y="5"/>
                      <a:pt x="465" y="5"/>
                    </a:cubicBezTo>
                    <a:cubicBezTo>
                      <a:pt x="453" y="4"/>
                      <a:pt x="442" y="4"/>
                      <a:pt x="432" y="4"/>
                    </a:cubicBezTo>
                    <a:cubicBezTo>
                      <a:pt x="432" y="4"/>
                      <a:pt x="432" y="4"/>
                      <a:pt x="432" y="4"/>
                    </a:cubicBezTo>
                    <a:cubicBezTo>
                      <a:pt x="338" y="4"/>
                      <a:pt x="319" y="27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00" y="105"/>
                      <a:pt x="161" y="112"/>
                      <a:pt x="124" y="112"/>
                    </a:cubicBezTo>
                    <a:cubicBezTo>
                      <a:pt x="124" y="112"/>
                      <a:pt x="124" y="112"/>
                      <a:pt x="124" y="112"/>
                    </a:cubicBezTo>
                    <a:cubicBezTo>
                      <a:pt x="59" y="112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25"/>
              <p:cNvSpPr/>
              <p:nvPr/>
            </p:nvSpPr>
            <p:spPr bwMode="auto">
              <a:xfrm>
                <a:off x="4865534" y="5963812"/>
                <a:ext cx="457717" cy="550477"/>
              </a:xfrm>
              <a:custGeom>
                <a:avLst/>
                <a:gdLst>
                  <a:gd name="T0" fmla="*/ 123 w 127"/>
                  <a:gd name="T1" fmla="*/ 153 h 153"/>
                  <a:gd name="T2" fmla="*/ 0 w 127"/>
                  <a:gd name="T3" fmla="*/ 4 h 153"/>
                  <a:gd name="T4" fmla="*/ 1 w 127"/>
                  <a:gd name="T5" fmla="*/ 1 h 153"/>
                  <a:gd name="T6" fmla="*/ 1 w 127"/>
                  <a:gd name="T7" fmla="*/ 1 h 153"/>
                  <a:gd name="T8" fmla="*/ 4 w 127"/>
                  <a:gd name="T9" fmla="*/ 1 h 153"/>
                  <a:gd name="T10" fmla="*/ 4 w 127"/>
                  <a:gd name="T11" fmla="*/ 1 h 153"/>
                  <a:gd name="T12" fmla="*/ 126 w 127"/>
                  <a:gd name="T13" fmla="*/ 150 h 153"/>
                  <a:gd name="T14" fmla="*/ 126 w 127"/>
                  <a:gd name="T15" fmla="*/ 153 h 153"/>
                  <a:gd name="T16" fmla="*/ 126 w 127"/>
                  <a:gd name="T17" fmla="*/ 153 h 153"/>
                  <a:gd name="T18" fmla="*/ 124 w 127"/>
                  <a:gd name="T19" fmla="*/ 153 h 153"/>
                  <a:gd name="T20" fmla="*/ 124 w 127"/>
                  <a:gd name="T21" fmla="*/ 153 h 153"/>
                  <a:gd name="T22" fmla="*/ 123 w 127"/>
                  <a:gd name="T23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" h="153">
                    <a:moveTo>
                      <a:pt x="123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26" y="150"/>
                      <a:pt x="126" y="150"/>
                      <a:pt x="126" y="150"/>
                    </a:cubicBezTo>
                    <a:cubicBezTo>
                      <a:pt x="127" y="151"/>
                      <a:pt x="127" y="152"/>
                      <a:pt x="126" y="153"/>
                    </a:cubicBezTo>
                    <a:cubicBezTo>
                      <a:pt x="126" y="153"/>
                      <a:pt x="126" y="153"/>
                      <a:pt x="126" y="153"/>
                    </a:cubicBezTo>
                    <a:cubicBezTo>
                      <a:pt x="125" y="153"/>
                      <a:pt x="125" y="153"/>
                      <a:pt x="124" y="153"/>
                    </a:cubicBezTo>
                    <a:cubicBezTo>
                      <a:pt x="124" y="153"/>
                      <a:pt x="124" y="153"/>
                      <a:pt x="124" y="153"/>
                    </a:cubicBezTo>
                    <a:cubicBezTo>
                      <a:pt x="124" y="153"/>
                      <a:pt x="123" y="153"/>
                      <a:pt x="123" y="15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326"/>
              <p:cNvSpPr/>
              <p:nvPr/>
            </p:nvSpPr>
            <p:spPr bwMode="auto">
              <a:xfrm>
                <a:off x="5017599" y="6076340"/>
                <a:ext cx="355833" cy="521585"/>
              </a:xfrm>
              <a:custGeom>
                <a:avLst/>
                <a:gdLst>
                  <a:gd name="T0" fmla="*/ 83 w 99"/>
                  <a:gd name="T1" fmla="*/ 142 h 145"/>
                  <a:gd name="T2" fmla="*/ 45 w 99"/>
                  <a:gd name="T3" fmla="*/ 96 h 145"/>
                  <a:gd name="T4" fmla="*/ 32 w 99"/>
                  <a:gd name="T5" fmla="*/ 68 h 145"/>
                  <a:gd name="T6" fmla="*/ 99 w 99"/>
                  <a:gd name="T7" fmla="*/ 18 h 145"/>
                  <a:gd name="T8" fmla="*/ 85 w 99"/>
                  <a:gd name="T9" fmla="*/ 0 h 145"/>
                  <a:gd name="T10" fmla="*/ 34 w 99"/>
                  <a:gd name="T11" fmla="*/ 35 h 145"/>
                  <a:gd name="T12" fmla="*/ 2 w 99"/>
                  <a:gd name="T13" fmla="*/ 66 h 145"/>
                  <a:gd name="T14" fmla="*/ 51 w 99"/>
                  <a:gd name="T15" fmla="*/ 145 h 145"/>
                  <a:gd name="T16" fmla="*/ 79 w 99"/>
                  <a:gd name="T17" fmla="*/ 145 h 145"/>
                  <a:gd name="T18" fmla="*/ 83 w 99"/>
                  <a:gd name="T19" fmla="*/ 14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145">
                    <a:moveTo>
                      <a:pt x="83" y="142"/>
                    </a:moveTo>
                    <a:cubicBezTo>
                      <a:pt x="83" y="142"/>
                      <a:pt x="51" y="106"/>
                      <a:pt x="45" y="96"/>
                    </a:cubicBezTo>
                    <a:cubicBezTo>
                      <a:pt x="39" y="86"/>
                      <a:pt x="29" y="72"/>
                      <a:pt x="32" y="68"/>
                    </a:cubicBezTo>
                    <a:cubicBezTo>
                      <a:pt x="35" y="64"/>
                      <a:pt x="91" y="21"/>
                      <a:pt x="99" y="18"/>
                    </a:cubicBezTo>
                    <a:cubicBezTo>
                      <a:pt x="99" y="18"/>
                      <a:pt x="92" y="4"/>
                      <a:pt x="85" y="0"/>
                    </a:cubicBezTo>
                    <a:cubicBezTo>
                      <a:pt x="85" y="0"/>
                      <a:pt x="51" y="22"/>
                      <a:pt x="34" y="35"/>
                    </a:cubicBezTo>
                    <a:cubicBezTo>
                      <a:pt x="17" y="49"/>
                      <a:pt x="4" y="58"/>
                      <a:pt x="2" y="66"/>
                    </a:cubicBezTo>
                    <a:cubicBezTo>
                      <a:pt x="0" y="74"/>
                      <a:pt x="34" y="132"/>
                      <a:pt x="51" y="145"/>
                    </a:cubicBezTo>
                    <a:cubicBezTo>
                      <a:pt x="79" y="145"/>
                      <a:pt x="79" y="145"/>
                      <a:pt x="79" y="145"/>
                    </a:cubicBezTo>
                    <a:lnTo>
                      <a:pt x="83" y="14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27"/>
              <p:cNvSpPr/>
              <p:nvPr/>
            </p:nvSpPr>
            <p:spPr bwMode="auto">
              <a:xfrm>
                <a:off x="5323251" y="6000307"/>
                <a:ext cx="136859" cy="139900"/>
              </a:xfrm>
              <a:custGeom>
                <a:avLst/>
                <a:gdLst>
                  <a:gd name="T0" fmla="*/ 14 w 38"/>
                  <a:gd name="T1" fmla="*/ 39 h 39"/>
                  <a:gd name="T2" fmla="*/ 28 w 38"/>
                  <a:gd name="T3" fmla="*/ 35 h 39"/>
                  <a:gd name="T4" fmla="*/ 21 w 38"/>
                  <a:gd name="T5" fmla="*/ 31 h 39"/>
                  <a:gd name="T6" fmla="*/ 36 w 38"/>
                  <a:gd name="T7" fmla="*/ 21 h 39"/>
                  <a:gd name="T8" fmla="*/ 25 w 38"/>
                  <a:gd name="T9" fmla="*/ 22 h 39"/>
                  <a:gd name="T10" fmla="*/ 32 w 38"/>
                  <a:gd name="T11" fmla="*/ 12 h 39"/>
                  <a:gd name="T12" fmla="*/ 22 w 38"/>
                  <a:gd name="T13" fmla="*/ 16 h 39"/>
                  <a:gd name="T14" fmla="*/ 28 w 38"/>
                  <a:gd name="T15" fmla="*/ 3 h 39"/>
                  <a:gd name="T16" fmla="*/ 15 w 38"/>
                  <a:gd name="T17" fmla="*/ 10 h 39"/>
                  <a:gd name="T18" fmla="*/ 15 w 38"/>
                  <a:gd name="T19" fmla="*/ 1 h 39"/>
                  <a:gd name="T20" fmla="*/ 0 w 38"/>
                  <a:gd name="T21" fmla="*/ 21 h 39"/>
                  <a:gd name="T22" fmla="*/ 14 w 38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14" y="39"/>
                    </a:moveTo>
                    <a:cubicBezTo>
                      <a:pt x="14" y="39"/>
                      <a:pt x="28" y="38"/>
                      <a:pt x="28" y="35"/>
                    </a:cubicBezTo>
                    <a:cubicBezTo>
                      <a:pt x="28" y="32"/>
                      <a:pt x="21" y="31"/>
                      <a:pt x="21" y="31"/>
                    </a:cubicBezTo>
                    <a:cubicBezTo>
                      <a:pt x="21" y="31"/>
                      <a:pt x="38" y="23"/>
                      <a:pt x="36" y="21"/>
                    </a:cubicBezTo>
                    <a:cubicBezTo>
                      <a:pt x="34" y="19"/>
                      <a:pt x="25" y="22"/>
                      <a:pt x="25" y="22"/>
                    </a:cubicBezTo>
                    <a:cubicBezTo>
                      <a:pt x="25" y="22"/>
                      <a:pt x="35" y="14"/>
                      <a:pt x="32" y="12"/>
                    </a:cubicBezTo>
                    <a:cubicBezTo>
                      <a:pt x="30" y="10"/>
                      <a:pt x="22" y="16"/>
                      <a:pt x="22" y="16"/>
                    </a:cubicBezTo>
                    <a:cubicBezTo>
                      <a:pt x="22" y="16"/>
                      <a:pt x="30" y="5"/>
                      <a:pt x="28" y="3"/>
                    </a:cubicBezTo>
                    <a:cubicBezTo>
                      <a:pt x="25" y="2"/>
                      <a:pt x="15" y="10"/>
                      <a:pt x="15" y="10"/>
                    </a:cubicBezTo>
                    <a:cubicBezTo>
                      <a:pt x="15" y="10"/>
                      <a:pt x="17" y="2"/>
                      <a:pt x="15" y="1"/>
                    </a:cubicBezTo>
                    <a:cubicBezTo>
                      <a:pt x="13" y="0"/>
                      <a:pt x="5" y="9"/>
                      <a:pt x="0" y="21"/>
                    </a:cubicBezTo>
                    <a:cubicBezTo>
                      <a:pt x="0" y="21"/>
                      <a:pt x="10" y="31"/>
                      <a:pt x="14" y="39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28"/>
              <p:cNvSpPr/>
              <p:nvPr/>
            </p:nvSpPr>
            <p:spPr bwMode="auto">
              <a:xfrm>
                <a:off x="5017599" y="6068737"/>
                <a:ext cx="363437" cy="529188"/>
              </a:xfrm>
              <a:custGeom>
                <a:avLst/>
                <a:gdLst>
                  <a:gd name="T0" fmla="*/ 81 w 101"/>
                  <a:gd name="T1" fmla="*/ 146 h 147"/>
                  <a:gd name="T2" fmla="*/ 55 w 101"/>
                  <a:gd name="T3" fmla="*/ 115 h 147"/>
                  <a:gd name="T4" fmla="*/ 55 w 101"/>
                  <a:gd name="T5" fmla="*/ 115 h 147"/>
                  <a:gd name="T6" fmla="*/ 29 w 101"/>
                  <a:gd name="T7" fmla="*/ 73 h 147"/>
                  <a:gd name="T8" fmla="*/ 29 w 101"/>
                  <a:gd name="T9" fmla="*/ 73 h 147"/>
                  <a:gd name="T10" fmla="*/ 29 w 101"/>
                  <a:gd name="T11" fmla="*/ 71 h 147"/>
                  <a:gd name="T12" fmla="*/ 29 w 101"/>
                  <a:gd name="T13" fmla="*/ 71 h 147"/>
                  <a:gd name="T14" fmla="*/ 42 w 101"/>
                  <a:gd name="T15" fmla="*/ 58 h 147"/>
                  <a:gd name="T16" fmla="*/ 42 w 101"/>
                  <a:gd name="T17" fmla="*/ 58 h 147"/>
                  <a:gd name="T18" fmla="*/ 65 w 101"/>
                  <a:gd name="T19" fmla="*/ 41 h 147"/>
                  <a:gd name="T20" fmla="*/ 65 w 101"/>
                  <a:gd name="T21" fmla="*/ 41 h 147"/>
                  <a:gd name="T22" fmla="*/ 96 w 101"/>
                  <a:gd name="T23" fmla="*/ 19 h 147"/>
                  <a:gd name="T24" fmla="*/ 96 w 101"/>
                  <a:gd name="T25" fmla="*/ 19 h 147"/>
                  <a:gd name="T26" fmla="*/ 93 w 101"/>
                  <a:gd name="T27" fmla="*/ 14 h 147"/>
                  <a:gd name="T28" fmla="*/ 93 w 101"/>
                  <a:gd name="T29" fmla="*/ 14 h 147"/>
                  <a:gd name="T30" fmla="*/ 85 w 101"/>
                  <a:gd name="T31" fmla="*/ 5 h 147"/>
                  <a:gd name="T32" fmla="*/ 85 w 101"/>
                  <a:gd name="T33" fmla="*/ 5 h 147"/>
                  <a:gd name="T34" fmla="*/ 47 w 101"/>
                  <a:gd name="T35" fmla="*/ 30 h 147"/>
                  <a:gd name="T36" fmla="*/ 47 w 101"/>
                  <a:gd name="T37" fmla="*/ 30 h 147"/>
                  <a:gd name="T38" fmla="*/ 5 w 101"/>
                  <a:gd name="T39" fmla="*/ 67 h 147"/>
                  <a:gd name="T40" fmla="*/ 5 w 101"/>
                  <a:gd name="T41" fmla="*/ 67 h 147"/>
                  <a:gd name="T42" fmla="*/ 4 w 101"/>
                  <a:gd name="T43" fmla="*/ 70 h 147"/>
                  <a:gd name="T44" fmla="*/ 4 w 101"/>
                  <a:gd name="T45" fmla="*/ 70 h 147"/>
                  <a:gd name="T46" fmla="*/ 26 w 101"/>
                  <a:gd name="T47" fmla="*/ 112 h 147"/>
                  <a:gd name="T48" fmla="*/ 26 w 101"/>
                  <a:gd name="T49" fmla="*/ 112 h 147"/>
                  <a:gd name="T50" fmla="*/ 47 w 101"/>
                  <a:gd name="T51" fmla="*/ 141 h 147"/>
                  <a:gd name="T52" fmla="*/ 47 w 101"/>
                  <a:gd name="T53" fmla="*/ 141 h 147"/>
                  <a:gd name="T54" fmla="*/ 47 w 101"/>
                  <a:gd name="T55" fmla="*/ 144 h 147"/>
                  <a:gd name="T56" fmla="*/ 47 w 101"/>
                  <a:gd name="T57" fmla="*/ 144 h 147"/>
                  <a:gd name="T58" fmla="*/ 44 w 101"/>
                  <a:gd name="T59" fmla="*/ 144 h 147"/>
                  <a:gd name="T60" fmla="*/ 44 w 101"/>
                  <a:gd name="T61" fmla="*/ 144 h 147"/>
                  <a:gd name="T62" fmla="*/ 22 w 101"/>
                  <a:gd name="T63" fmla="*/ 114 h 147"/>
                  <a:gd name="T64" fmla="*/ 22 w 101"/>
                  <a:gd name="T65" fmla="*/ 114 h 147"/>
                  <a:gd name="T66" fmla="*/ 0 w 101"/>
                  <a:gd name="T67" fmla="*/ 70 h 147"/>
                  <a:gd name="T68" fmla="*/ 0 w 101"/>
                  <a:gd name="T69" fmla="*/ 70 h 147"/>
                  <a:gd name="T70" fmla="*/ 1 w 101"/>
                  <a:gd name="T71" fmla="*/ 66 h 147"/>
                  <a:gd name="T72" fmla="*/ 1 w 101"/>
                  <a:gd name="T73" fmla="*/ 66 h 147"/>
                  <a:gd name="T74" fmla="*/ 45 w 101"/>
                  <a:gd name="T75" fmla="*/ 27 h 147"/>
                  <a:gd name="T76" fmla="*/ 45 w 101"/>
                  <a:gd name="T77" fmla="*/ 27 h 147"/>
                  <a:gd name="T78" fmla="*/ 84 w 101"/>
                  <a:gd name="T79" fmla="*/ 1 h 147"/>
                  <a:gd name="T80" fmla="*/ 84 w 101"/>
                  <a:gd name="T81" fmla="*/ 1 h 147"/>
                  <a:gd name="T82" fmla="*/ 86 w 101"/>
                  <a:gd name="T83" fmla="*/ 1 h 147"/>
                  <a:gd name="T84" fmla="*/ 86 w 101"/>
                  <a:gd name="T85" fmla="*/ 1 h 147"/>
                  <a:gd name="T86" fmla="*/ 101 w 101"/>
                  <a:gd name="T87" fmla="*/ 19 h 147"/>
                  <a:gd name="T88" fmla="*/ 101 w 101"/>
                  <a:gd name="T89" fmla="*/ 19 h 147"/>
                  <a:gd name="T90" fmla="*/ 100 w 101"/>
                  <a:gd name="T91" fmla="*/ 22 h 147"/>
                  <a:gd name="T92" fmla="*/ 100 w 101"/>
                  <a:gd name="T93" fmla="*/ 22 h 147"/>
                  <a:gd name="T94" fmla="*/ 44 w 101"/>
                  <a:gd name="T95" fmla="*/ 61 h 147"/>
                  <a:gd name="T96" fmla="*/ 44 w 101"/>
                  <a:gd name="T97" fmla="*/ 61 h 147"/>
                  <a:gd name="T98" fmla="*/ 33 w 101"/>
                  <a:gd name="T99" fmla="*/ 72 h 147"/>
                  <a:gd name="T100" fmla="*/ 33 w 101"/>
                  <a:gd name="T101" fmla="*/ 72 h 147"/>
                  <a:gd name="T102" fmla="*/ 33 w 101"/>
                  <a:gd name="T103" fmla="*/ 73 h 147"/>
                  <a:gd name="T104" fmla="*/ 33 w 101"/>
                  <a:gd name="T105" fmla="*/ 73 h 147"/>
                  <a:gd name="T106" fmla="*/ 58 w 101"/>
                  <a:gd name="T107" fmla="*/ 112 h 147"/>
                  <a:gd name="T108" fmla="*/ 58 w 101"/>
                  <a:gd name="T109" fmla="*/ 112 h 147"/>
                  <a:gd name="T110" fmla="*/ 84 w 101"/>
                  <a:gd name="T111" fmla="*/ 143 h 147"/>
                  <a:gd name="T112" fmla="*/ 84 w 101"/>
                  <a:gd name="T113" fmla="*/ 143 h 147"/>
                  <a:gd name="T114" fmla="*/ 84 w 101"/>
                  <a:gd name="T115" fmla="*/ 143 h 147"/>
                  <a:gd name="T116" fmla="*/ 83 w 101"/>
                  <a:gd name="T117" fmla="*/ 146 h 147"/>
                  <a:gd name="T118" fmla="*/ 83 w 101"/>
                  <a:gd name="T119" fmla="*/ 146 h 147"/>
                  <a:gd name="T120" fmla="*/ 82 w 101"/>
                  <a:gd name="T121" fmla="*/ 147 h 147"/>
                  <a:gd name="T122" fmla="*/ 82 w 101"/>
                  <a:gd name="T123" fmla="*/ 147 h 147"/>
                  <a:gd name="T124" fmla="*/ 81 w 101"/>
                  <a:gd name="T12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" h="147">
                    <a:moveTo>
                      <a:pt x="81" y="146"/>
                    </a:moveTo>
                    <a:cubicBezTo>
                      <a:pt x="81" y="146"/>
                      <a:pt x="68" y="131"/>
                      <a:pt x="55" y="115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42" y="98"/>
                      <a:pt x="29" y="81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2"/>
                      <a:pt x="29" y="72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7"/>
                      <a:pt x="35" y="63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8" y="53"/>
                      <a:pt x="57" y="46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9" y="31"/>
                      <a:pt x="92" y="22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8"/>
                      <a:pt x="94" y="16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8" y="7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1" y="8"/>
                      <a:pt x="64" y="1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8" y="44"/>
                      <a:pt x="7" y="61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8"/>
                      <a:pt x="15" y="96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36" y="128"/>
                      <a:pt x="47" y="141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3"/>
                      <a:pt x="47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6" y="145"/>
                      <a:pt x="45" y="145"/>
                      <a:pt x="44" y="144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4"/>
                      <a:pt x="33" y="130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11" y="98"/>
                      <a:pt x="1" y="8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57"/>
                      <a:pt x="25" y="42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65" y="13"/>
                      <a:pt x="84" y="1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93" y="6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20"/>
                      <a:pt x="101" y="21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64" y="45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8" y="66"/>
                      <a:pt x="33" y="71"/>
                      <a:pt x="33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7"/>
                      <a:pt x="45" y="96"/>
                      <a:pt x="58" y="112"/>
                    </a:cubicBezTo>
                    <a:cubicBezTo>
                      <a:pt x="58" y="112"/>
                      <a:pt x="58" y="112"/>
                      <a:pt x="58" y="112"/>
                    </a:cubicBezTo>
                    <a:cubicBezTo>
                      <a:pt x="71" y="129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4" y="144"/>
                      <a:pt x="84" y="145"/>
                      <a:pt x="83" y="14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3" y="146"/>
                      <a:pt x="83" y="147"/>
                      <a:pt x="82" y="147"/>
                    </a:cubicBezTo>
                    <a:cubicBezTo>
                      <a:pt x="82" y="147"/>
                      <a:pt x="82" y="147"/>
                      <a:pt x="82" y="147"/>
                    </a:cubicBezTo>
                    <a:cubicBezTo>
                      <a:pt x="82" y="147"/>
                      <a:pt x="81" y="146"/>
                      <a:pt x="81" y="14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29"/>
              <p:cNvSpPr/>
              <p:nvPr/>
            </p:nvSpPr>
            <p:spPr bwMode="auto">
              <a:xfrm>
                <a:off x="5315648" y="5997266"/>
                <a:ext cx="144462" cy="150545"/>
              </a:xfrm>
              <a:custGeom>
                <a:avLst/>
                <a:gdLst>
                  <a:gd name="T0" fmla="*/ 16 w 40"/>
                  <a:gd name="T1" fmla="*/ 38 h 42"/>
                  <a:gd name="T2" fmla="*/ 28 w 40"/>
                  <a:gd name="T3" fmla="*/ 36 h 42"/>
                  <a:gd name="T4" fmla="*/ 27 w 40"/>
                  <a:gd name="T5" fmla="*/ 36 h 42"/>
                  <a:gd name="T6" fmla="*/ 21 w 40"/>
                  <a:gd name="T7" fmla="*/ 34 h 42"/>
                  <a:gd name="T8" fmla="*/ 19 w 40"/>
                  <a:gd name="T9" fmla="*/ 33 h 42"/>
                  <a:gd name="T10" fmla="*/ 28 w 40"/>
                  <a:gd name="T11" fmla="*/ 27 h 42"/>
                  <a:gd name="T12" fmla="*/ 35 w 40"/>
                  <a:gd name="T13" fmla="*/ 23 h 42"/>
                  <a:gd name="T14" fmla="*/ 29 w 40"/>
                  <a:gd name="T15" fmla="*/ 24 h 42"/>
                  <a:gd name="T16" fmla="*/ 26 w 40"/>
                  <a:gd name="T17" fmla="*/ 26 h 42"/>
                  <a:gd name="T18" fmla="*/ 24 w 40"/>
                  <a:gd name="T19" fmla="*/ 22 h 42"/>
                  <a:gd name="T20" fmla="*/ 32 w 40"/>
                  <a:gd name="T21" fmla="*/ 16 h 42"/>
                  <a:gd name="T22" fmla="*/ 32 w 40"/>
                  <a:gd name="T23" fmla="*/ 14 h 42"/>
                  <a:gd name="T24" fmla="*/ 27 w 40"/>
                  <a:gd name="T25" fmla="*/ 17 h 42"/>
                  <a:gd name="T26" fmla="*/ 21 w 40"/>
                  <a:gd name="T27" fmla="*/ 19 h 42"/>
                  <a:gd name="T28" fmla="*/ 21 w 40"/>
                  <a:gd name="T29" fmla="*/ 16 h 42"/>
                  <a:gd name="T30" fmla="*/ 28 w 40"/>
                  <a:gd name="T31" fmla="*/ 6 h 42"/>
                  <a:gd name="T32" fmla="*/ 28 w 40"/>
                  <a:gd name="T33" fmla="*/ 6 h 42"/>
                  <a:gd name="T34" fmla="*/ 18 w 40"/>
                  <a:gd name="T35" fmla="*/ 14 h 42"/>
                  <a:gd name="T36" fmla="*/ 15 w 40"/>
                  <a:gd name="T37" fmla="*/ 15 h 42"/>
                  <a:gd name="T38" fmla="*/ 16 w 40"/>
                  <a:gd name="T39" fmla="*/ 5 h 42"/>
                  <a:gd name="T40" fmla="*/ 16 w 40"/>
                  <a:gd name="T41" fmla="*/ 4 h 42"/>
                  <a:gd name="T42" fmla="*/ 14 w 40"/>
                  <a:gd name="T43" fmla="*/ 6 h 42"/>
                  <a:gd name="T44" fmla="*/ 9 w 40"/>
                  <a:gd name="T45" fmla="*/ 13 h 42"/>
                  <a:gd name="T46" fmla="*/ 1 w 40"/>
                  <a:gd name="T47" fmla="*/ 24 h 42"/>
                  <a:gd name="T48" fmla="*/ 0 w 40"/>
                  <a:gd name="T49" fmla="*/ 22 h 42"/>
                  <a:gd name="T50" fmla="*/ 16 w 40"/>
                  <a:gd name="T51" fmla="*/ 0 h 42"/>
                  <a:gd name="T52" fmla="*/ 16 w 40"/>
                  <a:gd name="T53" fmla="*/ 0 h 42"/>
                  <a:gd name="T54" fmla="*/ 20 w 40"/>
                  <a:gd name="T55" fmla="*/ 5 h 42"/>
                  <a:gd name="T56" fmla="*/ 20 w 40"/>
                  <a:gd name="T57" fmla="*/ 6 h 42"/>
                  <a:gd name="T58" fmla="*/ 30 w 40"/>
                  <a:gd name="T59" fmla="*/ 2 h 42"/>
                  <a:gd name="T60" fmla="*/ 32 w 40"/>
                  <a:gd name="T61" fmla="*/ 6 h 42"/>
                  <a:gd name="T62" fmla="*/ 32 w 40"/>
                  <a:gd name="T63" fmla="*/ 10 h 42"/>
                  <a:gd name="T64" fmla="*/ 36 w 40"/>
                  <a:gd name="T65" fmla="*/ 12 h 42"/>
                  <a:gd name="T66" fmla="*/ 34 w 40"/>
                  <a:gd name="T67" fmla="*/ 19 h 42"/>
                  <a:gd name="T68" fmla="*/ 35 w 40"/>
                  <a:gd name="T69" fmla="*/ 19 h 42"/>
                  <a:gd name="T70" fmla="*/ 40 w 40"/>
                  <a:gd name="T71" fmla="*/ 22 h 42"/>
                  <a:gd name="T72" fmla="*/ 36 w 40"/>
                  <a:gd name="T73" fmla="*/ 27 h 42"/>
                  <a:gd name="T74" fmla="*/ 28 w 40"/>
                  <a:gd name="T75" fmla="*/ 32 h 42"/>
                  <a:gd name="T76" fmla="*/ 32 w 40"/>
                  <a:gd name="T77" fmla="*/ 36 h 42"/>
                  <a:gd name="T78" fmla="*/ 32 w 40"/>
                  <a:gd name="T79" fmla="*/ 36 h 42"/>
                  <a:gd name="T80" fmla="*/ 29 w 40"/>
                  <a:gd name="T81" fmla="*/ 40 h 42"/>
                  <a:gd name="T82" fmla="*/ 23 w 40"/>
                  <a:gd name="T83" fmla="*/ 41 h 42"/>
                  <a:gd name="T84" fmla="*/ 16 w 40"/>
                  <a:gd name="T85" fmla="*/ 42 h 42"/>
                  <a:gd name="T86" fmla="*/ 14 w 40"/>
                  <a:gd name="T8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42">
                    <a:moveTo>
                      <a:pt x="14" y="40"/>
                    </a:moveTo>
                    <a:cubicBezTo>
                      <a:pt x="14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9" y="38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37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19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4" y="29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6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1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5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6"/>
                      <a:pt x="24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9" y="19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4"/>
                      <a:pt x="29" y="15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8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0"/>
                      <a:pt x="22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3" y="14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7" y="10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4" y="8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2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6" y="8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8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8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2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2"/>
                      <a:pt x="13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5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3"/>
                      <a:pt x="32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8"/>
                      <a:pt x="31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0"/>
                      <a:pt x="35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7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6"/>
                      <a:pt x="35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6" y="19"/>
                      <a:pt x="38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5"/>
                      <a:pt x="38" y="26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8"/>
                      <a:pt x="33" y="29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29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2"/>
                      <a:pt x="31" y="3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39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40"/>
                      <a:pt x="25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4" y="41"/>
                      <a:pt x="14" y="4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30"/>
              <p:cNvSpPr/>
              <p:nvPr/>
            </p:nvSpPr>
            <p:spPr bwMode="auto">
              <a:xfrm>
                <a:off x="5165103" y="6442818"/>
                <a:ext cx="252429" cy="503337"/>
              </a:xfrm>
              <a:custGeom>
                <a:avLst/>
                <a:gdLst>
                  <a:gd name="T0" fmla="*/ 55 w 70"/>
                  <a:gd name="T1" fmla="*/ 140 h 140"/>
                  <a:gd name="T2" fmla="*/ 23 w 70"/>
                  <a:gd name="T3" fmla="*/ 90 h 140"/>
                  <a:gd name="T4" fmla="*/ 13 w 70"/>
                  <a:gd name="T5" fmla="*/ 76 h 140"/>
                  <a:gd name="T6" fmla="*/ 0 w 70"/>
                  <a:gd name="T7" fmla="*/ 71 h 140"/>
                  <a:gd name="T8" fmla="*/ 7 w 70"/>
                  <a:gd name="T9" fmla="*/ 60 h 140"/>
                  <a:gd name="T10" fmla="*/ 8 w 70"/>
                  <a:gd name="T11" fmla="*/ 51 h 140"/>
                  <a:gd name="T12" fmla="*/ 6 w 70"/>
                  <a:gd name="T13" fmla="*/ 41 h 140"/>
                  <a:gd name="T14" fmla="*/ 14 w 70"/>
                  <a:gd name="T15" fmla="*/ 37 h 140"/>
                  <a:gd name="T16" fmla="*/ 22 w 70"/>
                  <a:gd name="T17" fmla="*/ 38 h 140"/>
                  <a:gd name="T18" fmla="*/ 20 w 70"/>
                  <a:gd name="T19" fmla="*/ 26 h 140"/>
                  <a:gd name="T20" fmla="*/ 15 w 70"/>
                  <a:gd name="T21" fmla="*/ 20 h 140"/>
                  <a:gd name="T22" fmla="*/ 22 w 70"/>
                  <a:gd name="T23" fmla="*/ 18 h 140"/>
                  <a:gd name="T24" fmla="*/ 28 w 70"/>
                  <a:gd name="T25" fmla="*/ 18 h 140"/>
                  <a:gd name="T26" fmla="*/ 25 w 70"/>
                  <a:gd name="T27" fmla="*/ 9 h 140"/>
                  <a:gd name="T28" fmla="*/ 22 w 70"/>
                  <a:gd name="T29" fmla="*/ 5 h 140"/>
                  <a:gd name="T30" fmla="*/ 29 w 70"/>
                  <a:gd name="T31" fmla="*/ 0 h 140"/>
                  <a:gd name="T32" fmla="*/ 42 w 70"/>
                  <a:gd name="T33" fmla="*/ 17 h 140"/>
                  <a:gd name="T34" fmla="*/ 43 w 70"/>
                  <a:gd name="T35" fmla="*/ 48 h 140"/>
                  <a:gd name="T36" fmla="*/ 70 w 70"/>
                  <a:gd name="T37" fmla="*/ 118 h 140"/>
                  <a:gd name="T38" fmla="*/ 65 w 70"/>
                  <a:gd name="T39" fmla="*/ 134 h 140"/>
                  <a:gd name="T40" fmla="*/ 55 w 70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40">
                    <a:moveTo>
                      <a:pt x="55" y="140"/>
                    </a:moveTo>
                    <a:cubicBezTo>
                      <a:pt x="55" y="140"/>
                      <a:pt x="25" y="95"/>
                      <a:pt x="23" y="90"/>
                    </a:cubicBezTo>
                    <a:cubicBezTo>
                      <a:pt x="21" y="85"/>
                      <a:pt x="16" y="76"/>
                      <a:pt x="13" y="76"/>
                    </a:cubicBezTo>
                    <a:cubicBezTo>
                      <a:pt x="11" y="76"/>
                      <a:pt x="0" y="78"/>
                      <a:pt x="0" y="71"/>
                    </a:cubicBezTo>
                    <a:cubicBezTo>
                      <a:pt x="0" y="63"/>
                      <a:pt x="5" y="62"/>
                      <a:pt x="7" y="60"/>
                    </a:cubicBezTo>
                    <a:cubicBezTo>
                      <a:pt x="9" y="58"/>
                      <a:pt x="10" y="53"/>
                      <a:pt x="8" y="51"/>
                    </a:cubicBezTo>
                    <a:cubicBezTo>
                      <a:pt x="7" y="48"/>
                      <a:pt x="3" y="44"/>
                      <a:pt x="6" y="41"/>
                    </a:cubicBezTo>
                    <a:cubicBezTo>
                      <a:pt x="8" y="38"/>
                      <a:pt x="11" y="35"/>
                      <a:pt x="14" y="37"/>
                    </a:cubicBezTo>
                    <a:cubicBezTo>
                      <a:pt x="16" y="40"/>
                      <a:pt x="21" y="42"/>
                      <a:pt x="22" y="38"/>
                    </a:cubicBezTo>
                    <a:cubicBezTo>
                      <a:pt x="23" y="34"/>
                      <a:pt x="22" y="29"/>
                      <a:pt x="20" y="26"/>
                    </a:cubicBezTo>
                    <a:cubicBezTo>
                      <a:pt x="18" y="24"/>
                      <a:pt x="13" y="23"/>
                      <a:pt x="15" y="20"/>
                    </a:cubicBezTo>
                    <a:cubicBezTo>
                      <a:pt x="17" y="18"/>
                      <a:pt x="20" y="16"/>
                      <a:pt x="22" y="18"/>
                    </a:cubicBezTo>
                    <a:cubicBezTo>
                      <a:pt x="24" y="19"/>
                      <a:pt x="28" y="21"/>
                      <a:pt x="28" y="18"/>
                    </a:cubicBezTo>
                    <a:cubicBezTo>
                      <a:pt x="27" y="16"/>
                      <a:pt x="27" y="11"/>
                      <a:pt x="25" y="9"/>
                    </a:cubicBezTo>
                    <a:cubicBezTo>
                      <a:pt x="24" y="8"/>
                      <a:pt x="22" y="7"/>
                      <a:pt x="22" y="5"/>
                    </a:cubicBezTo>
                    <a:cubicBezTo>
                      <a:pt x="23" y="4"/>
                      <a:pt x="29" y="0"/>
                      <a:pt x="29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7"/>
                      <a:pt x="41" y="32"/>
                      <a:pt x="43" y="48"/>
                    </a:cubicBezTo>
                    <a:cubicBezTo>
                      <a:pt x="44" y="64"/>
                      <a:pt x="52" y="91"/>
                      <a:pt x="70" y="118"/>
                    </a:cubicBezTo>
                    <a:cubicBezTo>
                      <a:pt x="65" y="134"/>
                      <a:pt x="65" y="134"/>
                      <a:pt x="65" y="134"/>
                    </a:cubicBezTo>
                    <a:lnTo>
                      <a:pt x="55" y="140"/>
                    </a:lnTo>
                    <a:close/>
                  </a:path>
                </a:pathLst>
              </a:custGeom>
              <a:solidFill>
                <a:srgbClr val="816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31"/>
              <p:cNvSpPr/>
              <p:nvPr/>
            </p:nvSpPr>
            <p:spPr bwMode="auto">
              <a:xfrm>
                <a:off x="5157500" y="6439777"/>
                <a:ext cx="118611" cy="287404"/>
              </a:xfrm>
              <a:custGeom>
                <a:avLst/>
                <a:gdLst>
                  <a:gd name="T0" fmla="*/ 11 w 33"/>
                  <a:gd name="T1" fmla="*/ 78 h 80"/>
                  <a:gd name="T2" fmla="*/ 9 w 33"/>
                  <a:gd name="T3" fmla="*/ 78 h 80"/>
                  <a:gd name="T4" fmla="*/ 3 w 33"/>
                  <a:gd name="T5" fmla="*/ 77 h 80"/>
                  <a:gd name="T6" fmla="*/ 0 w 33"/>
                  <a:gd name="T7" fmla="*/ 68 h 80"/>
                  <a:gd name="T8" fmla="*/ 0 w 33"/>
                  <a:gd name="T9" fmla="*/ 67 h 80"/>
                  <a:gd name="T10" fmla="*/ 4 w 33"/>
                  <a:gd name="T11" fmla="*/ 61 h 80"/>
                  <a:gd name="T12" fmla="*/ 8 w 33"/>
                  <a:gd name="T13" fmla="*/ 56 h 80"/>
                  <a:gd name="T14" fmla="*/ 9 w 33"/>
                  <a:gd name="T15" fmla="*/ 53 h 80"/>
                  <a:gd name="T16" fmla="*/ 7 w 33"/>
                  <a:gd name="T17" fmla="*/ 50 h 80"/>
                  <a:gd name="T18" fmla="*/ 5 w 33"/>
                  <a:gd name="T19" fmla="*/ 44 h 80"/>
                  <a:gd name="T20" fmla="*/ 8 w 33"/>
                  <a:gd name="T21" fmla="*/ 38 h 80"/>
                  <a:gd name="T22" fmla="*/ 13 w 33"/>
                  <a:gd name="T23" fmla="*/ 36 h 80"/>
                  <a:gd name="T24" fmla="*/ 19 w 33"/>
                  <a:gd name="T25" fmla="*/ 38 h 80"/>
                  <a:gd name="T26" fmla="*/ 20 w 33"/>
                  <a:gd name="T27" fmla="*/ 38 h 80"/>
                  <a:gd name="T28" fmla="*/ 22 w 33"/>
                  <a:gd name="T29" fmla="*/ 36 h 80"/>
                  <a:gd name="T30" fmla="*/ 15 w 33"/>
                  <a:gd name="T31" fmla="*/ 23 h 80"/>
                  <a:gd name="T32" fmla="*/ 15 w 33"/>
                  <a:gd name="T33" fmla="*/ 20 h 80"/>
                  <a:gd name="T34" fmla="*/ 22 w 33"/>
                  <a:gd name="T35" fmla="*/ 16 h 80"/>
                  <a:gd name="T36" fmla="*/ 28 w 33"/>
                  <a:gd name="T37" fmla="*/ 18 h 80"/>
                  <a:gd name="T38" fmla="*/ 21 w 33"/>
                  <a:gd name="T39" fmla="*/ 7 h 80"/>
                  <a:gd name="T40" fmla="*/ 21 w 33"/>
                  <a:gd name="T41" fmla="*/ 6 h 80"/>
                  <a:gd name="T42" fmla="*/ 22 w 33"/>
                  <a:gd name="T43" fmla="*/ 5 h 80"/>
                  <a:gd name="T44" fmla="*/ 30 w 33"/>
                  <a:gd name="T45" fmla="*/ 0 h 80"/>
                  <a:gd name="T46" fmla="*/ 32 w 33"/>
                  <a:gd name="T47" fmla="*/ 1 h 80"/>
                  <a:gd name="T48" fmla="*/ 32 w 33"/>
                  <a:gd name="T49" fmla="*/ 4 h 80"/>
                  <a:gd name="T50" fmla="*/ 26 w 33"/>
                  <a:gd name="T51" fmla="*/ 7 h 80"/>
                  <a:gd name="T52" fmla="*/ 32 w 33"/>
                  <a:gd name="T53" fmla="*/ 19 h 80"/>
                  <a:gd name="T54" fmla="*/ 31 w 33"/>
                  <a:gd name="T55" fmla="*/ 22 h 80"/>
                  <a:gd name="T56" fmla="*/ 29 w 33"/>
                  <a:gd name="T57" fmla="*/ 23 h 80"/>
                  <a:gd name="T58" fmla="*/ 22 w 33"/>
                  <a:gd name="T59" fmla="*/ 20 h 80"/>
                  <a:gd name="T60" fmla="*/ 19 w 33"/>
                  <a:gd name="T61" fmla="*/ 22 h 80"/>
                  <a:gd name="T62" fmla="*/ 26 w 33"/>
                  <a:gd name="T63" fmla="*/ 36 h 80"/>
                  <a:gd name="T64" fmla="*/ 21 w 33"/>
                  <a:gd name="T65" fmla="*/ 42 h 80"/>
                  <a:gd name="T66" fmla="*/ 19 w 33"/>
                  <a:gd name="T67" fmla="*/ 42 h 80"/>
                  <a:gd name="T68" fmla="*/ 13 w 33"/>
                  <a:gd name="T69" fmla="*/ 40 h 80"/>
                  <a:gd name="T70" fmla="*/ 11 w 33"/>
                  <a:gd name="T71" fmla="*/ 41 h 80"/>
                  <a:gd name="T72" fmla="*/ 9 w 33"/>
                  <a:gd name="T73" fmla="*/ 44 h 80"/>
                  <a:gd name="T74" fmla="*/ 10 w 33"/>
                  <a:gd name="T75" fmla="*/ 48 h 80"/>
                  <a:gd name="T76" fmla="*/ 13 w 33"/>
                  <a:gd name="T77" fmla="*/ 53 h 80"/>
                  <a:gd name="T78" fmla="*/ 12 w 33"/>
                  <a:gd name="T79" fmla="*/ 57 h 80"/>
                  <a:gd name="T80" fmla="*/ 7 w 33"/>
                  <a:gd name="T81" fmla="*/ 64 h 80"/>
                  <a:gd name="T82" fmla="*/ 4 w 33"/>
                  <a:gd name="T83" fmla="*/ 67 h 80"/>
                  <a:gd name="T84" fmla="*/ 4 w 33"/>
                  <a:gd name="T85" fmla="*/ 68 h 80"/>
                  <a:gd name="T86" fmla="*/ 5 w 33"/>
                  <a:gd name="T87" fmla="*/ 74 h 80"/>
                  <a:gd name="T88" fmla="*/ 9 w 33"/>
                  <a:gd name="T89" fmla="*/ 74 h 80"/>
                  <a:gd name="T90" fmla="*/ 11 w 33"/>
                  <a:gd name="T91" fmla="*/ 74 h 80"/>
                  <a:gd name="T92" fmla="*/ 18 w 33"/>
                  <a:gd name="T93" fmla="*/ 77 h 80"/>
                  <a:gd name="T94" fmla="*/ 18 w 33"/>
                  <a:gd name="T95" fmla="*/ 77 h 80"/>
                  <a:gd name="T96" fmla="*/ 18 w 33"/>
                  <a:gd name="T97" fmla="*/ 80 h 80"/>
                  <a:gd name="T98" fmla="*/ 17 w 33"/>
                  <a:gd name="T9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80">
                    <a:moveTo>
                      <a:pt x="15" y="80"/>
                    </a:moveTo>
                    <a:cubicBezTo>
                      <a:pt x="15" y="79"/>
                      <a:pt x="13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8"/>
                      <a:pt x="10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5" y="78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1" y="75"/>
                      <a:pt x="0" y="72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4"/>
                      <a:pt x="2" y="62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" y="59"/>
                      <a:pt x="8" y="58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8" y="52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48"/>
                      <a:pt x="5" y="46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2"/>
                      <a:pt x="6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7"/>
                      <a:pt x="11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7" y="36"/>
                      <a:pt x="18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2" y="38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3"/>
                      <a:pt x="17" y="2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8"/>
                      <a:pt x="20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4" y="16"/>
                      <a:pt x="26" y="17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4" y="10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3"/>
                      <a:pt x="25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3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9" y="6"/>
                      <a:pt x="27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10"/>
                      <a:pt x="32" y="14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0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5" y="22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5"/>
                      <a:pt x="26" y="31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9"/>
                      <a:pt x="24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5" y="42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9" y="46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50"/>
                      <a:pt x="13" y="50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4"/>
                      <a:pt x="13" y="5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61"/>
                      <a:pt x="8" y="62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5" y="66"/>
                      <a:pt x="4" y="67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72"/>
                      <a:pt x="5" y="73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6" y="74"/>
                      <a:pt x="7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4"/>
                      <a:pt x="16" y="75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78"/>
                      <a:pt x="19" y="79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5" y="80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32"/>
              <p:cNvSpPr/>
              <p:nvPr/>
            </p:nvSpPr>
            <p:spPr bwMode="auto">
              <a:xfrm>
                <a:off x="5207681" y="6503644"/>
                <a:ext cx="197685" cy="421222"/>
              </a:xfrm>
              <a:custGeom>
                <a:avLst/>
                <a:gdLst>
                  <a:gd name="T0" fmla="*/ 16 w 55"/>
                  <a:gd name="T1" fmla="*/ 73 h 117"/>
                  <a:gd name="T2" fmla="*/ 12 w 55"/>
                  <a:gd name="T3" fmla="*/ 63 h 117"/>
                  <a:gd name="T4" fmla="*/ 12 w 55"/>
                  <a:gd name="T5" fmla="*/ 61 h 117"/>
                  <a:gd name="T6" fmla="*/ 13 w 55"/>
                  <a:gd name="T7" fmla="*/ 55 h 117"/>
                  <a:gd name="T8" fmla="*/ 13 w 55"/>
                  <a:gd name="T9" fmla="*/ 54 h 117"/>
                  <a:gd name="T10" fmla="*/ 10 w 55"/>
                  <a:gd name="T11" fmla="*/ 52 h 117"/>
                  <a:gd name="T12" fmla="*/ 4 w 55"/>
                  <a:gd name="T13" fmla="*/ 50 h 117"/>
                  <a:gd name="T14" fmla="*/ 0 w 55"/>
                  <a:gd name="T15" fmla="*/ 46 h 117"/>
                  <a:gd name="T16" fmla="*/ 0 w 55"/>
                  <a:gd name="T17" fmla="*/ 44 h 117"/>
                  <a:gd name="T18" fmla="*/ 3 w 55"/>
                  <a:gd name="T19" fmla="*/ 39 h 117"/>
                  <a:gd name="T20" fmla="*/ 9 w 55"/>
                  <a:gd name="T21" fmla="*/ 38 h 117"/>
                  <a:gd name="T22" fmla="*/ 16 w 55"/>
                  <a:gd name="T23" fmla="*/ 37 h 117"/>
                  <a:gd name="T24" fmla="*/ 17 w 55"/>
                  <a:gd name="T25" fmla="*/ 36 h 117"/>
                  <a:gd name="T26" fmla="*/ 14 w 55"/>
                  <a:gd name="T27" fmla="*/ 31 h 117"/>
                  <a:gd name="T28" fmla="*/ 11 w 55"/>
                  <a:gd name="T29" fmla="*/ 25 h 117"/>
                  <a:gd name="T30" fmla="*/ 14 w 55"/>
                  <a:gd name="T31" fmla="*/ 19 h 117"/>
                  <a:gd name="T32" fmla="*/ 23 w 55"/>
                  <a:gd name="T33" fmla="*/ 15 h 117"/>
                  <a:gd name="T34" fmla="*/ 21 w 55"/>
                  <a:gd name="T35" fmla="*/ 12 h 117"/>
                  <a:gd name="T36" fmla="*/ 17 w 55"/>
                  <a:gd name="T37" fmla="*/ 6 h 117"/>
                  <a:gd name="T38" fmla="*/ 17 w 55"/>
                  <a:gd name="T39" fmla="*/ 5 h 117"/>
                  <a:gd name="T40" fmla="*/ 25 w 55"/>
                  <a:gd name="T41" fmla="*/ 0 h 117"/>
                  <a:gd name="T42" fmla="*/ 27 w 55"/>
                  <a:gd name="T43" fmla="*/ 0 h 117"/>
                  <a:gd name="T44" fmla="*/ 29 w 55"/>
                  <a:gd name="T45" fmla="*/ 1 h 117"/>
                  <a:gd name="T46" fmla="*/ 31 w 55"/>
                  <a:gd name="T47" fmla="*/ 4 h 117"/>
                  <a:gd name="T48" fmla="*/ 29 w 55"/>
                  <a:gd name="T49" fmla="*/ 6 h 117"/>
                  <a:gd name="T50" fmla="*/ 27 w 55"/>
                  <a:gd name="T51" fmla="*/ 4 h 117"/>
                  <a:gd name="T52" fmla="*/ 25 w 55"/>
                  <a:gd name="T53" fmla="*/ 4 h 117"/>
                  <a:gd name="T54" fmla="*/ 25 w 55"/>
                  <a:gd name="T55" fmla="*/ 4 h 117"/>
                  <a:gd name="T56" fmla="*/ 21 w 55"/>
                  <a:gd name="T57" fmla="*/ 5 h 117"/>
                  <a:gd name="T58" fmla="*/ 21 w 55"/>
                  <a:gd name="T59" fmla="*/ 6 h 117"/>
                  <a:gd name="T60" fmla="*/ 21 w 55"/>
                  <a:gd name="T61" fmla="*/ 6 h 117"/>
                  <a:gd name="T62" fmla="*/ 21 w 55"/>
                  <a:gd name="T63" fmla="*/ 6 h 117"/>
                  <a:gd name="T64" fmla="*/ 24 w 55"/>
                  <a:gd name="T65" fmla="*/ 10 h 117"/>
                  <a:gd name="T66" fmla="*/ 27 w 55"/>
                  <a:gd name="T67" fmla="*/ 16 h 117"/>
                  <a:gd name="T68" fmla="*/ 25 w 55"/>
                  <a:gd name="T69" fmla="*/ 19 h 117"/>
                  <a:gd name="T70" fmla="*/ 22 w 55"/>
                  <a:gd name="T71" fmla="*/ 20 h 117"/>
                  <a:gd name="T72" fmla="*/ 17 w 55"/>
                  <a:gd name="T73" fmla="*/ 22 h 117"/>
                  <a:gd name="T74" fmla="*/ 15 w 55"/>
                  <a:gd name="T75" fmla="*/ 25 h 117"/>
                  <a:gd name="T76" fmla="*/ 17 w 55"/>
                  <a:gd name="T77" fmla="*/ 29 h 117"/>
                  <a:gd name="T78" fmla="*/ 21 w 55"/>
                  <a:gd name="T79" fmla="*/ 36 h 117"/>
                  <a:gd name="T80" fmla="*/ 20 w 55"/>
                  <a:gd name="T81" fmla="*/ 39 h 117"/>
                  <a:gd name="T82" fmla="*/ 12 w 55"/>
                  <a:gd name="T83" fmla="*/ 42 h 117"/>
                  <a:gd name="T84" fmla="*/ 5 w 55"/>
                  <a:gd name="T85" fmla="*/ 43 h 117"/>
                  <a:gd name="T86" fmla="*/ 4 w 55"/>
                  <a:gd name="T87" fmla="*/ 44 h 117"/>
                  <a:gd name="T88" fmla="*/ 4 w 55"/>
                  <a:gd name="T89" fmla="*/ 45 h 117"/>
                  <a:gd name="T90" fmla="*/ 5 w 55"/>
                  <a:gd name="T91" fmla="*/ 47 h 117"/>
                  <a:gd name="T92" fmla="*/ 9 w 55"/>
                  <a:gd name="T93" fmla="*/ 47 h 117"/>
                  <a:gd name="T94" fmla="*/ 17 w 55"/>
                  <a:gd name="T95" fmla="*/ 53 h 117"/>
                  <a:gd name="T96" fmla="*/ 17 w 55"/>
                  <a:gd name="T97" fmla="*/ 55 h 117"/>
                  <a:gd name="T98" fmla="*/ 16 w 55"/>
                  <a:gd name="T99" fmla="*/ 61 h 117"/>
                  <a:gd name="T100" fmla="*/ 16 w 55"/>
                  <a:gd name="T101" fmla="*/ 62 h 117"/>
                  <a:gd name="T102" fmla="*/ 19 w 55"/>
                  <a:gd name="T103" fmla="*/ 71 h 117"/>
                  <a:gd name="T104" fmla="*/ 55 w 55"/>
                  <a:gd name="T105" fmla="*/ 114 h 117"/>
                  <a:gd name="T106" fmla="*/ 54 w 55"/>
                  <a:gd name="T107" fmla="*/ 117 h 117"/>
                  <a:gd name="T108" fmla="*/ 53 w 55"/>
                  <a:gd name="T109" fmla="*/ 117 h 117"/>
                  <a:gd name="T110" fmla="*/ 51 w 55"/>
                  <a:gd name="T11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117">
                    <a:moveTo>
                      <a:pt x="51" y="116"/>
                    </a:moveTo>
                    <a:cubicBezTo>
                      <a:pt x="46" y="99"/>
                      <a:pt x="25" y="89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4" y="70"/>
                      <a:pt x="13" y="66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2"/>
                      <a:pt x="12" y="62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59"/>
                      <a:pt x="13" y="56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2"/>
                      <a:pt x="12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6" y="51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50"/>
                      <a:pt x="1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2"/>
                      <a:pt x="2" y="40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38"/>
                      <a:pt x="7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3" y="38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6" y="33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3" y="30"/>
                      <a:pt x="11" y="28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8" y="17"/>
                      <a:pt x="22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4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7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1"/>
                      <a:pt x="22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2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8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2"/>
                      <a:pt x="27" y="14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6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9"/>
                      <a:pt x="23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6" y="27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21" y="33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9" y="42"/>
                      <a:pt x="6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6"/>
                      <a:pt x="5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1" y="47"/>
                      <a:pt x="16" y="48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6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5"/>
                      <a:pt x="18" y="68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7" y="86"/>
                      <a:pt x="48" y="96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5"/>
                      <a:pt x="55" y="117"/>
                      <a:pt x="54" y="11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2" y="117"/>
                      <a:pt x="51" y="117"/>
                      <a:pt x="51" y="11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33"/>
              <p:cNvSpPr/>
              <p:nvPr/>
            </p:nvSpPr>
            <p:spPr bwMode="auto">
              <a:xfrm>
                <a:off x="5276111" y="6608570"/>
                <a:ext cx="39537" cy="82115"/>
              </a:xfrm>
              <a:custGeom>
                <a:avLst/>
                <a:gdLst>
                  <a:gd name="T0" fmla="*/ 8 w 11"/>
                  <a:gd name="T1" fmla="*/ 23 h 23"/>
                  <a:gd name="T2" fmla="*/ 1 w 11"/>
                  <a:gd name="T3" fmla="*/ 18 h 23"/>
                  <a:gd name="T4" fmla="*/ 1 w 11"/>
                  <a:gd name="T5" fmla="*/ 18 h 23"/>
                  <a:gd name="T6" fmla="*/ 0 w 11"/>
                  <a:gd name="T7" fmla="*/ 16 h 23"/>
                  <a:gd name="T8" fmla="*/ 0 w 11"/>
                  <a:gd name="T9" fmla="*/ 16 h 23"/>
                  <a:gd name="T10" fmla="*/ 2 w 11"/>
                  <a:gd name="T11" fmla="*/ 12 h 23"/>
                  <a:gd name="T12" fmla="*/ 2 w 11"/>
                  <a:gd name="T13" fmla="*/ 12 h 23"/>
                  <a:gd name="T14" fmla="*/ 5 w 11"/>
                  <a:gd name="T15" fmla="*/ 10 h 23"/>
                  <a:gd name="T16" fmla="*/ 5 w 11"/>
                  <a:gd name="T17" fmla="*/ 10 h 23"/>
                  <a:gd name="T18" fmla="*/ 6 w 11"/>
                  <a:gd name="T19" fmla="*/ 9 h 23"/>
                  <a:gd name="T20" fmla="*/ 6 w 11"/>
                  <a:gd name="T21" fmla="*/ 9 h 23"/>
                  <a:gd name="T22" fmla="*/ 6 w 11"/>
                  <a:gd name="T23" fmla="*/ 8 h 23"/>
                  <a:gd name="T24" fmla="*/ 6 w 11"/>
                  <a:gd name="T25" fmla="*/ 8 h 23"/>
                  <a:gd name="T26" fmla="*/ 6 w 11"/>
                  <a:gd name="T27" fmla="*/ 6 h 23"/>
                  <a:gd name="T28" fmla="*/ 6 w 11"/>
                  <a:gd name="T29" fmla="*/ 6 h 23"/>
                  <a:gd name="T30" fmla="*/ 6 w 11"/>
                  <a:gd name="T31" fmla="*/ 6 h 23"/>
                  <a:gd name="T32" fmla="*/ 6 w 11"/>
                  <a:gd name="T33" fmla="*/ 6 h 23"/>
                  <a:gd name="T34" fmla="*/ 5 w 11"/>
                  <a:gd name="T35" fmla="*/ 4 h 23"/>
                  <a:gd name="T36" fmla="*/ 5 w 11"/>
                  <a:gd name="T37" fmla="*/ 4 h 23"/>
                  <a:gd name="T38" fmla="*/ 8 w 11"/>
                  <a:gd name="T39" fmla="*/ 0 h 23"/>
                  <a:gd name="T40" fmla="*/ 8 w 11"/>
                  <a:gd name="T41" fmla="*/ 0 h 23"/>
                  <a:gd name="T42" fmla="*/ 11 w 11"/>
                  <a:gd name="T43" fmla="*/ 2 h 23"/>
                  <a:gd name="T44" fmla="*/ 11 w 11"/>
                  <a:gd name="T45" fmla="*/ 2 h 23"/>
                  <a:gd name="T46" fmla="*/ 10 w 11"/>
                  <a:gd name="T47" fmla="*/ 4 h 23"/>
                  <a:gd name="T48" fmla="*/ 10 w 11"/>
                  <a:gd name="T49" fmla="*/ 4 h 23"/>
                  <a:gd name="T50" fmla="*/ 10 w 11"/>
                  <a:gd name="T51" fmla="*/ 6 h 23"/>
                  <a:gd name="T52" fmla="*/ 10 w 11"/>
                  <a:gd name="T53" fmla="*/ 6 h 23"/>
                  <a:gd name="T54" fmla="*/ 10 w 11"/>
                  <a:gd name="T55" fmla="*/ 7 h 23"/>
                  <a:gd name="T56" fmla="*/ 10 w 11"/>
                  <a:gd name="T57" fmla="*/ 7 h 23"/>
                  <a:gd name="T58" fmla="*/ 10 w 11"/>
                  <a:gd name="T59" fmla="*/ 8 h 23"/>
                  <a:gd name="T60" fmla="*/ 10 w 11"/>
                  <a:gd name="T61" fmla="*/ 8 h 23"/>
                  <a:gd name="T62" fmla="*/ 10 w 11"/>
                  <a:gd name="T63" fmla="*/ 9 h 23"/>
                  <a:gd name="T64" fmla="*/ 10 w 11"/>
                  <a:gd name="T65" fmla="*/ 9 h 23"/>
                  <a:gd name="T66" fmla="*/ 9 w 11"/>
                  <a:gd name="T67" fmla="*/ 11 h 23"/>
                  <a:gd name="T68" fmla="*/ 9 w 11"/>
                  <a:gd name="T69" fmla="*/ 11 h 23"/>
                  <a:gd name="T70" fmla="*/ 8 w 11"/>
                  <a:gd name="T71" fmla="*/ 13 h 23"/>
                  <a:gd name="T72" fmla="*/ 8 w 11"/>
                  <a:gd name="T73" fmla="*/ 13 h 23"/>
                  <a:gd name="T74" fmla="*/ 5 w 11"/>
                  <a:gd name="T75" fmla="*/ 15 h 23"/>
                  <a:gd name="T76" fmla="*/ 5 w 11"/>
                  <a:gd name="T77" fmla="*/ 15 h 23"/>
                  <a:gd name="T78" fmla="*/ 4 w 11"/>
                  <a:gd name="T79" fmla="*/ 16 h 23"/>
                  <a:gd name="T80" fmla="*/ 4 w 11"/>
                  <a:gd name="T81" fmla="*/ 16 h 23"/>
                  <a:gd name="T82" fmla="*/ 5 w 11"/>
                  <a:gd name="T83" fmla="*/ 17 h 23"/>
                  <a:gd name="T84" fmla="*/ 5 w 11"/>
                  <a:gd name="T85" fmla="*/ 17 h 23"/>
                  <a:gd name="T86" fmla="*/ 9 w 11"/>
                  <a:gd name="T87" fmla="*/ 19 h 23"/>
                  <a:gd name="T88" fmla="*/ 9 w 11"/>
                  <a:gd name="T89" fmla="*/ 19 h 23"/>
                  <a:gd name="T90" fmla="*/ 9 w 11"/>
                  <a:gd name="T91" fmla="*/ 19 h 23"/>
                  <a:gd name="T92" fmla="*/ 10 w 11"/>
                  <a:gd name="T93" fmla="*/ 22 h 23"/>
                  <a:gd name="T94" fmla="*/ 10 w 11"/>
                  <a:gd name="T95" fmla="*/ 22 h 23"/>
                  <a:gd name="T96" fmla="*/ 8 w 11"/>
                  <a:gd name="T97" fmla="*/ 23 h 23"/>
                  <a:gd name="T98" fmla="*/ 8 w 11"/>
                  <a:gd name="T99" fmla="*/ 23 h 23"/>
                  <a:gd name="T100" fmla="*/ 8 w 11"/>
                  <a:gd name="T10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5" y="23"/>
                      <a:pt x="2" y="21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7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9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34"/>
              <p:cNvSpPr/>
              <p:nvPr/>
            </p:nvSpPr>
            <p:spPr bwMode="auto">
              <a:xfrm>
                <a:off x="5294359" y="6216241"/>
                <a:ext cx="644758" cy="650840"/>
              </a:xfrm>
              <a:custGeom>
                <a:avLst/>
                <a:gdLst>
                  <a:gd name="T0" fmla="*/ 33 w 179"/>
                  <a:gd name="T1" fmla="*/ 181 h 181"/>
                  <a:gd name="T2" fmla="*/ 8 w 179"/>
                  <a:gd name="T3" fmla="*/ 119 h 181"/>
                  <a:gd name="T4" fmla="*/ 40 w 179"/>
                  <a:gd name="T5" fmla="*/ 27 h 181"/>
                  <a:gd name="T6" fmla="*/ 128 w 179"/>
                  <a:gd name="T7" fmla="*/ 20 h 181"/>
                  <a:gd name="T8" fmla="*/ 179 w 179"/>
                  <a:gd name="T9" fmla="*/ 84 h 181"/>
                  <a:gd name="T10" fmla="*/ 177 w 179"/>
                  <a:gd name="T11" fmla="*/ 126 h 181"/>
                  <a:gd name="T12" fmla="*/ 98 w 179"/>
                  <a:gd name="T13" fmla="*/ 132 h 181"/>
                  <a:gd name="T14" fmla="*/ 33 w 179"/>
                  <a:gd name="T1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81">
                    <a:moveTo>
                      <a:pt x="33" y="181"/>
                    </a:moveTo>
                    <a:cubicBezTo>
                      <a:pt x="33" y="181"/>
                      <a:pt x="15" y="149"/>
                      <a:pt x="8" y="119"/>
                    </a:cubicBezTo>
                    <a:cubicBezTo>
                      <a:pt x="0" y="89"/>
                      <a:pt x="4" y="54"/>
                      <a:pt x="40" y="27"/>
                    </a:cubicBezTo>
                    <a:cubicBezTo>
                      <a:pt x="75" y="0"/>
                      <a:pt x="110" y="9"/>
                      <a:pt x="128" y="20"/>
                    </a:cubicBezTo>
                    <a:cubicBezTo>
                      <a:pt x="146" y="31"/>
                      <a:pt x="170" y="63"/>
                      <a:pt x="179" y="84"/>
                    </a:cubicBezTo>
                    <a:cubicBezTo>
                      <a:pt x="179" y="84"/>
                      <a:pt x="166" y="95"/>
                      <a:pt x="177" y="126"/>
                    </a:cubicBezTo>
                    <a:cubicBezTo>
                      <a:pt x="177" y="126"/>
                      <a:pt x="140" y="114"/>
                      <a:pt x="98" y="132"/>
                    </a:cubicBezTo>
                    <a:cubicBezTo>
                      <a:pt x="56" y="150"/>
                      <a:pt x="37" y="175"/>
                      <a:pt x="33" y="18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35"/>
              <p:cNvSpPr/>
              <p:nvPr/>
            </p:nvSpPr>
            <p:spPr bwMode="auto">
              <a:xfrm>
                <a:off x="5276111" y="6669396"/>
                <a:ext cx="94281" cy="139900"/>
              </a:xfrm>
              <a:custGeom>
                <a:avLst/>
                <a:gdLst>
                  <a:gd name="T0" fmla="*/ 26 w 26"/>
                  <a:gd name="T1" fmla="*/ 31 h 39"/>
                  <a:gd name="T2" fmla="*/ 8 w 26"/>
                  <a:gd name="T3" fmla="*/ 28 h 39"/>
                  <a:gd name="T4" fmla="*/ 14 w 26"/>
                  <a:gd name="T5" fmla="*/ 0 h 39"/>
                  <a:gd name="T6" fmla="*/ 26 w 26"/>
                  <a:gd name="T7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26" y="31"/>
                    </a:moveTo>
                    <a:cubicBezTo>
                      <a:pt x="26" y="31"/>
                      <a:pt x="15" y="39"/>
                      <a:pt x="8" y="28"/>
                    </a:cubicBezTo>
                    <a:cubicBezTo>
                      <a:pt x="0" y="18"/>
                      <a:pt x="5" y="7"/>
                      <a:pt x="14" y="0"/>
                    </a:cubicBezTo>
                    <a:cubicBezTo>
                      <a:pt x="14" y="0"/>
                      <a:pt x="21" y="19"/>
                      <a:pt x="26" y="31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36"/>
              <p:cNvSpPr/>
              <p:nvPr/>
            </p:nvSpPr>
            <p:spPr bwMode="auto">
              <a:xfrm>
                <a:off x="5837233" y="6313562"/>
                <a:ext cx="112528" cy="132297"/>
              </a:xfrm>
              <a:custGeom>
                <a:avLst/>
                <a:gdLst>
                  <a:gd name="T0" fmla="*/ 16 w 31"/>
                  <a:gd name="T1" fmla="*/ 37 h 37"/>
                  <a:gd name="T2" fmla="*/ 28 w 31"/>
                  <a:gd name="T3" fmla="*/ 24 h 37"/>
                  <a:gd name="T4" fmla="*/ 0 w 31"/>
                  <a:gd name="T5" fmla="*/ 13 h 37"/>
                  <a:gd name="T6" fmla="*/ 16 w 31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16" y="37"/>
                    </a:moveTo>
                    <a:cubicBezTo>
                      <a:pt x="16" y="37"/>
                      <a:pt x="31" y="37"/>
                      <a:pt x="28" y="24"/>
                    </a:cubicBezTo>
                    <a:cubicBezTo>
                      <a:pt x="24" y="10"/>
                      <a:pt x="6" y="0"/>
                      <a:pt x="0" y="13"/>
                    </a:cubicBezTo>
                    <a:cubicBezTo>
                      <a:pt x="0" y="13"/>
                      <a:pt x="12" y="31"/>
                      <a:pt x="16" y="37"/>
                    </a:cubicBezTo>
                    <a:close/>
                  </a:path>
                </a:pathLst>
              </a:custGeom>
              <a:solidFill>
                <a:srgbClr val="FFF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37"/>
              <p:cNvSpPr/>
              <p:nvPr/>
            </p:nvSpPr>
            <p:spPr bwMode="auto">
              <a:xfrm>
                <a:off x="5305003" y="6242092"/>
                <a:ext cx="640196" cy="632593"/>
              </a:xfrm>
              <a:custGeom>
                <a:avLst/>
                <a:gdLst>
                  <a:gd name="T0" fmla="*/ 29 w 178"/>
                  <a:gd name="T1" fmla="*/ 175 h 176"/>
                  <a:gd name="T2" fmla="*/ 0 w 178"/>
                  <a:gd name="T3" fmla="*/ 88 h 176"/>
                  <a:gd name="T4" fmla="*/ 0 w 178"/>
                  <a:gd name="T5" fmla="*/ 88 h 176"/>
                  <a:gd name="T6" fmla="*/ 40 w 178"/>
                  <a:gd name="T7" fmla="*/ 15 h 176"/>
                  <a:gd name="T8" fmla="*/ 40 w 178"/>
                  <a:gd name="T9" fmla="*/ 15 h 176"/>
                  <a:gd name="T10" fmla="*/ 86 w 178"/>
                  <a:gd name="T11" fmla="*/ 0 h 176"/>
                  <a:gd name="T12" fmla="*/ 86 w 178"/>
                  <a:gd name="T13" fmla="*/ 0 h 176"/>
                  <a:gd name="T14" fmla="*/ 178 w 178"/>
                  <a:gd name="T15" fmla="*/ 76 h 176"/>
                  <a:gd name="T16" fmla="*/ 178 w 178"/>
                  <a:gd name="T17" fmla="*/ 76 h 176"/>
                  <a:gd name="T18" fmla="*/ 176 w 178"/>
                  <a:gd name="T19" fmla="*/ 79 h 176"/>
                  <a:gd name="T20" fmla="*/ 176 w 178"/>
                  <a:gd name="T21" fmla="*/ 79 h 176"/>
                  <a:gd name="T22" fmla="*/ 174 w 178"/>
                  <a:gd name="T23" fmla="*/ 78 h 176"/>
                  <a:gd name="T24" fmla="*/ 174 w 178"/>
                  <a:gd name="T25" fmla="*/ 78 h 176"/>
                  <a:gd name="T26" fmla="*/ 151 w 178"/>
                  <a:gd name="T27" fmla="*/ 41 h 176"/>
                  <a:gd name="T28" fmla="*/ 151 w 178"/>
                  <a:gd name="T29" fmla="*/ 41 h 176"/>
                  <a:gd name="T30" fmla="*/ 86 w 178"/>
                  <a:gd name="T31" fmla="*/ 4 h 176"/>
                  <a:gd name="T32" fmla="*/ 86 w 178"/>
                  <a:gd name="T33" fmla="*/ 4 h 176"/>
                  <a:gd name="T34" fmla="*/ 42 w 178"/>
                  <a:gd name="T35" fmla="*/ 18 h 176"/>
                  <a:gd name="T36" fmla="*/ 42 w 178"/>
                  <a:gd name="T37" fmla="*/ 18 h 176"/>
                  <a:gd name="T38" fmla="*/ 4 w 178"/>
                  <a:gd name="T39" fmla="*/ 88 h 176"/>
                  <a:gd name="T40" fmla="*/ 4 w 178"/>
                  <a:gd name="T41" fmla="*/ 88 h 176"/>
                  <a:gd name="T42" fmla="*/ 33 w 178"/>
                  <a:gd name="T43" fmla="*/ 173 h 176"/>
                  <a:gd name="T44" fmla="*/ 33 w 178"/>
                  <a:gd name="T45" fmla="*/ 173 h 176"/>
                  <a:gd name="T46" fmla="*/ 32 w 178"/>
                  <a:gd name="T47" fmla="*/ 176 h 176"/>
                  <a:gd name="T48" fmla="*/ 32 w 178"/>
                  <a:gd name="T49" fmla="*/ 176 h 176"/>
                  <a:gd name="T50" fmla="*/ 31 w 178"/>
                  <a:gd name="T51" fmla="*/ 176 h 176"/>
                  <a:gd name="T52" fmla="*/ 31 w 178"/>
                  <a:gd name="T53" fmla="*/ 176 h 176"/>
                  <a:gd name="T54" fmla="*/ 29 w 178"/>
                  <a:gd name="T5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76">
                    <a:moveTo>
                      <a:pt x="29" y="175"/>
                    </a:moveTo>
                    <a:cubicBezTo>
                      <a:pt x="24" y="167"/>
                      <a:pt x="0" y="12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62"/>
                      <a:pt x="10" y="3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57" y="4"/>
                      <a:pt x="72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145" y="0"/>
                      <a:pt x="177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7"/>
                      <a:pt x="177" y="78"/>
                      <a:pt x="176" y="79"/>
                    </a:cubicBezTo>
                    <a:cubicBezTo>
                      <a:pt x="176" y="79"/>
                      <a:pt x="176" y="79"/>
                      <a:pt x="176" y="79"/>
                    </a:cubicBezTo>
                    <a:cubicBezTo>
                      <a:pt x="175" y="79"/>
                      <a:pt x="174" y="7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174" y="78"/>
                      <a:pt x="166" y="59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36" y="22"/>
                      <a:pt x="114" y="4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73" y="4"/>
                      <a:pt x="59" y="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13" y="37"/>
                      <a:pt x="4" y="63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127"/>
                      <a:pt x="27" y="165"/>
                      <a:pt x="33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3" y="174"/>
                      <a:pt x="33" y="175"/>
                      <a:pt x="32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2" y="176"/>
                      <a:pt x="31" y="176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0" y="176"/>
                      <a:pt x="30" y="176"/>
                      <a:pt x="29" y="175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8"/>
              <p:cNvSpPr/>
              <p:nvPr/>
            </p:nvSpPr>
            <p:spPr bwMode="auto">
              <a:xfrm>
                <a:off x="5831150" y="6331810"/>
                <a:ext cx="118611" cy="121652"/>
              </a:xfrm>
              <a:custGeom>
                <a:avLst/>
                <a:gdLst>
                  <a:gd name="T0" fmla="*/ 20 w 33"/>
                  <a:gd name="T1" fmla="*/ 32 h 34"/>
                  <a:gd name="T2" fmla="*/ 21 w 33"/>
                  <a:gd name="T3" fmla="*/ 30 h 34"/>
                  <a:gd name="T4" fmla="*/ 21 w 33"/>
                  <a:gd name="T5" fmla="*/ 30 h 34"/>
                  <a:gd name="T6" fmla="*/ 29 w 33"/>
                  <a:gd name="T7" fmla="*/ 22 h 34"/>
                  <a:gd name="T8" fmla="*/ 29 w 33"/>
                  <a:gd name="T9" fmla="*/ 22 h 34"/>
                  <a:gd name="T10" fmla="*/ 22 w 33"/>
                  <a:gd name="T11" fmla="*/ 10 h 34"/>
                  <a:gd name="T12" fmla="*/ 22 w 33"/>
                  <a:gd name="T13" fmla="*/ 10 h 34"/>
                  <a:gd name="T14" fmla="*/ 10 w 33"/>
                  <a:gd name="T15" fmla="*/ 4 h 34"/>
                  <a:gd name="T16" fmla="*/ 10 w 33"/>
                  <a:gd name="T17" fmla="*/ 4 h 34"/>
                  <a:gd name="T18" fmla="*/ 4 w 33"/>
                  <a:gd name="T19" fmla="*/ 8 h 34"/>
                  <a:gd name="T20" fmla="*/ 4 w 33"/>
                  <a:gd name="T21" fmla="*/ 8 h 34"/>
                  <a:gd name="T22" fmla="*/ 1 w 33"/>
                  <a:gd name="T23" fmla="*/ 9 h 34"/>
                  <a:gd name="T24" fmla="*/ 1 w 33"/>
                  <a:gd name="T25" fmla="*/ 9 h 34"/>
                  <a:gd name="T26" fmla="*/ 0 w 33"/>
                  <a:gd name="T27" fmla="*/ 6 h 34"/>
                  <a:gd name="T28" fmla="*/ 0 w 33"/>
                  <a:gd name="T29" fmla="*/ 6 h 34"/>
                  <a:gd name="T30" fmla="*/ 10 w 33"/>
                  <a:gd name="T31" fmla="*/ 0 h 34"/>
                  <a:gd name="T32" fmla="*/ 10 w 33"/>
                  <a:gd name="T33" fmla="*/ 0 h 34"/>
                  <a:gd name="T34" fmla="*/ 33 w 33"/>
                  <a:gd name="T35" fmla="*/ 22 h 34"/>
                  <a:gd name="T36" fmla="*/ 33 w 33"/>
                  <a:gd name="T37" fmla="*/ 22 h 34"/>
                  <a:gd name="T38" fmla="*/ 22 w 33"/>
                  <a:gd name="T39" fmla="*/ 34 h 34"/>
                  <a:gd name="T40" fmla="*/ 22 w 33"/>
                  <a:gd name="T41" fmla="*/ 34 h 34"/>
                  <a:gd name="T42" fmla="*/ 22 w 33"/>
                  <a:gd name="T43" fmla="*/ 34 h 34"/>
                  <a:gd name="T44" fmla="*/ 22 w 33"/>
                  <a:gd name="T45" fmla="*/ 34 h 34"/>
                  <a:gd name="T46" fmla="*/ 22 w 33"/>
                  <a:gd name="T47" fmla="*/ 34 h 34"/>
                  <a:gd name="T48" fmla="*/ 20 w 33"/>
                  <a:gd name="T4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34">
                    <a:moveTo>
                      <a:pt x="20" y="32"/>
                    </a:moveTo>
                    <a:cubicBezTo>
                      <a:pt x="20" y="31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7" y="28"/>
                      <a:pt x="28" y="25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9"/>
                      <a:pt x="26" y="14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6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2"/>
                      <a:pt x="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1"/>
                      <a:pt x="32" y="1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29" y="32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4"/>
                      <a:pt x="20" y="33"/>
                      <a:pt x="20" y="3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39"/>
              <p:cNvSpPr/>
              <p:nvPr/>
            </p:nvSpPr>
            <p:spPr bwMode="auto">
              <a:xfrm>
                <a:off x="5283714" y="6666355"/>
                <a:ext cx="89719" cy="129256"/>
              </a:xfrm>
              <a:custGeom>
                <a:avLst/>
                <a:gdLst>
                  <a:gd name="T0" fmla="*/ 2 w 25"/>
                  <a:gd name="T1" fmla="*/ 27 h 36"/>
                  <a:gd name="T2" fmla="*/ 0 w 25"/>
                  <a:gd name="T3" fmla="*/ 18 h 36"/>
                  <a:gd name="T4" fmla="*/ 0 w 25"/>
                  <a:gd name="T5" fmla="*/ 18 h 36"/>
                  <a:gd name="T6" fmla="*/ 12 w 25"/>
                  <a:gd name="T7" fmla="*/ 0 h 36"/>
                  <a:gd name="T8" fmla="*/ 12 w 25"/>
                  <a:gd name="T9" fmla="*/ 0 h 36"/>
                  <a:gd name="T10" fmla="*/ 14 w 25"/>
                  <a:gd name="T11" fmla="*/ 1 h 36"/>
                  <a:gd name="T12" fmla="*/ 14 w 25"/>
                  <a:gd name="T13" fmla="*/ 1 h 36"/>
                  <a:gd name="T14" fmla="*/ 13 w 25"/>
                  <a:gd name="T15" fmla="*/ 4 h 36"/>
                  <a:gd name="T16" fmla="*/ 13 w 25"/>
                  <a:gd name="T17" fmla="*/ 4 h 36"/>
                  <a:gd name="T18" fmla="*/ 4 w 25"/>
                  <a:gd name="T19" fmla="*/ 18 h 36"/>
                  <a:gd name="T20" fmla="*/ 4 w 25"/>
                  <a:gd name="T21" fmla="*/ 18 h 36"/>
                  <a:gd name="T22" fmla="*/ 6 w 25"/>
                  <a:gd name="T23" fmla="*/ 25 h 36"/>
                  <a:gd name="T24" fmla="*/ 6 w 25"/>
                  <a:gd name="T25" fmla="*/ 25 h 36"/>
                  <a:gd name="T26" fmla="*/ 15 w 25"/>
                  <a:gd name="T27" fmla="*/ 32 h 36"/>
                  <a:gd name="T28" fmla="*/ 15 w 25"/>
                  <a:gd name="T29" fmla="*/ 32 h 36"/>
                  <a:gd name="T30" fmla="*/ 20 w 25"/>
                  <a:gd name="T31" fmla="*/ 31 h 36"/>
                  <a:gd name="T32" fmla="*/ 20 w 25"/>
                  <a:gd name="T33" fmla="*/ 31 h 36"/>
                  <a:gd name="T34" fmla="*/ 22 w 25"/>
                  <a:gd name="T35" fmla="*/ 30 h 36"/>
                  <a:gd name="T36" fmla="*/ 22 w 25"/>
                  <a:gd name="T37" fmla="*/ 30 h 36"/>
                  <a:gd name="T38" fmla="*/ 25 w 25"/>
                  <a:gd name="T39" fmla="*/ 31 h 36"/>
                  <a:gd name="T40" fmla="*/ 25 w 25"/>
                  <a:gd name="T41" fmla="*/ 31 h 36"/>
                  <a:gd name="T42" fmla="*/ 24 w 25"/>
                  <a:gd name="T43" fmla="*/ 34 h 36"/>
                  <a:gd name="T44" fmla="*/ 24 w 25"/>
                  <a:gd name="T45" fmla="*/ 34 h 36"/>
                  <a:gd name="T46" fmla="*/ 15 w 25"/>
                  <a:gd name="T47" fmla="*/ 36 h 36"/>
                  <a:gd name="T48" fmla="*/ 15 w 25"/>
                  <a:gd name="T49" fmla="*/ 36 h 36"/>
                  <a:gd name="T50" fmla="*/ 15 w 25"/>
                  <a:gd name="T51" fmla="*/ 36 h 36"/>
                  <a:gd name="T52" fmla="*/ 15 w 25"/>
                  <a:gd name="T53" fmla="*/ 36 h 36"/>
                  <a:gd name="T54" fmla="*/ 2 w 25"/>
                  <a:gd name="T5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6">
                    <a:moveTo>
                      <a:pt x="2" y="27"/>
                    </a:moveTo>
                    <a:cubicBezTo>
                      <a:pt x="1" y="24"/>
                      <a:pt x="0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7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5"/>
                      <a:pt x="4" y="1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5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31"/>
                      <a:pt x="12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2"/>
                      <a:pt x="18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3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0" y="36"/>
                      <a:pt x="5" y="34"/>
                      <a:pt x="2" y="2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40"/>
              <p:cNvSpPr/>
              <p:nvPr/>
            </p:nvSpPr>
            <p:spPr bwMode="auto">
              <a:xfrm>
                <a:off x="5496606" y="6763676"/>
                <a:ext cx="71471" cy="45620"/>
              </a:xfrm>
              <a:custGeom>
                <a:avLst/>
                <a:gdLst>
                  <a:gd name="T0" fmla="*/ 1 w 20"/>
                  <a:gd name="T1" fmla="*/ 12 h 13"/>
                  <a:gd name="T2" fmla="*/ 0 w 20"/>
                  <a:gd name="T3" fmla="*/ 9 h 13"/>
                  <a:gd name="T4" fmla="*/ 0 w 20"/>
                  <a:gd name="T5" fmla="*/ 9 h 13"/>
                  <a:gd name="T6" fmla="*/ 3 w 20"/>
                  <a:gd name="T7" fmla="*/ 8 h 13"/>
                  <a:gd name="T8" fmla="*/ 3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1 h 13"/>
                  <a:gd name="T26" fmla="*/ 18 w 20"/>
                  <a:gd name="T27" fmla="*/ 1 h 13"/>
                  <a:gd name="T28" fmla="*/ 20 w 20"/>
                  <a:gd name="T29" fmla="*/ 3 h 13"/>
                  <a:gd name="T30" fmla="*/ 20 w 20"/>
                  <a:gd name="T31" fmla="*/ 3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9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3"/>
                      <a:pt x="2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41"/>
              <p:cNvSpPr/>
              <p:nvPr/>
            </p:nvSpPr>
            <p:spPr bwMode="auto">
              <a:xfrm>
                <a:off x="5444903" y="6666355"/>
                <a:ext cx="76033" cy="71471"/>
              </a:xfrm>
              <a:custGeom>
                <a:avLst/>
                <a:gdLst>
                  <a:gd name="T0" fmla="*/ 14 w 21"/>
                  <a:gd name="T1" fmla="*/ 17 h 20"/>
                  <a:gd name="T2" fmla="*/ 18 w 21"/>
                  <a:gd name="T3" fmla="*/ 7 h 20"/>
                  <a:gd name="T4" fmla="*/ 4 w 21"/>
                  <a:gd name="T5" fmla="*/ 5 h 20"/>
                  <a:gd name="T6" fmla="*/ 14 w 21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17"/>
                    </a:moveTo>
                    <a:cubicBezTo>
                      <a:pt x="14" y="17"/>
                      <a:pt x="21" y="14"/>
                      <a:pt x="18" y="7"/>
                    </a:cubicBezTo>
                    <a:cubicBezTo>
                      <a:pt x="14" y="1"/>
                      <a:pt x="7" y="0"/>
                      <a:pt x="4" y="5"/>
                    </a:cubicBezTo>
                    <a:cubicBezTo>
                      <a:pt x="0" y="11"/>
                      <a:pt x="6" y="20"/>
                      <a:pt x="14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42"/>
              <p:cNvSpPr/>
              <p:nvPr/>
            </p:nvSpPr>
            <p:spPr bwMode="auto">
              <a:xfrm>
                <a:off x="5673002" y="6337893"/>
                <a:ext cx="121652" cy="126214"/>
              </a:xfrm>
              <a:custGeom>
                <a:avLst/>
                <a:gdLst>
                  <a:gd name="T0" fmla="*/ 24 w 34"/>
                  <a:gd name="T1" fmla="*/ 26 h 35"/>
                  <a:gd name="T2" fmla="*/ 26 w 34"/>
                  <a:gd name="T3" fmla="*/ 8 h 35"/>
                  <a:gd name="T4" fmla="*/ 1 w 34"/>
                  <a:gd name="T5" fmla="*/ 19 h 35"/>
                  <a:gd name="T6" fmla="*/ 24 w 34"/>
                  <a:gd name="T7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24" y="26"/>
                    </a:moveTo>
                    <a:cubicBezTo>
                      <a:pt x="24" y="26"/>
                      <a:pt x="34" y="17"/>
                      <a:pt x="26" y="8"/>
                    </a:cubicBezTo>
                    <a:cubicBezTo>
                      <a:pt x="19" y="0"/>
                      <a:pt x="0" y="2"/>
                      <a:pt x="1" y="19"/>
                    </a:cubicBezTo>
                    <a:cubicBezTo>
                      <a:pt x="1" y="35"/>
                      <a:pt x="18" y="33"/>
                      <a:pt x="24" y="26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3"/>
              <p:cNvSpPr/>
              <p:nvPr/>
            </p:nvSpPr>
            <p:spPr bwMode="auto">
              <a:xfrm>
                <a:off x="5381036" y="6511248"/>
                <a:ext cx="118611" cy="126214"/>
              </a:xfrm>
              <a:custGeom>
                <a:avLst/>
                <a:gdLst>
                  <a:gd name="T0" fmla="*/ 23 w 33"/>
                  <a:gd name="T1" fmla="*/ 27 h 35"/>
                  <a:gd name="T2" fmla="*/ 26 w 33"/>
                  <a:gd name="T3" fmla="*/ 9 h 35"/>
                  <a:gd name="T4" fmla="*/ 0 w 33"/>
                  <a:gd name="T5" fmla="*/ 19 h 35"/>
                  <a:gd name="T6" fmla="*/ 23 w 33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23" y="27"/>
                    </a:moveTo>
                    <a:cubicBezTo>
                      <a:pt x="23" y="27"/>
                      <a:pt x="33" y="18"/>
                      <a:pt x="26" y="9"/>
                    </a:cubicBezTo>
                    <a:cubicBezTo>
                      <a:pt x="18" y="0"/>
                      <a:pt x="0" y="3"/>
                      <a:pt x="0" y="19"/>
                    </a:cubicBezTo>
                    <a:cubicBezTo>
                      <a:pt x="1" y="35"/>
                      <a:pt x="18" y="33"/>
                      <a:pt x="23" y="27"/>
                    </a:cubicBezTo>
                    <a:close/>
                  </a:path>
                </a:pathLst>
              </a:custGeom>
              <a:solidFill>
                <a:srgbClr val="F9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44"/>
              <p:cNvSpPr/>
              <p:nvPr/>
            </p:nvSpPr>
            <p:spPr bwMode="auto">
              <a:xfrm>
                <a:off x="5812902" y="6553826"/>
                <a:ext cx="71471" cy="47140"/>
              </a:xfrm>
              <a:custGeom>
                <a:avLst/>
                <a:gdLst>
                  <a:gd name="T0" fmla="*/ 1 w 20"/>
                  <a:gd name="T1" fmla="*/ 11 h 13"/>
                  <a:gd name="T2" fmla="*/ 1 w 20"/>
                  <a:gd name="T3" fmla="*/ 9 h 13"/>
                  <a:gd name="T4" fmla="*/ 1 w 20"/>
                  <a:gd name="T5" fmla="*/ 9 h 13"/>
                  <a:gd name="T6" fmla="*/ 4 w 20"/>
                  <a:gd name="T7" fmla="*/ 8 h 13"/>
                  <a:gd name="T8" fmla="*/ 4 w 20"/>
                  <a:gd name="T9" fmla="*/ 8 h 13"/>
                  <a:gd name="T10" fmla="*/ 6 w 20"/>
                  <a:gd name="T11" fmla="*/ 9 h 13"/>
                  <a:gd name="T12" fmla="*/ 6 w 20"/>
                  <a:gd name="T13" fmla="*/ 9 h 13"/>
                  <a:gd name="T14" fmla="*/ 13 w 20"/>
                  <a:gd name="T15" fmla="*/ 7 h 13"/>
                  <a:gd name="T16" fmla="*/ 13 w 20"/>
                  <a:gd name="T17" fmla="*/ 7 h 13"/>
                  <a:gd name="T18" fmla="*/ 16 w 20"/>
                  <a:gd name="T19" fmla="*/ 2 h 13"/>
                  <a:gd name="T20" fmla="*/ 16 w 20"/>
                  <a:gd name="T21" fmla="*/ 2 h 13"/>
                  <a:gd name="T22" fmla="*/ 16 w 20"/>
                  <a:gd name="T23" fmla="*/ 2 h 13"/>
                  <a:gd name="T24" fmla="*/ 18 w 20"/>
                  <a:gd name="T25" fmla="*/ 0 h 13"/>
                  <a:gd name="T26" fmla="*/ 18 w 20"/>
                  <a:gd name="T27" fmla="*/ 0 h 13"/>
                  <a:gd name="T28" fmla="*/ 20 w 20"/>
                  <a:gd name="T29" fmla="*/ 2 h 13"/>
                  <a:gd name="T30" fmla="*/ 20 w 20"/>
                  <a:gd name="T31" fmla="*/ 2 h 13"/>
                  <a:gd name="T32" fmla="*/ 6 w 20"/>
                  <a:gd name="T33" fmla="*/ 13 h 13"/>
                  <a:gd name="T34" fmla="*/ 6 w 20"/>
                  <a:gd name="T35" fmla="*/ 13 h 13"/>
                  <a:gd name="T36" fmla="*/ 1 w 20"/>
                  <a:gd name="T3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3">
                    <a:moveTo>
                      <a:pt x="1" y="11"/>
                    </a:moveTo>
                    <a:cubicBezTo>
                      <a:pt x="0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1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8"/>
                      <a:pt x="12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2"/>
                      <a:pt x="1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45"/>
              <p:cNvSpPr/>
              <p:nvPr/>
            </p:nvSpPr>
            <p:spPr bwMode="auto">
              <a:xfrm>
                <a:off x="5765762" y="6456504"/>
                <a:ext cx="71471" cy="72991"/>
              </a:xfrm>
              <a:custGeom>
                <a:avLst/>
                <a:gdLst>
                  <a:gd name="T0" fmla="*/ 13 w 20"/>
                  <a:gd name="T1" fmla="*/ 17 h 20"/>
                  <a:gd name="T2" fmla="*/ 17 w 20"/>
                  <a:gd name="T3" fmla="*/ 7 h 20"/>
                  <a:gd name="T4" fmla="*/ 3 w 20"/>
                  <a:gd name="T5" fmla="*/ 5 h 20"/>
                  <a:gd name="T6" fmla="*/ 13 w 20"/>
                  <a:gd name="T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3" y="17"/>
                    </a:moveTo>
                    <a:cubicBezTo>
                      <a:pt x="13" y="17"/>
                      <a:pt x="20" y="14"/>
                      <a:pt x="17" y="7"/>
                    </a:cubicBezTo>
                    <a:cubicBezTo>
                      <a:pt x="14" y="1"/>
                      <a:pt x="6" y="0"/>
                      <a:pt x="3" y="5"/>
                    </a:cubicBezTo>
                    <a:cubicBezTo>
                      <a:pt x="0" y="10"/>
                      <a:pt x="6" y="20"/>
                      <a:pt x="13" y="1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46"/>
              <p:cNvSpPr/>
              <p:nvPr/>
            </p:nvSpPr>
            <p:spPr bwMode="auto">
              <a:xfrm>
                <a:off x="5618258" y="6485397"/>
                <a:ext cx="57785" cy="126214"/>
              </a:xfrm>
              <a:custGeom>
                <a:avLst/>
                <a:gdLst>
                  <a:gd name="T0" fmla="*/ 13 w 16"/>
                  <a:gd name="T1" fmla="*/ 34 h 35"/>
                  <a:gd name="T2" fmla="*/ 0 w 16"/>
                  <a:gd name="T3" fmla="*/ 15 h 35"/>
                  <a:gd name="T4" fmla="*/ 0 w 16"/>
                  <a:gd name="T5" fmla="*/ 15 h 35"/>
                  <a:gd name="T6" fmla="*/ 0 w 16"/>
                  <a:gd name="T7" fmla="*/ 13 h 35"/>
                  <a:gd name="T8" fmla="*/ 0 w 16"/>
                  <a:gd name="T9" fmla="*/ 13 h 35"/>
                  <a:gd name="T10" fmla="*/ 2 w 16"/>
                  <a:gd name="T11" fmla="*/ 12 h 35"/>
                  <a:gd name="T12" fmla="*/ 2 w 16"/>
                  <a:gd name="T13" fmla="*/ 12 h 35"/>
                  <a:gd name="T14" fmla="*/ 2 w 16"/>
                  <a:gd name="T15" fmla="*/ 12 h 35"/>
                  <a:gd name="T16" fmla="*/ 2 w 16"/>
                  <a:gd name="T17" fmla="*/ 12 h 35"/>
                  <a:gd name="T18" fmla="*/ 6 w 16"/>
                  <a:gd name="T19" fmla="*/ 9 h 35"/>
                  <a:gd name="T20" fmla="*/ 6 w 16"/>
                  <a:gd name="T21" fmla="*/ 9 h 35"/>
                  <a:gd name="T22" fmla="*/ 2 w 16"/>
                  <a:gd name="T23" fmla="*/ 4 h 35"/>
                  <a:gd name="T24" fmla="*/ 2 w 16"/>
                  <a:gd name="T25" fmla="*/ 4 h 35"/>
                  <a:gd name="T26" fmla="*/ 0 w 16"/>
                  <a:gd name="T27" fmla="*/ 2 h 35"/>
                  <a:gd name="T28" fmla="*/ 0 w 16"/>
                  <a:gd name="T29" fmla="*/ 2 h 35"/>
                  <a:gd name="T30" fmla="*/ 2 w 16"/>
                  <a:gd name="T31" fmla="*/ 0 h 35"/>
                  <a:gd name="T32" fmla="*/ 2 w 16"/>
                  <a:gd name="T33" fmla="*/ 0 h 35"/>
                  <a:gd name="T34" fmla="*/ 10 w 16"/>
                  <a:gd name="T35" fmla="*/ 9 h 35"/>
                  <a:gd name="T36" fmla="*/ 10 w 16"/>
                  <a:gd name="T37" fmla="*/ 9 h 35"/>
                  <a:gd name="T38" fmla="*/ 8 w 16"/>
                  <a:gd name="T39" fmla="*/ 14 h 35"/>
                  <a:gd name="T40" fmla="*/ 8 w 16"/>
                  <a:gd name="T41" fmla="*/ 14 h 35"/>
                  <a:gd name="T42" fmla="*/ 4 w 16"/>
                  <a:gd name="T43" fmla="*/ 16 h 35"/>
                  <a:gd name="T44" fmla="*/ 4 w 16"/>
                  <a:gd name="T45" fmla="*/ 16 h 35"/>
                  <a:gd name="T46" fmla="*/ 16 w 16"/>
                  <a:gd name="T47" fmla="*/ 32 h 35"/>
                  <a:gd name="T48" fmla="*/ 16 w 16"/>
                  <a:gd name="T49" fmla="*/ 32 h 35"/>
                  <a:gd name="T50" fmla="*/ 16 w 16"/>
                  <a:gd name="T51" fmla="*/ 34 h 35"/>
                  <a:gd name="T52" fmla="*/ 16 w 16"/>
                  <a:gd name="T53" fmla="*/ 34 h 35"/>
                  <a:gd name="T54" fmla="*/ 14 w 16"/>
                  <a:gd name="T55" fmla="*/ 35 h 35"/>
                  <a:gd name="T56" fmla="*/ 14 w 16"/>
                  <a:gd name="T57" fmla="*/ 35 h 35"/>
                  <a:gd name="T58" fmla="*/ 13 w 16"/>
                  <a:gd name="T5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5">
                    <a:moveTo>
                      <a:pt x="13" y="34"/>
                    </a:moveTo>
                    <a:cubicBezTo>
                      <a:pt x="2" y="23"/>
                      <a:pt x="1" y="2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10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1"/>
                      <a:pt x="10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7" y="2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4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47"/>
              <p:cNvSpPr/>
              <p:nvPr/>
            </p:nvSpPr>
            <p:spPr bwMode="auto">
              <a:xfrm>
                <a:off x="5460110" y="6377430"/>
                <a:ext cx="244826" cy="183999"/>
              </a:xfrm>
              <a:custGeom>
                <a:avLst/>
                <a:gdLst>
                  <a:gd name="T0" fmla="*/ 2 w 68"/>
                  <a:gd name="T1" fmla="*/ 49 h 51"/>
                  <a:gd name="T2" fmla="*/ 0 w 68"/>
                  <a:gd name="T3" fmla="*/ 40 h 51"/>
                  <a:gd name="T4" fmla="*/ 0 w 68"/>
                  <a:gd name="T5" fmla="*/ 40 h 51"/>
                  <a:gd name="T6" fmla="*/ 23 w 68"/>
                  <a:gd name="T7" fmla="*/ 7 h 51"/>
                  <a:gd name="T8" fmla="*/ 23 w 68"/>
                  <a:gd name="T9" fmla="*/ 7 h 51"/>
                  <a:gd name="T10" fmla="*/ 47 w 68"/>
                  <a:gd name="T11" fmla="*/ 0 h 51"/>
                  <a:gd name="T12" fmla="*/ 47 w 68"/>
                  <a:gd name="T13" fmla="*/ 0 h 51"/>
                  <a:gd name="T14" fmla="*/ 67 w 68"/>
                  <a:gd name="T15" fmla="*/ 11 h 51"/>
                  <a:gd name="T16" fmla="*/ 67 w 68"/>
                  <a:gd name="T17" fmla="*/ 11 h 51"/>
                  <a:gd name="T18" fmla="*/ 67 w 68"/>
                  <a:gd name="T19" fmla="*/ 11 h 51"/>
                  <a:gd name="T20" fmla="*/ 66 w 68"/>
                  <a:gd name="T21" fmla="*/ 13 h 51"/>
                  <a:gd name="T22" fmla="*/ 66 w 68"/>
                  <a:gd name="T23" fmla="*/ 13 h 51"/>
                  <a:gd name="T24" fmla="*/ 64 w 68"/>
                  <a:gd name="T25" fmla="*/ 13 h 51"/>
                  <a:gd name="T26" fmla="*/ 64 w 68"/>
                  <a:gd name="T27" fmla="*/ 13 h 51"/>
                  <a:gd name="T28" fmla="*/ 63 w 68"/>
                  <a:gd name="T29" fmla="*/ 11 h 51"/>
                  <a:gd name="T30" fmla="*/ 63 w 68"/>
                  <a:gd name="T31" fmla="*/ 11 h 51"/>
                  <a:gd name="T32" fmla="*/ 60 w 68"/>
                  <a:gd name="T33" fmla="*/ 8 h 51"/>
                  <a:gd name="T34" fmla="*/ 60 w 68"/>
                  <a:gd name="T35" fmla="*/ 8 h 51"/>
                  <a:gd name="T36" fmla="*/ 47 w 68"/>
                  <a:gd name="T37" fmla="*/ 4 h 51"/>
                  <a:gd name="T38" fmla="*/ 47 w 68"/>
                  <a:gd name="T39" fmla="*/ 4 h 51"/>
                  <a:gd name="T40" fmla="*/ 25 w 68"/>
                  <a:gd name="T41" fmla="*/ 11 h 51"/>
                  <a:gd name="T42" fmla="*/ 25 w 68"/>
                  <a:gd name="T43" fmla="*/ 11 h 51"/>
                  <a:gd name="T44" fmla="*/ 4 w 68"/>
                  <a:gd name="T45" fmla="*/ 40 h 51"/>
                  <a:gd name="T46" fmla="*/ 4 w 68"/>
                  <a:gd name="T47" fmla="*/ 40 h 51"/>
                  <a:gd name="T48" fmla="*/ 5 w 68"/>
                  <a:gd name="T49" fmla="*/ 46 h 51"/>
                  <a:gd name="T50" fmla="*/ 5 w 68"/>
                  <a:gd name="T51" fmla="*/ 46 h 51"/>
                  <a:gd name="T52" fmla="*/ 5 w 68"/>
                  <a:gd name="T53" fmla="*/ 48 h 51"/>
                  <a:gd name="T54" fmla="*/ 5 w 68"/>
                  <a:gd name="T55" fmla="*/ 48 h 51"/>
                  <a:gd name="T56" fmla="*/ 4 w 68"/>
                  <a:gd name="T57" fmla="*/ 50 h 51"/>
                  <a:gd name="T58" fmla="*/ 4 w 68"/>
                  <a:gd name="T59" fmla="*/ 50 h 51"/>
                  <a:gd name="T60" fmla="*/ 4 w 68"/>
                  <a:gd name="T61" fmla="*/ 51 h 51"/>
                  <a:gd name="T62" fmla="*/ 4 w 68"/>
                  <a:gd name="T63" fmla="*/ 51 h 51"/>
                  <a:gd name="T64" fmla="*/ 2 w 68"/>
                  <a:gd name="T6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51">
                    <a:moveTo>
                      <a:pt x="2" y="49"/>
                    </a:moveTo>
                    <a:cubicBezTo>
                      <a:pt x="2" y="49"/>
                      <a:pt x="0" y="45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1"/>
                      <a:pt x="4" y="1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32" y="2"/>
                      <a:pt x="40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61" y="0"/>
                      <a:pt x="67" y="10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2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0"/>
                      <a:pt x="61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7" y="6"/>
                      <a:pt x="53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1" y="4"/>
                      <a:pt x="34" y="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7" y="21"/>
                      <a:pt x="4" y="32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2"/>
                      <a:pt x="4" y="44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5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4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48"/>
              <p:cNvSpPr/>
              <p:nvPr/>
            </p:nvSpPr>
            <p:spPr bwMode="auto">
              <a:xfrm>
                <a:off x="5212243" y="6648107"/>
                <a:ext cx="898707" cy="510940"/>
              </a:xfrm>
              <a:custGeom>
                <a:avLst/>
                <a:gdLst>
                  <a:gd name="T0" fmla="*/ 128 w 250"/>
                  <a:gd name="T1" fmla="*/ 142 h 142"/>
                  <a:gd name="T2" fmla="*/ 118 w 250"/>
                  <a:gd name="T3" fmla="*/ 142 h 142"/>
                  <a:gd name="T4" fmla="*/ 118 w 250"/>
                  <a:gd name="T5" fmla="*/ 142 h 142"/>
                  <a:gd name="T6" fmla="*/ 44 w 250"/>
                  <a:gd name="T7" fmla="*/ 92 h 142"/>
                  <a:gd name="T8" fmla="*/ 44 w 250"/>
                  <a:gd name="T9" fmla="*/ 92 h 142"/>
                  <a:gd name="T10" fmla="*/ 0 w 250"/>
                  <a:gd name="T11" fmla="*/ 21 h 142"/>
                  <a:gd name="T12" fmla="*/ 0 w 250"/>
                  <a:gd name="T13" fmla="*/ 21 h 142"/>
                  <a:gd name="T14" fmla="*/ 1 w 250"/>
                  <a:gd name="T15" fmla="*/ 19 h 142"/>
                  <a:gd name="T16" fmla="*/ 1 w 250"/>
                  <a:gd name="T17" fmla="*/ 19 h 142"/>
                  <a:gd name="T18" fmla="*/ 4 w 250"/>
                  <a:gd name="T19" fmla="*/ 19 h 142"/>
                  <a:gd name="T20" fmla="*/ 4 w 250"/>
                  <a:gd name="T21" fmla="*/ 19 h 142"/>
                  <a:gd name="T22" fmla="*/ 48 w 250"/>
                  <a:gd name="T23" fmla="*/ 90 h 142"/>
                  <a:gd name="T24" fmla="*/ 48 w 250"/>
                  <a:gd name="T25" fmla="*/ 90 h 142"/>
                  <a:gd name="T26" fmla="*/ 94 w 250"/>
                  <a:gd name="T27" fmla="*/ 132 h 142"/>
                  <a:gd name="T28" fmla="*/ 94 w 250"/>
                  <a:gd name="T29" fmla="*/ 132 h 142"/>
                  <a:gd name="T30" fmla="*/ 118 w 250"/>
                  <a:gd name="T31" fmla="*/ 138 h 142"/>
                  <a:gd name="T32" fmla="*/ 118 w 250"/>
                  <a:gd name="T33" fmla="*/ 138 h 142"/>
                  <a:gd name="T34" fmla="*/ 128 w 250"/>
                  <a:gd name="T35" fmla="*/ 138 h 142"/>
                  <a:gd name="T36" fmla="*/ 128 w 250"/>
                  <a:gd name="T37" fmla="*/ 138 h 142"/>
                  <a:gd name="T38" fmla="*/ 240 w 250"/>
                  <a:gd name="T39" fmla="*/ 79 h 142"/>
                  <a:gd name="T40" fmla="*/ 240 w 250"/>
                  <a:gd name="T41" fmla="*/ 79 h 142"/>
                  <a:gd name="T42" fmla="*/ 245 w 250"/>
                  <a:gd name="T43" fmla="*/ 69 h 142"/>
                  <a:gd name="T44" fmla="*/ 245 w 250"/>
                  <a:gd name="T45" fmla="*/ 69 h 142"/>
                  <a:gd name="T46" fmla="*/ 246 w 250"/>
                  <a:gd name="T47" fmla="*/ 66 h 142"/>
                  <a:gd name="T48" fmla="*/ 246 w 250"/>
                  <a:gd name="T49" fmla="*/ 66 h 142"/>
                  <a:gd name="T50" fmla="*/ 246 w 250"/>
                  <a:gd name="T51" fmla="*/ 59 h 142"/>
                  <a:gd name="T52" fmla="*/ 246 w 250"/>
                  <a:gd name="T53" fmla="*/ 59 h 142"/>
                  <a:gd name="T54" fmla="*/ 228 w 250"/>
                  <a:gd name="T55" fmla="*/ 20 h 142"/>
                  <a:gd name="T56" fmla="*/ 228 w 250"/>
                  <a:gd name="T57" fmla="*/ 20 h 142"/>
                  <a:gd name="T58" fmla="*/ 174 w 250"/>
                  <a:gd name="T59" fmla="*/ 4 h 142"/>
                  <a:gd name="T60" fmla="*/ 174 w 250"/>
                  <a:gd name="T61" fmla="*/ 4 h 142"/>
                  <a:gd name="T62" fmla="*/ 56 w 250"/>
                  <a:gd name="T63" fmla="*/ 65 h 142"/>
                  <a:gd name="T64" fmla="*/ 56 w 250"/>
                  <a:gd name="T65" fmla="*/ 65 h 142"/>
                  <a:gd name="T66" fmla="*/ 56 w 250"/>
                  <a:gd name="T67" fmla="*/ 65 h 142"/>
                  <a:gd name="T68" fmla="*/ 53 w 250"/>
                  <a:gd name="T69" fmla="*/ 65 h 142"/>
                  <a:gd name="T70" fmla="*/ 53 w 250"/>
                  <a:gd name="T71" fmla="*/ 65 h 142"/>
                  <a:gd name="T72" fmla="*/ 53 w 250"/>
                  <a:gd name="T73" fmla="*/ 63 h 142"/>
                  <a:gd name="T74" fmla="*/ 53 w 250"/>
                  <a:gd name="T75" fmla="*/ 63 h 142"/>
                  <a:gd name="T76" fmla="*/ 174 w 250"/>
                  <a:gd name="T77" fmla="*/ 0 h 142"/>
                  <a:gd name="T78" fmla="*/ 174 w 250"/>
                  <a:gd name="T79" fmla="*/ 0 h 142"/>
                  <a:gd name="T80" fmla="*/ 230 w 250"/>
                  <a:gd name="T81" fmla="*/ 18 h 142"/>
                  <a:gd name="T82" fmla="*/ 230 w 250"/>
                  <a:gd name="T83" fmla="*/ 18 h 142"/>
                  <a:gd name="T84" fmla="*/ 250 w 250"/>
                  <a:gd name="T85" fmla="*/ 59 h 142"/>
                  <a:gd name="T86" fmla="*/ 250 w 250"/>
                  <a:gd name="T87" fmla="*/ 59 h 142"/>
                  <a:gd name="T88" fmla="*/ 249 w 250"/>
                  <a:gd name="T89" fmla="*/ 70 h 142"/>
                  <a:gd name="T90" fmla="*/ 249 w 250"/>
                  <a:gd name="T91" fmla="*/ 70 h 142"/>
                  <a:gd name="T92" fmla="*/ 128 w 250"/>
                  <a:gd name="T93" fmla="*/ 142 h 142"/>
                  <a:gd name="T94" fmla="*/ 128 w 250"/>
                  <a:gd name="T95" fmla="*/ 142 h 142"/>
                  <a:gd name="T96" fmla="*/ 128 w 250"/>
                  <a:gd name="T9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" h="142">
                    <a:moveTo>
                      <a:pt x="128" y="142"/>
                    </a:moveTo>
                    <a:cubicBezTo>
                      <a:pt x="125" y="142"/>
                      <a:pt x="121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75" y="141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17" y="48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1" y="46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63" y="113"/>
                      <a:pt x="80" y="125"/>
                      <a:pt x="94" y="132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108" y="138"/>
                      <a:pt x="118" y="138"/>
                      <a:pt x="118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21" y="138"/>
                      <a:pt x="125" y="138"/>
                      <a:pt x="128" y="138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98" y="138"/>
                      <a:pt x="229" y="99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3" y="73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45" y="69"/>
                      <a:pt x="245" y="68"/>
                      <a:pt x="246" y="66"/>
                    </a:cubicBezTo>
                    <a:cubicBezTo>
                      <a:pt x="246" y="66"/>
                      <a:pt x="246" y="66"/>
                      <a:pt x="246" y="66"/>
                    </a:cubicBezTo>
                    <a:cubicBezTo>
                      <a:pt x="246" y="65"/>
                      <a:pt x="246" y="62"/>
                      <a:pt x="246" y="59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46" y="51"/>
                      <a:pt x="243" y="37"/>
                      <a:pt x="228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18" y="10"/>
                      <a:pt x="198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35" y="4"/>
                      <a:pt x="86" y="21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6"/>
                      <a:pt x="54" y="66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2" y="65"/>
                      <a:pt x="52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83" y="18"/>
                      <a:pt x="13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99" y="0"/>
                      <a:pt x="219" y="6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47" y="35"/>
                      <a:pt x="250" y="50"/>
                      <a:pt x="250" y="59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6"/>
                      <a:pt x="249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49" y="70"/>
                      <a:pt x="224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49"/>
              <p:cNvSpPr/>
              <p:nvPr/>
            </p:nvSpPr>
            <p:spPr bwMode="auto">
              <a:xfrm>
                <a:off x="5905662" y="6511248"/>
                <a:ext cx="36496" cy="158148"/>
              </a:xfrm>
              <a:custGeom>
                <a:avLst/>
                <a:gdLst>
                  <a:gd name="T0" fmla="*/ 6 w 10"/>
                  <a:gd name="T1" fmla="*/ 43 h 44"/>
                  <a:gd name="T2" fmla="*/ 0 w 10"/>
                  <a:gd name="T3" fmla="*/ 20 h 44"/>
                  <a:gd name="T4" fmla="*/ 0 w 10"/>
                  <a:gd name="T5" fmla="*/ 20 h 44"/>
                  <a:gd name="T6" fmla="*/ 6 w 10"/>
                  <a:gd name="T7" fmla="*/ 1 h 44"/>
                  <a:gd name="T8" fmla="*/ 6 w 10"/>
                  <a:gd name="T9" fmla="*/ 1 h 44"/>
                  <a:gd name="T10" fmla="*/ 9 w 10"/>
                  <a:gd name="T11" fmla="*/ 0 h 44"/>
                  <a:gd name="T12" fmla="*/ 9 w 10"/>
                  <a:gd name="T13" fmla="*/ 0 h 44"/>
                  <a:gd name="T14" fmla="*/ 9 w 10"/>
                  <a:gd name="T15" fmla="*/ 3 h 44"/>
                  <a:gd name="T16" fmla="*/ 9 w 10"/>
                  <a:gd name="T17" fmla="*/ 3 h 44"/>
                  <a:gd name="T18" fmla="*/ 4 w 10"/>
                  <a:gd name="T19" fmla="*/ 20 h 44"/>
                  <a:gd name="T20" fmla="*/ 4 w 10"/>
                  <a:gd name="T21" fmla="*/ 20 h 44"/>
                  <a:gd name="T22" fmla="*/ 7 w 10"/>
                  <a:gd name="T23" fmla="*/ 35 h 44"/>
                  <a:gd name="T24" fmla="*/ 7 w 10"/>
                  <a:gd name="T25" fmla="*/ 35 h 44"/>
                  <a:gd name="T26" fmla="*/ 9 w 10"/>
                  <a:gd name="T27" fmla="*/ 41 h 44"/>
                  <a:gd name="T28" fmla="*/ 9 w 10"/>
                  <a:gd name="T29" fmla="*/ 41 h 44"/>
                  <a:gd name="T30" fmla="*/ 8 w 10"/>
                  <a:gd name="T31" fmla="*/ 43 h 44"/>
                  <a:gd name="T32" fmla="*/ 8 w 10"/>
                  <a:gd name="T33" fmla="*/ 43 h 44"/>
                  <a:gd name="T34" fmla="*/ 7 w 10"/>
                  <a:gd name="T35" fmla="*/ 44 h 44"/>
                  <a:gd name="T36" fmla="*/ 7 w 10"/>
                  <a:gd name="T37" fmla="*/ 44 h 44"/>
                  <a:gd name="T38" fmla="*/ 6 w 10"/>
                  <a:gd name="T3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44">
                    <a:moveTo>
                      <a:pt x="6" y="43"/>
                    </a:moveTo>
                    <a:cubicBezTo>
                      <a:pt x="6" y="42"/>
                      <a:pt x="0" y="3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8"/>
                      <a:pt x="4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6" y="31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8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2"/>
                      <a:pt x="9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50"/>
              <p:cNvSpPr/>
              <p:nvPr/>
            </p:nvSpPr>
            <p:spPr bwMode="auto">
              <a:xfrm>
                <a:off x="5888935" y="6255778"/>
                <a:ext cx="261553" cy="582411"/>
              </a:xfrm>
              <a:custGeom>
                <a:avLst/>
                <a:gdLst>
                  <a:gd name="T0" fmla="*/ 58 w 73"/>
                  <a:gd name="T1" fmla="*/ 161 h 162"/>
                  <a:gd name="T2" fmla="*/ 59 w 73"/>
                  <a:gd name="T3" fmla="*/ 158 h 162"/>
                  <a:gd name="T4" fmla="*/ 59 w 73"/>
                  <a:gd name="T5" fmla="*/ 158 h 162"/>
                  <a:gd name="T6" fmla="*/ 60 w 73"/>
                  <a:gd name="T7" fmla="*/ 157 h 162"/>
                  <a:gd name="T8" fmla="*/ 60 w 73"/>
                  <a:gd name="T9" fmla="*/ 157 h 162"/>
                  <a:gd name="T10" fmla="*/ 64 w 73"/>
                  <a:gd name="T11" fmla="*/ 151 h 162"/>
                  <a:gd name="T12" fmla="*/ 64 w 73"/>
                  <a:gd name="T13" fmla="*/ 151 h 162"/>
                  <a:gd name="T14" fmla="*/ 69 w 73"/>
                  <a:gd name="T15" fmla="*/ 130 h 162"/>
                  <a:gd name="T16" fmla="*/ 69 w 73"/>
                  <a:gd name="T17" fmla="*/ 130 h 162"/>
                  <a:gd name="T18" fmla="*/ 68 w 73"/>
                  <a:gd name="T19" fmla="*/ 119 h 162"/>
                  <a:gd name="T20" fmla="*/ 68 w 73"/>
                  <a:gd name="T21" fmla="*/ 119 h 162"/>
                  <a:gd name="T22" fmla="*/ 1 w 73"/>
                  <a:gd name="T23" fmla="*/ 3 h 162"/>
                  <a:gd name="T24" fmla="*/ 1 w 73"/>
                  <a:gd name="T25" fmla="*/ 3 h 162"/>
                  <a:gd name="T26" fmla="*/ 1 w 73"/>
                  <a:gd name="T27" fmla="*/ 1 h 162"/>
                  <a:gd name="T28" fmla="*/ 1 w 73"/>
                  <a:gd name="T29" fmla="*/ 1 h 162"/>
                  <a:gd name="T30" fmla="*/ 4 w 73"/>
                  <a:gd name="T31" fmla="*/ 1 h 162"/>
                  <a:gd name="T32" fmla="*/ 4 w 73"/>
                  <a:gd name="T33" fmla="*/ 1 h 162"/>
                  <a:gd name="T34" fmla="*/ 72 w 73"/>
                  <a:gd name="T35" fmla="*/ 119 h 162"/>
                  <a:gd name="T36" fmla="*/ 72 w 73"/>
                  <a:gd name="T37" fmla="*/ 119 h 162"/>
                  <a:gd name="T38" fmla="*/ 73 w 73"/>
                  <a:gd name="T39" fmla="*/ 130 h 162"/>
                  <a:gd name="T40" fmla="*/ 73 w 73"/>
                  <a:gd name="T41" fmla="*/ 130 h 162"/>
                  <a:gd name="T42" fmla="*/ 61 w 73"/>
                  <a:gd name="T43" fmla="*/ 161 h 162"/>
                  <a:gd name="T44" fmla="*/ 61 w 73"/>
                  <a:gd name="T45" fmla="*/ 161 h 162"/>
                  <a:gd name="T46" fmla="*/ 61 w 73"/>
                  <a:gd name="T47" fmla="*/ 161 h 162"/>
                  <a:gd name="T48" fmla="*/ 60 w 73"/>
                  <a:gd name="T49" fmla="*/ 162 h 162"/>
                  <a:gd name="T50" fmla="*/ 60 w 73"/>
                  <a:gd name="T51" fmla="*/ 162 h 162"/>
                  <a:gd name="T52" fmla="*/ 58 w 73"/>
                  <a:gd name="T53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162">
                    <a:moveTo>
                      <a:pt x="58" y="161"/>
                    </a:moveTo>
                    <a:cubicBezTo>
                      <a:pt x="58" y="160"/>
                      <a:pt x="58" y="159"/>
                      <a:pt x="59" y="158"/>
                    </a:cubicBezTo>
                    <a:cubicBezTo>
                      <a:pt x="59" y="158"/>
                      <a:pt x="59" y="158"/>
                      <a:pt x="59" y="158"/>
                    </a:cubicBezTo>
                    <a:cubicBezTo>
                      <a:pt x="59" y="158"/>
                      <a:pt x="59" y="158"/>
                      <a:pt x="60" y="157"/>
                    </a:cubicBezTo>
                    <a:cubicBezTo>
                      <a:pt x="60" y="157"/>
                      <a:pt x="60" y="157"/>
                      <a:pt x="60" y="157"/>
                    </a:cubicBezTo>
                    <a:cubicBezTo>
                      <a:pt x="61" y="155"/>
                      <a:pt x="62" y="154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6" y="147"/>
                      <a:pt x="69" y="140"/>
                      <a:pt x="69" y="130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69" y="127"/>
                      <a:pt x="69" y="123"/>
                      <a:pt x="68" y="119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2" y="86"/>
                      <a:pt x="48" y="58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1" y="55"/>
                      <a:pt x="66" y="84"/>
                      <a:pt x="72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3" y="123"/>
                      <a:pt x="73" y="126"/>
                      <a:pt x="73" y="130"/>
                    </a:cubicBezTo>
                    <a:cubicBezTo>
                      <a:pt x="73" y="130"/>
                      <a:pt x="73" y="130"/>
                      <a:pt x="73" y="130"/>
                    </a:cubicBezTo>
                    <a:cubicBezTo>
                      <a:pt x="73" y="151"/>
                      <a:pt x="62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1"/>
                      <a:pt x="61" y="161"/>
                      <a:pt x="61" y="161"/>
                    </a:cubicBezTo>
                    <a:cubicBezTo>
                      <a:pt x="61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9" y="162"/>
                      <a:pt x="59" y="161"/>
                      <a:pt x="58" y="16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51"/>
              <p:cNvSpPr/>
              <p:nvPr/>
            </p:nvSpPr>
            <p:spPr bwMode="auto">
              <a:xfrm>
                <a:off x="5686688" y="6403281"/>
                <a:ext cx="31934" cy="42578"/>
              </a:xfrm>
              <a:custGeom>
                <a:avLst/>
                <a:gdLst>
                  <a:gd name="T0" fmla="*/ 0 w 9"/>
                  <a:gd name="T1" fmla="*/ 11 h 12"/>
                  <a:gd name="T2" fmla="*/ 0 w 9"/>
                  <a:gd name="T3" fmla="*/ 10 h 12"/>
                  <a:gd name="T4" fmla="*/ 0 w 9"/>
                  <a:gd name="T5" fmla="*/ 10 h 12"/>
                  <a:gd name="T6" fmla="*/ 6 w 9"/>
                  <a:gd name="T7" fmla="*/ 0 h 12"/>
                  <a:gd name="T8" fmla="*/ 6 w 9"/>
                  <a:gd name="T9" fmla="*/ 0 h 12"/>
                  <a:gd name="T10" fmla="*/ 7 w 9"/>
                  <a:gd name="T11" fmla="*/ 0 h 12"/>
                  <a:gd name="T12" fmla="*/ 9 w 9"/>
                  <a:gd name="T13" fmla="*/ 1 h 12"/>
                  <a:gd name="T14" fmla="*/ 9 w 9"/>
                  <a:gd name="T15" fmla="*/ 1 h 12"/>
                  <a:gd name="T16" fmla="*/ 8 w 9"/>
                  <a:gd name="T17" fmla="*/ 4 h 12"/>
                  <a:gd name="T18" fmla="*/ 8 w 9"/>
                  <a:gd name="T19" fmla="*/ 4 h 12"/>
                  <a:gd name="T20" fmla="*/ 7 w 9"/>
                  <a:gd name="T21" fmla="*/ 4 h 12"/>
                  <a:gd name="T22" fmla="*/ 7 w 9"/>
                  <a:gd name="T23" fmla="*/ 4 h 12"/>
                  <a:gd name="T24" fmla="*/ 6 w 9"/>
                  <a:gd name="T25" fmla="*/ 5 h 12"/>
                  <a:gd name="T26" fmla="*/ 6 w 9"/>
                  <a:gd name="T27" fmla="*/ 5 h 12"/>
                  <a:gd name="T28" fmla="*/ 4 w 9"/>
                  <a:gd name="T29" fmla="*/ 10 h 12"/>
                  <a:gd name="T30" fmla="*/ 4 w 9"/>
                  <a:gd name="T31" fmla="*/ 10 h 12"/>
                  <a:gd name="T32" fmla="*/ 4 w 9"/>
                  <a:gd name="T33" fmla="*/ 10 h 12"/>
                  <a:gd name="T34" fmla="*/ 4 w 9"/>
                  <a:gd name="T35" fmla="*/ 10 h 12"/>
                  <a:gd name="T36" fmla="*/ 2 w 9"/>
                  <a:gd name="T37" fmla="*/ 12 h 12"/>
                  <a:gd name="T38" fmla="*/ 2 w 9"/>
                  <a:gd name="T39" fmla="*/ 12 h 12"/>
                  <a:gd name="T40" fmla="*/ 2 w 9"/>
                  <a:gd name="T41" fmla="*/ 12 h 12"/>
                  <a:gd name="T42" fmla="*/ 2 w 9"/>
                  <a:gd name="T43" fmla="*/ 12 h 12"/>
                  <a:gd name="T44" fmla="*/ 0 w 9"/>
                  <a:gd name="T4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52"/>
              <p:cNvSpPr/>
              <p:nvPr/>
            </p:nvSpPr>
            <p:spPr bwMode="auto">
              <a:xfrm>
                <a:off x="5444903" y="6547743"/>
                <a:ext cx="54744" cy="24330"/>
              </a:xfrm>
              <a:custGeom>
                <a:avLst/>
                <a:gdLst>
                  <a:gd name="T0" fmla="*/ 11 w 15"/>
                  <a:gd name="T1" fmla="*/ 7 h 7"/>
                  <a:gd name="T2" fmla="*/ 10 w 15"/>
                  <a:gd name="T3" fmla="*/ 5 h 7"/>
                  <a:gd name="T4" fmla="*/ 10 w 15"/>
                  <a:gd name="T5" fmla="*/ 5 h 7"/>
                  <a:gd name="T6" fmla="*/ 7 w 15"/>
                  <a:gd name="T7" fmla="*/ 4 h 7"/>
                  <a:gd name="T8" fmla="*/ 7 w 15"/>
                  <a:gd name="T9" fmla="*/ 4 h 7"/>
                  <a:gd name="T10" fmla="*/ 3 w 15"/>
                  <a:gd name="T11" fmla="*/ 5 h 7"/>
                  <a:gd name="T12" fmla="*/ 3 w 15"/>
                  <a:gd name="T13" fmla="*/ 5 h 7"/>
                  <a:gd name="T14" fmla="*/ 1 w 15"/>
                  <a:gd name="T15" fmla="*/ 5 h 7"/>
                  <a:gd name="T16" fmla="*/ 1 w 15"/>
                  <a:gd name="T17" fmla="*/ 5 h 7"/>
                  <a:gd name="T18" fmla="*/ 1 w 15"/>
                  <a:gd name="T19" fmla="*/ 2 h 7"/>
                  <a:gd name="T20" fmla="*/ 1 w 15"/>
                  <a:gd name="T21" fmla="*/ 2 h 7"/>
                  <a:gd name="T22" fmla="*/ 7 w 15"/>
                  <a:gd name="T23" fmla="*/ 0 h 7"/>
                  <a:gd name="T24" fmla="*/ 7 w 15"/>
                  <a:gd name="T25" fmla="*/ 0 h 7"/>
                  <a:gd name="T26" fmla="*/ 15 w 15"/>
                  <a:gd name="T27" fmla="*/ 4 h 7"/>
                  <a:gd name="T28" fmla="*/ 15 w 15"/>
                  <a:gd name="T29" fmla="*/ 4 h 7"/>
                  <a:gd name="T30" fmla="*/ 15 w 15"/>
                  <a:gd name="T31" fmla="*/ 4 h 7"/>
                  <a:gd name="T32" fmla="*/ 14 w 15"/>
                  <a:gd name="T33" fmla="*/ 7 h 7"/>
                  <a:gd name="T34" fmla="*/ 14 w 15"/>
                  <a:gd name="T35" fmla="*/ 7 h 7"/>
                  <a:gd name="T36" fmla="*/ 13 w 15"/>
                  <a:gd name="T37" fmla="*/ 7 h 7"/>
                  <a:gd name="T38" fmla="*/ 13 w 15"/>
                  <a:gd name="T39" fmla="*/ 7 h 7"/>
                  <a:gd name="T40" fmla="*/ 11 w 15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7">
                    <a:moveTo>
                      <a:pt x="11" y="7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0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3"/>
              <p:cNvSpPr/>
              <p:nvPr/>
            </p:nvSpPr>
            <p:spPr bwMode="auto">
              <a:xfrm>
                <a:off x="5820505" y="6479314"/>
                <a:ext cx="45620" cy="21289"/>
              </a:xfrm>
              <a:custGeom>
                <a:avLst/>
                <a:gdLst>
                  <a:gd name="T0" fmla="*/ 9 w 13"/>
                  <a:gd name="T1" fmla="*/ 6 h 6"/>
                  <a:gd name="T2" fmla="*/ 6 w 13"/>
                  <a:gd name="T3" fmla="*/ 4 h 6"/>
                  <a:gd name="T4" fmla="*/ 6 w 13"/>
                  <a:gd name="T5" fmla="*/ 4 h 6"/>
                  <a:gd name="T6" fmla="*/ 4 w 13"/>
                  <a:gd name="T7" fmla="*/ 5 h 6"/>
                  <a:gd name="T8" fmla="*/ 4 w 13"/>
                  <a:gd name="T9" fmla="*/ 5 h 6"/>
                  <a:gd name="T10" fmla="*/ 3 w 13"/>
                  <a:gd name="T11" fmla="*/ 6 h 6"/>
                  <a:gd name="T12" fmla="*/ 3 w 13"/>
                  <a:gd name="T13" fmla="*/ 6 h 6"/>
                  <a:gd name="T14" fmla="*/ 3 w 13"/>
                  <a:gd name="T15" fmla="*/ 6 h 6"/>
                  <a:gd name="T16" fmla="*/ 0 w 13"/>
                  <a:gd name="T17" fmla="*/ 5 h 6"/>
                  <a:gd name="T18" fmla="*/ 0 w 13"/>
                  <a:gd name="T19" fmla="*/ 5 h 6"/>
                  <a:gd name="T20" fmla="*/ 1 w 13"/>
                  <a:gd name="T21" fmla="*/ 2 h 6"/>
                  <a:gd name="T22" fmla="*/ 1 w 13"/>
                  <a:gd name="T23" fmla="*/ 2 h 6"/>
                  <a:gd name="T24" fmla="*/ 6 w 13"/>
                  <a:gd name="T25" fmla="*/ 0 h 6"/>
                  <a:gd name="T26" fmla="*/ 6 w 13"/>
                  <a:gd name="T27" fmla="*/ 0 h 6"/>
                  <a:gd name="T28" fmla="*/ 12 w 13"/>
                  <a:gd name="T29" fmla="*/ 3 h 6"/>
                  <a:gd name="T30" fmla="*/ 12 w 13"/>
                  <a:gd name="T31" fmla="*/ 3 h 6"/>
                  <a:gd name="T32" fmla="*/ 12 w 13"/>
                  <a:gd name="T33" fmla="*/ 6 h 6"/>
                  <a:gd name="T34" fmla="*/ 12 w 13"/>
                  <a:gd name="T35" fmla="*/ 6 h 6"/>
                  <a:gd name="T36" fmla="*/ 11 w 13"/>
                  <a:gd name="T37" fmla="*/ 6 h 6"/>
                  <a:gd name="T38" fmla="*/ 11 w 13"/>
                  <a:gd name="T39" fmla="*/ 6 h 6"/>
                  <a:gd name="T40" fmla="*/ 9 w 13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6">
                    <a:moveTo>
                      <a:pt x="9" y="6"/>
                    </a:move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54"/>
              <p:cNvSpPr/>
              <p:nvPr/>
            </p:nvSpPr>
            <p:spPr bwMode="auto">
              <a:xfrm>
                <a:off x="5457069" y="6711974"/>
                <a:ext cx="24330" cy="51702"/>
              </a:xfrm>
              <a:custGeom>
                <a:avLst/>
                <a:gdLst>
                  <a:gd name="T0" fmla="*/ 1 w 7"/>
                  <a:gd name="T1" fmla="*/ 12 h 14"/>
                  <a:gd name="T2" fmla="*/ 0 w 7"/>
                  <a:gd name="T3" fmla="*/ 9 h 14"/>
                  <a:gd name="T4" fmla="*/ 0 w 7"/>
                  <a:gd name="T5" fmla="*/ 9 h 14"/>
                  <a:gd name="T6" fmla="*/ 4 w 7"/>
                  <a:gd name="T7" fmla="*/ 1 h 14"/>
                  <a:gd name="T8" fmla="*/ 4 w 7"/>
                  <a:gd name="T9" fmla="*/ 1 h 14"/>
                  <a:gd name="T10" fmla="*/ 7 w 7"/>
                  <a:gd name="T11" fmla="*/ 1 h 14"/>
                  <a:gd name="T12" fmla="*/ 7 w 7"/>
                  <a:gd name="T13" fmla="*/ 1 h 14"/>
                  <a:gd name="T14" fmla="*/ 7 w 7"/>
                  <a:gd name="T15" fmla="*/ 4 h 14"/>
                  <a:gd name="T16" fmla="*/ 7 w 7"/>
                  <a:gd name="T17" fmla="*/ 4 h 14"/>
                  <a:gd name="T18" fmla="*/ 5 w 7"/>
                  <a:gd name="T19" fmla="*/ 6 h 14"/>
                  <a:gd name="T20" fmla="*/ 5 w 7"/>
                  <a:gd name="T21" fmla="*/ 6 h 14"/>
                  <a:gd name="T22" fmla="*/ 4 w 7"/>
                  <a:gd name="T23" fmla="*/ 9 h 14"/>
                  <a:gd name="T24" fmla="*/ 4 w 7"/>
                  <a:gd name="T25" fmla="*/ 9 h 14"/>
                  <a:gd name="T26" fmla="*/ 4 w 7"/>
                  <a:gd name="T27" fmla="*/ 11 h 14"/>
                  <a:gd name="T28" fmla="*/ 4 w 7"/>
                  <a:gd name="T29" fmla="*/ 11 h 14"/>
                  <a:gd name="T30" fmla="*/ 3 w 7"/>
                  <a:gd name="T31" fmla="*/ 13 h 14"/>
                  <a:gd name="T32" fmla="*/ 3 w 7"/>
                  <a:gd name="T33" fmla="*/ 13 h 14"/>
                  <a:gd name="T34" fmla="*/ 3 w 7"/>
                  <a:gd name="T35" fmla="*/ 14 h 14"/>
                  <a:gd name="T36" fmla="*/ 3 w 7"/>
                  <a:gd name="T37" fmla="*/ 14 h 14"/>
                  <a:gd name="T38" fmla="*/ 1 w 7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14">
                    <a:moveTo>
                      <a:pt x="1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2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5"/>
              <p:cNvSpPr/>
              <p:nvPr/>
            </p:nvSpPr>
            <p:spPr bwMode="auto">
              <a:xfrm>
                <a:off x="5377995" y="6727181"/>
                <a:ext cx="726873" cy="244826"/>
              </a:xfrm>
              <a:custGeom>
                <a:avLst/>
                <a:gdLst>
                  <a:gd name="T0" fmla="*/ 1 w 202"/>
                  <a:gd name="T1" fmla="*/ 68 h 68"/>
                  <a:gd name="T2" fmla="*/ 0 w 202"/>
                  <a:gd name="T3" fmla="*/ 66 h 68"/>
                  <a:gd name="T4" fmla="*/ 0 w 202"/>
                  <a:gd name="T5" fmla="*/ 66 h 68"/>
                  <a:gd name="T6" fmla="*/ 12 w 202"/>
                  <a:gd name="T7" fmla="*/ 51 h 68"/>
                  <a:gd name="T8" fmla="*/ 12 w 202"/>
                  <a:gd name="T9" fmla="*/ 51 h 68"/>
                  <a:gd name="T10" fmla="*/ 89 w 202"/>
                  <a:gd name="T11" fmla="*/ 8 h 68"/>
                  <a:gd name="T12" fmla="*/ 89 w 202"/>
                  <a:gd name="T13" fmla="*/ 8 h 68"/>
                  <a:gd name="T14" fmla="*/ 132 w 202"/>
                  <a:gd name="T15" fmla="*/ 0 h 68"/>
                  <a:gd name="T16" fmla="*/ 132 w 202"/>
                  <a:gd name="T17" fmla="*/ 0 h 68"/>
                  <a:gd name="T18" fmla="*/ 155 w 202"/>
                  <a:gd name="T19" fmla="*/ 4 h 68"/>
                  <a:gd name="T20" fmla="*/ 155 w 202"/>
                  <a:gd name="T21" fmla="*/ 4 h 68"/>
                  <a:gd name="T22" fmla="*/ 183 w 202"/>
                  <a:gd name="T23" fmla="*/ 24 h 68"/>
                  <a:gd name="T24" fmla="*/ 183 w 202"/>
                  <a:gd name="T25" fmla="*/ 24 h 68"/>
                  <a:gd name="T26" fmla="*/ 195 w 202"/>
                  <a:gd name="T27" fmla="*/ 37 h 68"/>
                  <a:gd name="T28" fmla="*/ 195 w 202"/>
                  <a:gd name="T29" fmla="*/ 37 h 68"/>
                  <a:gd name="T30" fmla="*/ 201 w 202"/>
                  <a:gd name="T31" fmla="*/ 44 h 68"/>
                  <a:gd name="T32" fmla="*/ 201 w 202"/>
                  <a:gd name="T33" fmla="*/ 44 h 68"/>
                  <a:gd name="T34" fmla="*/ 201 w 202"/>
                  <a:gd name="T35" fmla="*/ 44 h 68"/>
                  <a:gd name="T36" fmla="*/ 202 w 202"/>
                  <a:gd name="T37" fmla="*/ 47 h 68"/>
                  <a:gd name="T38" fmla="*/ 202 w 202"/>
                  <a:gd name="T39" fmla="*/ 47 h 68"/>
                  <a:gd name="T40" fmla="*/ 199 w 202"/>
                  <a:gd name="T41" fmla="*/ 47 h 68"/>
                  <a:gd name="T42" fmla="*/ 199 w 202"/>
                  <a:gd name="T43" fmla="*/ 47 h 68"/>
                  <a:gd name="T44" fmla="*/ 192 w 202"/>
                  <a:gd name="T45" fmla="*/ 39 h 68"/>
                  <a:gd name="T46" fmla="*/ 192 w 202"/>
                  <a:gd name="T47" fmla="*/ 39 h 68"/>
                  <a:gd name="T48" fmla="*/ 180 w 202"/>
                  <a:gd name="T49" fmla="*/ 26 h 68"/>
                  <a:gd name="T50" fmla="*/ 180 w 202"/>
                  <a:gd name="T51" fmla="*/ 26 h 68"/>
                  <a:gd name="T52" fmla="*/ 154 w 202"/>
                  <a:gd name="T53" fmla="*/ 8 h 68"/>
                  <a:gd name="T54" fmla="*/ 154 w 202"/>
                  <a:gd name="T55" fmla="*/ 8 h 68"/>
                  <a:gd name="T56" fmla="*/ 132 w 202"/>
                  <a:gd name="T57" fmla="*/ 4 h 68"/>
                  <a:gd name="T58" fmla="*/ 132 w 202"/>
                  <a:gd name="T59" fmla="*/ 4 h 68"/>
                  <a:gd name="T60" fmla="*/ 91 w 202"/>
                  <a:gd name="T61" fmla="*/ 12 h 68"/>
                  <a:gd name="T62" fmla="*/ 91 w 202"/>
                  <a:gd name="T63" fmla="*/ 12 h 68"/>
                  <a:gd name="T64" fmla="*/ 15 w 202"/>
                  <a:gd name="T65" fmla="*/ 55 h 68"/>
                  <a:gd name="T66" fmla="*/ 15 w 202"/>
                  <a:gd name="T67" fmla="*/ 55 h 68"/>
                  <a:gd name="T68" fmla="*/ 4 w 202"/>
                  <a:gd name="T69" fmla="*/ 67 h 68"/>
                  <a:gd name="T70" fmla="*/ 4 w 202"/>
                  <a:gd name="T71" fmla="*/ 67 h 68"/>
                  <a:gd name="T72" fmla="*/ 2 w 202"/>
                  <a:gd name="T73" fmla="*/ 68 h 68"/>
                  <a:gd name="T74" fmla="*/ 2 w 202"/>
                  <a:gd name="T75" fmla="*/ 68 h 68"/>
                  <a:gd name="T76" fmla="*/ 1 w 202"/>
                  <a:gd name="T7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68">
                    <a:moveTo>
                      <a:pt x="1" y="68"/>
                    </a:moveTo>
                    <a:cubicBezTo>
                      <a:pt x="0" y="68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0"/>
                      <a:pt x="8" y="5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35" y="33"/>
                      <a:pt x="60" y="16"/>
                      <a:pt x="89" y="8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103" y="4"/>
                      <a:pt x="118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0" y="0"/>
                      <a:pt x="148" y="1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67" y="8"/>
                      <a:pt x="175" y="15"/>
                      <a:pt x="183" y="24"/>
                    </a:cubicBezTo>
                    <a:cubicBezTo>
                      <a:pt x="183" y="24"/>
                      <a:pt x="183" y="24"/>
                      <a:pt x="183" y="24"/>
                    </a:cubicBezTo>
                    <a:cubicBezTo>
                      <a:pt x="187" y="28"/>
                      <a:pt x="191" y="32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9"/>
                      <a:pt x="199" y="43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1" y="44"/>
                      <a:pt x="201" y="44"/>
                      <a:pt x="201" y="44"/>
                    </a:cubicBezTo>
                    <a:cubicBezTo>
                      <a:pt x="202" y="44"/>
                      <a:pt x="202" y="46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1" y="48"/>
                      <a:pt x="200" y="48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5"/>
                      <a:pt x="194" y="42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8" y="35"/>
                      <a:pt x="184" y="31"/>
                      <a:pt x="180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2" y="18"/>
                      <a:pt x="165" y="11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47" y="5"/>
                      <a:pt x="140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18" y="4"/>
                      <a:pt x="104" y="8"/>
                      <a:pt x="91" y="12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62" y="20"/>
                      <a:pt x="38" y="36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0" y="58"/>
                      <a:pt x="5" y="63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3" y="68"/>
                      <a:pt x="3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1" y="68"/>
                      <a:pt x="1" y="68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56"/>
              <p:cNvSpPr/>
              <p:nvPr/>
            </p:nvSpPr>
            <p:spPr bwMode="auto">
              <a:xfrm>
                <a:off x="5412970" y="6816899"/>
                <a:ext cx="655402" cy="215933"/>
              </a:xfrm>
              <a:custGeom>
                <a:avLst/>
                <a:gdLst>
                  <a:gd name="T0" fmla="*/ 1 w 182"/>
                  <a:gd name="T1" fmla="*/ 59 h 60"/>
                  <a:gd name="T2" fmla="*/ 1 w 182"/>
                  <a:gd name="T3" fmla="*/ 56 h 60"/>
                  <a:gd name="T4" fmla="*/ 1 w 182"/>
                  <a:gd name="T5" fmla="*/ 56 h 60"/>
                  <a:gd name="T6" fmla="*/ 4 w 182"/>
                  <a:gd name="T7" fmla="*/ 52 h 60"/>
                  <a:gd name="T8" fmla="*/ 4 w 182"/>
                  <a:gd name="T9" fmla="*/ 52 h 60"/>
                  <a:gd name="T10" fmla="*/ 14 w 182"/>
                  <a:gd name="T11" fmla="*/ 41 h 60"/>
                  <a:gd name="T12" fmla="*/ 14 w 182"/>
                  <a:gd name="T13" fmla="*/ 41 h 60"/>
                  <a:gd name="T14" fmla="*/ 40 w 182"/>
                  <a:gd name="T15" fmla="*/ 22 h 60"/>
                  <a:gd name="T16" fmla="*/ 40 w 182"/>
                  <a:gd name="T17" fmla="*/ 22 h 60"/>
                  <a:gd name="T18" fmla="*/ 63 w 182"/>
                  <a:gd name="T19" fmla="*/ 12 h 60"/>
                  <a:gd name="T20" fmla="*/ 63 w 182"/>
                  <a:gd name="T21" fmla="*/ 12 h 60"/>
                  <a:gd name="T22" fmla="*/ 87 w 182"/>
                  <a:gd name="T23" fmla="*/ 2 h 60"/>
                  <a:gd name="T24" fmla="*/ 87 w 182"/>
                  <a:gd name="T25" fmla="*/ 2 h 60"/>
                  <a:gd name="T26" fmla="*/ 104 w 182"/>
                  <a:gd name="T27" fmla="*/ 0 h 60"/>
                  <a:gd name="T28" fmla="*/ 104 w 182"/>
                  <a:gd name="T29" fmla="*/ 0 h 60"/>
                  <a:gd name="T30" fmla="*/ 162 w 182"/>
                  <a:gd name="T31" fmla="*/ 19 h 60"/>
                  <a:gd name="T32" fmla="*/ 162 w 182"/>
                  <a:gd name="T33" fmla="*/ 19 h 60"/>
                  <a:gd name="T34" fmla="*/ 181 w 182"/>
                  <a:gd name="T35" fmla="*/ 37 h 60"/>
                  <a:gd name="T36" fmla="*/ 181 w 182"/>
                  <a:gd name="T37" fmla="*/ 37 h 60"/>
                  <a:gd name="T38" fmla="*/ 181 w 182"/>
                  <a:gd name="T39" fmla="*/ 40 h 60"/>
                  <a:gd name="T40" fmla="*/ 181 w 182"/>
                  <a:gd name="T41" fmla="*/ 40 h 60"/>
                  <a:gd name="T42" fmla="*/ 178 w 182"/>
                  <a:gd name="T43" fmla="*/ 40 h 60"/>
                  <a:gd name="T44" fmla="*/ 178 w 182"/>
                  <a:gd name="T45" fmla="*/ 40 h 60"/>
                  <a:gd name="T46" fmla="*/ 160 w 182"/>
                  <a:gd name="T47" fmla="*/ 23 h 60"/>
                  <a:gd name="T48" fmla="*/ 160 w 182"/>
                  <a:gd name="T49" fmla="*/ 23 h 60"/>
                  <a:gd name="T50" fmla="*/ 104 w 182"/>
                  <a:gd name="T51" fmla="*/ 4 h 60"/>
                  <a:gd name="T52" fmla="*/ 104 w 182"/>
                  <a:gd name="T53" fmla="*/ 4 h 60"/>
                  <a:gd name="T54" fmla="*/ 88 w 182"/>
                  <a:gd name="T55" fmla="*/ 6 h 60"/>
                  <a:gd name="T56" fmla="*/ 88 w 182"/>
                  <a:gd name="T57" fmla="*/ 6 h 60"/>
                  <a:gd name="T58" fmla="*/ 65 w 182"/>
                  <a:gd name="T59" fmla="*/ 16 h 60"/>
                  <a:gd name="T60" fmla="*/ 65 w 182"/>
                  <a:gd name="T61" fmla="*/ 16 h 60"/>
                  <a:gd name="T62" fmla="*/ 42 w 182"/>
                  <a:gd name="T63" fmla="*/ 26 h 60"/>
                  <a:gd name="T64" fmla="*/ 42 w 182"/>
                  <a:gd name="T65" fmla="*/ 26 h 60"/>
                  <a:gd name="T66" fmla="*/ 17 w 182"/>
                  <a:gd name="T67" fmla="*/ 44 h 60"/>
                  <a:gd name="T68" fmla="*/ 17 w 182"/>
                  <a:gd name="T69" fmla="*/ 44 h 60"/>
                  <a:gd name="T70" fmla="*/ 7 w 182"/>
                  <a:gd name="T71" fmla="*/ 54 h 60"/>
                  <a:gd name="T72" fmla="*/ 7 w 182"/>
                  <a:gd name="T73" fmla="*/ 54 h 60"/>
                  <a:gd name="T74" fmla="*/ 4 w 182"/>
                  <a:gd name="T75" fmla="*/ 59 h 60"/>
                  <a:gd name="T76" fmla="*/ 4 w 182"/>
                  <a:gd name="T77" fmla="*/ 59 h 60"/>
                  <a:gd name="T78" fmla="*/ 4 w 182"/>
                  <a:gd name="T79" fmla="*/ 59 h 60"/>
                  <a:gd name="T80" fmla="*/ 2 w 182"/>
                  <a:gd name="T81" fmla="*/ 60 h 60"/>
                  <a:gd name="T82" fmla="*/ 2 w 182"/>
                  <a:gd name="T83" fmla="*/ 60 h 60"/>
                  <a:gd name="T84" fmla="*/ 1 w 182"/>
                  <a:gd name="T8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2" h="60">
                    <a:moveTo>
                      <a:pt x="1" y="59"/>
                    </a:moveTo>
                    <a:cubicBezTo>
                      <a:pt x="0" y="58"/>
                      <a:pt x="0" y="57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5"/>
                      <a:pt x="2" y="55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7"/>
                      <a:pt x="10" y="44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22" y="33"/>
                      <a:pt x="31" y="27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8" y="18"/>
                      <a:pt x="56" y="16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70" y="9"/>
                      <a:pt x="78" y="4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2" y="1"/>
                      <a:pt x="98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24" y="0"/>
                      <a:pt x="145" y="8"/>
                      <a:pt x="162" y="19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70" y="25"/>
                      <a:pt x="175" y="30"/>
                      <a:pt x="181" y="37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2" y="38"/>
                      <a:pt x="182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1"/>
                      <a:pt x="179" y="41"/>
                      <a:pt x="178" y="40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2" y="33"/>
                      <a:pt x="167" y="28"/>
                      <a:pt x="160" y="23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44" y="12"/>
                      <a:pt x="123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98" y="4"/>
                      <a:pt x="93" y="5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0" y="8"/>
                      <a:pt x="72" y="12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57" y="20"/>
                      <a:pt x="49" y="22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33" y="31"/>
                      <a:pt x="24" y="37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3" y="47"/>
                      <a:pt x="10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5"/>
                      <a:pt x="6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59"/>
                      <a:pt x="3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1" y="59"/>
                      <a:pt x="1" y="5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57"/>
              <p:cNvSpPr/>
              <p:nvPr/>
            </p:nvSpPr>
            <p:spPr bwMode="auto">
              <a:xfrm>
                <a:off x="5463151" y="6906618"/>
                <a:ext cx="561122" cy="173355"/>
              </a:xfrm>
              <a:custGeom>
                <a:avLst/>
                <a:gdLst>
                  <a:gd name="T0" fmla="*/ 0 w 156"/>
                  <a:gd name="T1" fmla="*/ 47 h 48"/>
                  <a:gd name="T2" fmla="*/ 1 w 156"/>
                  <a:gd name="T3" fmla="*/ 45 h 48"/>
                  <a:gd name="T4" fmla="*/ 1 w 156"/>
                  <a:gd name="T5" fmla="*/ 45 h 48"/>
                  <a:gd name="T6" fmla="*/ 12 w 156"/>
                  <a:gd name="T7" fmla="*/ 33 h 48"/>
                  <a:gd name="T8" fmla="*/ 12 w 156"/>
                  <a:gd name="T9" fmla="*/ 33 h 48"/>
                  <a:gd name="T10" fmla="*/ 29 w 156"/>
                  <a:gd name="T11" fmla="*/ 21 h 48"/>
                  <a:gd name="T12" fmla="*/ 29 w 156"/>
                  <a:gd name="T13" fmla="*/ 21 h 48"/>
                  <a:gd name="T14" fmla="*/ 71 w 156"/>
                  <a:gd name="T15" fmla="*/ 4 h 48"/>
                  <a:gd name="T16" fmla="*/ 71 w 156"/>
                  <a:gd name="T17" fmla="*/ 4 h 48"/>
                  <a:gd name="T18" fmla="*/ 96 w 156"/>
                  <a:gd name="T19" fmla="*/ 0 h 48"/>
                  <a:gd name="T20" fmla="*/ 96 w 156"/>
                  <a:gd name="T21" fmla="*/ 0 h 48"/>
                  <a:gd name="T22" fmla="*/ 147 w 156"/>
                  <a:gd name="T23" fmla="*/ 18 h 48"/>
                  <a:gd name="T24" fmla="*/ 147 w 156"/>
                  <a:gd name="T25" fmla="*/ 18 h 48"/>
                  <a:gd name="T26" fmla="*/ 156 w 156"/>
                  <a:gd name="T27" fmla="*/ 28 h 48"/>
                  <a:gd name="T28" fmla="*/ 156 w 156"/>
                  <a:gd name="T29" fmla="*/ 28 h 48"/>
                  <a:gd name="T30" fmla="*/ 155 w 156"/>
                  <a:gd name="T31" fmla="*/ 30 h 48"/>
                  <a:gd name="T32" fmla="*/ 155 w 156"/>
                  <a:gd name="T33" fmla="*/ 30 h 48"/>
                  <a:gd name="T34" fmla="*/ 153 w 156"/>
                  <a:gd name="T35" fmla="*/ 30 h 48"/>
                  <a:gd name="T36" fmla="*/ 153 w 156"/>
                  <a:gd name="T37" fmla="*/ 30 h 48"/>
                  <a:gd name="T38" fmla="*/ 144 w 156"/>
                  <a:gd name="T39" fmla="*/ 21 h 48"/>
                  <a:gd name="T40" fmla="*/ 144 w 156"/>
                  <a:gd name="T41" fmla="*/ 21 h 48"/>
                  <a:gd name="T42" fmla="*/ 96 w 156"/>
                  <a:gd name="T43" fmla="*/ 4 h 48"/>
                  <a:gd name="T44" fmla="*/ 96 w 156"/>
                  <a:gd name="T45" fmla="*/ 4 h 48"/>
                  <a:gd name="T46" fmla="*/ 72 w 156"/>
                  <a:gd name="T47" fmla="*/ 8 h 48"/>
                  <a:gd name="T48" fmla="*/ 72 w 156"/>
                  <a:gd name="T49" fmla="*/ 8 h 48"/>
                  <a:gd name="T50" fmla="*/ 31 w 156"/>
                  <a:gd name="T51" fmla="*/ 24 h 48"/>
                  <a:gd name="T52" fmla="*/ 31 w 156"/>
                  <a:gd name="T53" fmla="*/ 24 h 48"/>
                  <a:gd name="T54" fmla="*/ 15 w 156"/>
                  <a:gd name="T55" fmla="*/ 36 h 48"/>
                  <a:gd name="T56" fmla="*/ 15 w 156"/>
                  <a:gd name="T57" fmla="*/ 36 h 48"/>
                  <a:gd name="T58" fmla="*/ 3 w 156"/>
                  <a:gd name="T59" fmla="*/ 48 h 48"/>
                  <a:gd name="T60" fmla="*/ 3 w 156"/>
                  <a:gd name="T61" fmla="*/ 48 h 48"/>
                  <a:gd name="T62" fmla="*/ 3 w 156"/>
                  <a:gd name="T63" fmla="*/ 48 h 48"/>
                  <a:gd name="T64" fmla="*/ 2 w 156"/>
                  <a:gd name="T65" fmla="*/ 48 h 48"/>
                  <a:gd name="T66" fmla="*/ 2 w 156"/>
                  <a:gd name="T67" fmla="*/ 48 h 48"/>
                  <a:gd name="T68" fmla="*/ 0 w 156"/>
                  <a:gd name="T6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" h="48">
                    <a:moveTo>
                      <a:pt x="0" y="47"/>
                    </a:move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5" y="43"/>
                      <a:pt x="8" y="37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29"/>
                      <a:pt x="23" y="24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42" y="13"/>
                      <a:pt x="57" y="9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9" y="2"/>
                      <a:pt x="88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14" y="0"/>
                      <a:pt x="132" y="7"/>
                      <a:pt x="147" y="18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50" y="21"/>
                      <a:pt x="154" y="24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9"/>
                      <a:pt x="156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1"/>
                      <a:pt x="153" y="31"/>
                      <a:pt x="153" y="30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1" y="27"/>
                      <a:pt x="147" y="24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30" y="10"/>
                      <a:pt x="113" y="4"/>
                      <a:pt x="96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88" y="4"/>
                      <a:pt x="80" y="6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8" y="13"/>
                      <a:pt x="44" y="17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27"/>
                      <a:pt x="20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1" y="39"/>
                      <a:pt x="8" y="45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0" y="47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58"/>
              <p:cNvSpPr/>
              <p:nvPr/>
            </p:nvSpPr>
            <p:spPr bwMode="auto">
              <a:xfrm>
                <a:off x="5531581" y="7014585"/>
                <a:ext cx="431866" cy="115570"/>
              </a:xfrm>
              <a:custGeom>
                <a:avLst/>
                <a:gdLst>
                  <a:gd name="T0" fmla="*/ 1 w 120"/>
                  <a:gd name="T1" fmla="*/ 31 h 32"/>
                  <a:gd name="T2" fmla="*/ 1 w 120"/>
                  <a:gd name="T3" fmla="*/ 28 h 32"/>
                  <a:gd name="T4" fmla="*/ 1 w 120"/>
                  <a:gd name="T5" fmla="*/ 28 h 32"/>
                  <a:gd name="T6" fmla="*/ 32 w 120"/>
                  <a:gd name="T7" fmla="*/ 8 h 32"/>
                  <a:gd name="T8" fmla="*/ 32 w 120"/>
                  <a:gd name="T9" fmla="*/ 8 h 32"/>
                  <a:gd name="T10" fmla="*/ 78 w 120"/>
                  <a:gd name="T11" fmla="*/ 0 h 32"/>
                  <a:gd name="T12" fmla="*/ 78 w 120"/>
                  <a:gd name="T13" fmla="*/ 0 h 32"/>
                  <a:gd name="T14" fmla="*/ 79 w 120"/>
                  <a:gd name="T15" fmla="*/ 0 h 32"/>
                  <a:gd name="T16" fmla="*/ 79 w 120"/>
                  <a:gd name="T17" fmla="*/ 0 h 32"/>
                  <a:gd name="T18" fmla="*/ 119 w 120"/>
                  <a:gd name="T19" fmla="*/ 13 h 32"/>
                  <a:gd name="T20" fmla="*/ 119 w 120"/>
                  <a:gd name="T21" fmla="*/ 13 h 32"/>
                  <a:gd name="T22" fmla="*/ 119 w 120"/>
                  <a:gd name="T23" fmla="*/ 16 h 32"/>
                  <a:gd name="T24" fmla="*/ 119 w 120"/>
                  <a:gd name="T25" fmla="*/ 16 h 32"/>
                  <a:gd name="T26" fmla="*/ 117 w 120"/>
                  <a:gd name="T27" fmla="*/ 16 h 32"/>
                  <a:gd name="T28" fmla="*/ 117 w 120"/>
                  <a:gd name="T29" fmla="*/ 16 h 32"/>
                  <a:gd name="T30" fmla="*/ 79 w 120"/>
                  <a:gd name="T31" fmla="*/ 4 h 32"/>
                  <a:gd name="T32" fmla="*/ 79 w 120"/>
                  <a:gd name="T33" fmla="*/ 4 h 32"/>
                  <a:gd name="T34" fmla="*/ 78 w 120"/>
                  <a:gd name="T35" fmla="*/ 4 h 32"/>
                  <a:gd name="T36" fmla="*/ 78 w 120"/>
                  <a:gd name="T37" fmla="*/ 4 h 32"/>
                  <a:gd name="T38" fmla="*/ 33 w 120"/>
                  <a:gd name="T39" fmla="*/ 12 h 32"/>
                  <a:gd name="T40" fmla="*/ 33 w 120"/>
                  <a:gd name="T41" fmla="*/ 12 h 32"/>
                  <a:gd name="T42" fmla="*/ 4 w 120"/>
                  <a:gd name="T43" fmla="*/ 31 h 32"/>
                  <a:gd name="T44" fmla="*/ 4 w 120"/>
                  <a:gd name="T45" fmla="*/ 31 h 32"/>
                  <a:gd name="T46" fmla="*/ 4 w 120"/>
                  <a:gd name="T47" fmla="*/ 31 h 32"/>
                  <a:gd name="T48" fmla="*/ 2 w 120"/>
                  <a:gd name="T49" fmla="*/ 32 h 32"/>
                  <a:gd name="T50" fmla="*/ 2 w 120"/>
                  <a:gd name="T51" fmla="*/ 32 h 32"/>
                  <a:gd name="T52" fmla="*/ 1 w 120"/>
                  <a:gd name="T5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32">
                    <a:moveTo>
                      <a:pt x="1" y="31"/>
                    </a:moveTo>
                    <a:cubicBezTo>
                      <a:pt x="0" y="30"/>
                      <a:pt x="0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20"/>
                      <a:pt x="19" y="12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8" y="3"/>
                      <a:pt x="61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93" y="0"/>
                      <a:pt x="110" y="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4"/>
                      <a:pt x="120" y="15"/>
                      <a:pt x="119" y="16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7" y="17"/>
                      <a:pt x="117" y="16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08" y="7"/>
                      <a:pt x="92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4"/>
                      <a:pt x="79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62" y="4"/>
                      <a:pt x="49" y="7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21" y="15"/>
                      <a:pt x="13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59"/>
              <p:cNvSpPr/>
              <p:nvPr/>
            </p:nvSpPr>
            <p:spPr bwMode="auto">
              <a:xfrm>
                <a:off x="5621299" y="7083014"/>
                <a:ext cx="263073" cy="71471"/>
              </a:xfrm>
              <a:custGeom>
                <a:avLst/>
                <a:gdLst>
                  <a:gd name="T0" fmla="*/ 0 w 73"/>
                  <a:gd name="T1" fmla="*/ 19 h 20"/>
                  <a:gd name="T2" fmla="*/ 1 w 73"/>
                  <a:gd name="T3" fmla="*/ 16 h 20"/>
                  <a:gd name="T4" fmla="*/ 1 w 73"/>
                  <a:gd name="T5" fmla="*/ 16 h 20"/>
                  <a:gd name="T6" fmla="*/ 50 w 73"/>
                  <a:gd name="T7" fmla="*/ 0 h 20"/>
                  <a:gd name="T8" fmla="*/ 50 w 73"/>
                  <a:gd name="T9" fmla="*/ 0 h 20"/>
                  <a:gd name="T10" fmla="*/ 72 w 73"/>
                  <a:gd name="T11" fmla="*/ 5 h 20"/>
                  <a:gd name="T12" fmla="*/ 72 w 73"/>
                  <a:gd name="T13" fmla="*/ 5 h 20"/>
                  <a:gd name="T14" fmla="*/ 73 w 73"/>
                  <a:gd name="T15" fmla="*/ 8 h 20"/>
                  <a:gd name="T16" fmla="*/ 73 w 73"/>
                  <a:gd name="T17" fmla="*/ 8 h 20"/>
                  <a:gd name="T18" fmla="*/ 70 w 73"/>
                  <a:gd name="T19" fmla="*/ 8 h 20"/>
                  <a:gd name="T20" fmla="*/ 70 w 73"/>
                  <a:gd name="T21" fmla="*/ 8 h 20"/>
                  <a:gd name="T22" fmla="*/ 50 w 73"/>
                  <a:gd name="T23" fmla="*/ 4 h 20"/>
                  <a:gd name="T24" fmla="*/ 50 w 73"/>
                  <a:gd name="T25" fmla="*/ 4 h 20"/>
                  <a:gd name="T26" fmla="*/ 3 w 73"/>
                  <a:gd name="T27" fmla="*/ 19 h 20"/>
                  <a:gd name="T28" fmla="*/ 3 w 73"/>
                  <a:gd name="T29" fmla="*/ 19 h 20"/>
                  <a:gd name="T30" fmla="*/ 3 w 73"/>
                  <a:gd name="T31" fmla="*/ 19 h 20"/>
                  <a:gd name="T32" fmla="*/ 2 w 73"/>
                  <a:gd name="T33" fmla="*/ 20 h 20"/>
                  <a:gd name="T34" fmla="*/ 2 w 73"/>
                  <a:gd name="T35" fmla="*/ 20 h 20"/>
                  <a:gd name="T36" fmla="*/ 0 w 73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0">
                    <a:moveTo>
                      <a:pt x="0" y="19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2" y="7"/>
                      <a:pt x="32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8" y="0"/>
                      <a:pt x="66" y="1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5"/>
                      <a:pt x="73" y="7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2" y="9"/>
                      <a:pt x="71" y="9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5" y="5"/>
                      <a:pt x="5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33" y="4"/>
                      <a:pt x="13" y="11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60"/>
              <p:cNvSpPr/>
              <p:nvPr/>
            </p:nvSpPr>
            <p:spPr bwMode="auto">
              <a:xfrm>
                <a:off x="5931513" y="6424570"/>
                <a:ext cx="68429" cy="263073"/>
              </a:xfrm>
              <a:custGeom>
                <a:avLst/>
                <a:gdLst>
                  <a:gd name="T0" fmla="*/ 15 w 19"/>
                  <a:gd name="T1" fmla="*/ 71 h 73"/>
                  <a:gd name="T2" fmla="*/ 12 w 19"/>
                  <a:gd name="T3" fmla="*/ 50 h 73"/>
                  <a:gd name="T4" fmla="*/ 12 w 19"/>
                  <a:gd name="T5" fmla="*/ 50 h 73"/>
                  <a:gd name="T6" fmla="*/ 13 w 19"/>
                  <a:gd name="T7" fmla="*/ 45 h 73"/>
                  <a:gd name="T8" fmla="*/ 13 w 19"/>
                  <a:gd name="T9" fmla="*/ 45 h 73"/>
                  <a:gd name="T10" fmla="*/ 14 w 19"/>
                  <a:gd name="T11" fmla="*/ 34 h 73"/>
                  <a:gd name="T12" fmla="*/ 14 w 19"/>
                  <a:gd name="T13" fmla="*/ 34 h 73"/>
                  <a:gd name="T14" fmla="*/ 13 w 19"/>
                  <a:gd name="T15" fmla="*/ 27 h 73"/>
                  <a:gd name="T16" fmla="*/ 13 w 19"/>
                  <a:gd name="T17" fmla="*/ 27 h 73"/>
                  <a:gd name="T18" fmla="*/ 0 w 19"/>
                  <a:gd name="T19" fmla="*/ 4 h 73"/>
                  <a:gd name="T20" fmla="*/ 0 w 19"/>
                  <a:gd name="T21" fmla="*/ 4 h 73"/>
                  <a:gd name="T22" fmla="*/ 1 w 19"/>
                  <a:gd name="T23" fmla="*/ 1 h 73"/>
                  <a:gd name="T24" fmla="*/ 1 w 19"/>
                  <a:gd name="T25" fmla="*/ 1 h 73"/>
                  <a:gd name="T26" fmla="*/ 4 w 19"/>
                  <a:gd name="T27" fmla="*/ 1 h 73"/>
                  <a:gd name="T28" fmla="*/ 4 w 19"/>
                  <a:gd name="T29" fmla="*/ 1 h 73"/>
                  <a:gd name="T30" fmla="*/ 16 w 19"/>
                  <a:gd name="T31" fmla="*/ 26 h 73"/>
                  <a:gd name="T32" fmla="*/ 16 w 19"/>
                  <a:gd name="T33" fmla="*/ 26 h 73"/>
                  <a:gd name="T34" fmla="*/ 18 w 19"/>
                  <a:gd name="T35" fmla="*/ 34 h 73"/>
                  <a:gd name="T36" fmla="*/ 18 w 19"/>
                  <a:gd name="T37" fmla="*/ 34 h 73"/>
                  <a:gd name="T38" fmla="*/ 17 w 19"/>
                  <a:gd name="T39" fmla="*/ 46 h 73"/>
                  <a:gd name="T40" fmla="*/ 17 w 19"/>
                  <a:gd name="T41" fmla="*/ 46 h 73"/>
                  <a:gd name="T42" fmla="*/ 16 w 19"/>
                  <a:gd name="T43" fmla="*/ 50 h 73"/>
                  <a:gd name="T44" fmla="*/ 16 w 19"/>
                  <a:gd name="T45" fmla="*/ 50 h 73"/>
                  <a:gd name="T46" fmla="*/ 19 w 19"/>
                  <a:gd name="T47" fmla="*/ 70 h 73"/>
                  <a:gd name="T48" fmla="*/ 19 w 19"/>
                  <a:gd name="T49" fmla="*/ 70 h 73"/>
                  <a:gd name="T50" fmla="*/ 19 w 19"/>
                  <a:gd name="T51" fmla="*/ 70 h 73"/>
                  <a:gd name="T52" fmla="*/ 17 w 19"/>
                  <a:gd name="T53" fmla="*/ 73 h 73"/>
                  <a:gd name="T54" fmla="*/ 17 w 19"/>
                  <a:gd name="T55" fmla="*/ 73 h 73"/>
                  <a:gd name="T56" fmla="*/ 17 w 19"/>
                  <a:gd name="T57" fmla="*/ 73 h 73"/>
                  <a:gd name="T58" fmla="*/ 17 w 19"/>
                  <a:gd name="T59" fmla="*/ 73 h 73"/>
                  <a:gd name="T60" fmla="*/ 15 w 19"/>
                  <a:gd name="T6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73">
                    <a:moveTo>
                      <a:pt x="15" y="71"/>
                    </a:moveTo>
                    <a:cubicBezTo>
                      <a:pt x="14" y="65"/>
                      <a:pt x="12" y="57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48"/>
                      <a:pt x="12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1"/>
                      <a:pt x="14" y="38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2"/>
                      <a:pt x="13" y="30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19"/>
                      <a:pt x="5" y="1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8"/>
                      <a:pt x="14" y="18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9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8"/>
                      <a:pt x="17" y="42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6"/>
                      <a:pt x="18" y="64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8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5" y="72"/>
                      <a:pt x="15" y="71"/>
                    </a:cubicBezTo>
                    <a:close/>
                  </a:path>
                </a:pathLst>
              </a:custGeom>
              <a:solidFill>
                <a:srgbClr val="605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8228987" y="3449496"/>
            <a:ext cx="3147108" cy="2472410"/>
            <a:chOff x="6674548" y="-143473"/>
            <a:chExt cx="3739421" cy="2847895"/>
          </a:xfrm>
        </p:grpSpPr>
        <p:sp>
          <p:nvSpPr>
            <p:cNvPr id="158" name="Freeform 693"/>
            <p:cNvSpPr/>
            <p:nvPr/>
          </p:nvSpPr>
          <p:spPr bwMode="auto">
            <a:xfrm rot="964014">
              <a:off x="8265429" y="1504998"/>
              <a:ext cx="1063215" cy="1199424"/>
            </a:xfrm>
            <a:custGeom>
              <a:avLst/>
              <a:gdLst>
                <a:gd name="T0" fmla="*/ 0 w 205"/>
                <a:gd name="T1" fmla="*/ 132 h 226"/>
                <a:gd name="T2" fmla="*/ 14 w 205"/>
                <a:gd name="T3" fmla="*/ 226 h 226"/>
                <a:gd name="T4" fmla="*/ 115 w 205"/>
                <a:gd name="T5" fmla="*/ 186 h 226"/>
                <a:gd name="T6" fmla="*/ 205 w 205"/>
                <a:gd name="T7" fmla="*/ 167 h 226"/>
                <a:gd name="T8" fmla="*/ 154 w 205"/>
                <a:gd name="T9" fmla="*/ 84 h 226"/>
                <a:gd name="T10" fmla="*/ 107 w 205"/>
                <a:gd name="T11" fmla="*/ 17 h 226"/>
                <a:gd name="T12" fmla="*/ 43 w 205"/>
                <a:gd name="T13" fmla="*/ 22 h 226"/>
                <a:gd name="T14" fmla="*/ 0 w 205"/>
                <a:gd name="T15" fmla="*/ 1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26">
                  <a:moveTo>
                    <a:pt x="0" y="132"/>
                  </a:moveTo>
                  <a:cubicBezTo>
                    <a:pt x="1" y="132"/>
                    <a:pt x="14" y="226"/>
                    <a:pt x="14" y="226"/>
                  </a:cubicBezTo>
                  <a:cubicBezTo>
                    <a:pt x="14" y="226"/>
                    <a:pt x="74" y="197"/>
                    <a:pt x="115" y="186"/>
                  </a:cubicBezTo>
                  <a:cubicBezTo>
                    <a:pt x="157" y="174"/>
                    <a:pt x="205" y="167"/>
                    <a:pt x="205" y="167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28" y="29"/>
                    <a:pt x="107" y="17"/>
                  </a:cubicBezTo>
                  <a:cubicBezTo>
                    <a:pt x="75" y="0"/>
                    <a:pt x="43" y="22"/>
                    <a:pt x="43" y="22"/>
                  </a:cubicBezTo>
                  <a:cubicBezTo>
                    <a:pt x="43" y="23"/>
                    <a:pt x="0" y="132"/>
                    <a:pt x="0" y="132"/>
                  </a:cubicBez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14"/>
            <p:cNvSpPr/>
            <p:nvPr/>
          </p:nvSpPr>
          <p:spPr bwMode="auto">
            <a:xfrm rot="964014">
              <a:off x="8116932" y="-79609"/>
              <a:ext cx="1297779" cy="1044731"/>
            </a:xfrm>
            <a:custGeom>
              <a:avLst/>
              <a:gdLst>
                <a:gd name="T0" fmla="*/ 45 w 250"/>
                <a:gd name="T1" fmla="*/ 195 h 197"/>
                <a:gd name="T2" fmla="*/ 42 w 250"/>
                <a:gd name="T3" fmla="*/ 169 h 197"/>
                <a:gd name="T4" fmla="*/ 90 w 250"/>
                <a:gd name="T5" fmla="*/ 152 h 197"/>
                <a:gd name="T6" fmla="*/ 135 w 250"/>
                <a:gd name="T7" fmla="*/ 109 h 197"/>
                <a:gd name="T8" fmla="*/ 148 w 250"/>
                <a:gd name="T9" fmla="*/ 80 h 197"/>
                <a:gd name="T10" fmla="*/ 152 w 250"/>
                <a:gd name="T11" fmla="*/ 83 h 197"/>
                <a:gd name="T12" fmla="*/ 204 w 250"/>
                <a:gd name="T13" fmla="*/ 115 h 197"/>
                <a:gd name="T14" fmla="*/ 231 w 250"/>
                <a:gd name="T15" fmla="*/ 117 h 197"/>
                <a:gd name="T16" fmla="*/ 238 w 250"/>
                <a:gd name="T17" fmla="*/ 151 h 197"/>
                <a:gd name="T18" fmla="*/ 243 w 250"/>
                <a:gd name="T19" fmla="*/ 150 h 197"/>
                <a:gd name="T20" fmla="*/ 247 w 250"/>
                <a:gd name="T21" fmla="*/ 93 h 197"/>
                <a:gd name="T22" fmla="*/ 220 w 250"/>
                <a:gd name="T23" fmla="*/ 30 h 197"/>
                <a:gd name="T24" fmla="*/ 176 w 250"/>
                <a:gd name="T25" fmla="*/ 10 h 197"/>
                <a:gd name="T26" fmla="*/ 146 w 250"/>
                <a:gd name="T27" fmla="*/ 26 h 197"/>
                <a:gd name="T28" fmla="*/ 119 w 250"/>
                <a:gd name="T29" fmla="*/ 6 h 197"/>
                <a:gd name="T30" fmla="*/ 32 w 250"/>
                <a:gd name="T31" fmla="*/ 42 h 197"/>
                <a:gd name="T32" fmla="*/ 4 w 250"/>
                <a:gd name="T33" fmla="*/ 119 h 197"/>
                <a:gd name="T34" fmla="*/ 32 w 250"/>
                <a:gd name="T35" fmla="*/ 197 h 197"/>
                <a:gd name="T36" fmla="*/ 45 w 250"/>
                <a:gd name="T37" fmla="*/ 1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197">
                  <a:moveTo>
                    <a:pt x="45" y="195"/>
                  </a:moveTo>
                  <a:cubicBezTo>
                    <a:pt x="46" y="195"/>
                    <a:pt x="42" y="169"/>
                    <a:pt x="42" y="169"/>
                  </a:cubicBezTo>
                  <a:cubicBezTo>
                    <a:pt x="42" y="169"/>
                    <a:pt x="63" y="169"/>
                    <a:pt x="90" y="152"/>
                  </a:cubicBezTo>
                  <a:cubicBezTo>
                    <a:pt x="118" y="135"/>
                    <a:pt x="127" y="124"/>
                    <a:pt x="135" y="109"/>
                  </a:cubicBezTo>
                  <a:cubicBezTo>
                    <a:pt x="143" y="94"/>
                    <a:pt x="148" y="80"/>
                    <a:pt x="148" y="80"/>
                  </a:cubicBezTo>
                  <a:cubicBezTo>
                    <a:pt x="148" y="80"/>
                    <a:pt x="147" y="77"/>
                    <a:pt x="152" y="83"/>
                  </a:cubicBezTo>
                  <a:cubicBezTo>
                    <a:pt x="156" y="89"/>
                    <a:pt x="192" y="112"/>
                    <a:pt x="204" y="115"/>
                  </a:cubicBezTo>
                  <a:cubicBezTo>
                    <a:pt x="216" y="119"/>
                    <a:pt x="231" y="117"/>
                    <a:pt x="231" y="117"/>
                  </a:cubicBezTo>
                  <a:cubicBezTo>
                    <a:pt x="232" y="117"/>
                    <a:pt x="238" y="151"/>
                    <a:pt x="238" y="151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50" y="117"/>
                    <a:pt x="247" y="93"/>
                  </a:cubicBezTo>
                  <a:cubicBezTo>
                    <a:pt x="244" y="68"/>
                    <a:pt x="232" y="45"/>
                    <a:pt x="220" y="30"/>
                  </a:cubicBezTo>
                  <a:cubicBezTo>
                    <a:pt x="207" y="15"/>
                    <a:pt x="188" y="12"/>
                    <a:pt x="176" y="10"/>
                  </a:cubicBezTo>
                  <a:cubicBezTo>
                    <a:pt x="165" y="8"/>
                    <a:pt x="146" y="26"/>
                    <a:pt x="146" y="26"/>
                  </a:cubicBezTo>
                  <a:cubicBezTo>
                    <a:pt x="146" y="26"/>
                    <a:pt x="139" y="13"/>
                    <a:pt x="119" y="6"/>
                  </a:cubicBezTo>
                  <a:cubicBezTo>
                    <a:pt x="99" y="0"/>
                    <a:pt x="54" y="15"/>
                    <a:pt x="32" y="42"/>
                  </a:cubicBezTo>
                  <a:cubicBezTo>
                    <a:pt x="10" y="68"/>
                    <a:pt x="0" y="92"/>
                    <a:pt x="4" y="119"/>
                  </a:cubicBezTo>
                  <a:cubicBezTo>
                    <a:pt x="7" y="146"/>
                    <a:pt x="13" y="168"/>
                    <a:pt x="32" y="197"/>
                  </a:cubicBezTo>
                  <a:cubicBezTo>
                    <a:pt x="32" y="197"/>
                    <a:pt x="39" y="194"/>
                    <a:pt x="45" y="195"/>
                  </a:cubicBezTo>
                  <a:close/>
                </a:path>
              </a:pathLst>
            </a:custGeom>
            <a:solidFill>
              <a:srgbClr val="8F7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20"/>
            <p:cNvSpPr/>
            <p:nvPr/>
          </p:nvSpPr>
          <p:spPr bwMode="auto">
            <a:xfrm rot="964014">
              <a:off x="8124874" y="-127229"/>
              <a:ext cx="789190" cy="1044731"/>
            </a:xfrm>
            <a:custGeom>
              <a:avLst/>
              <a:gdLst>
                <a:gd name="T0" fmla="*/ 31 w 152"/>
                <a:gd name="T1" fmla="*/ 197 h 197"/>
                <a:gd name="T2" fmla="*/ 0 w 152"/>
                <a:gd name="T3" fmla="*/ 108 h 197"/>
                <a:gd name="T4" fmla="*/ 0 w 152"/>
                <a:gd name="T5" fmla="*/ 108 h 197"/>
                <a:gd name="T6" fmla="*/ 14 w 152"/>
                <a:gd name="T7" fmla="*/ 57 h 197"/>
                <a:gd name="T8" fmla="*/ 14 w 152"/>
                <a:gd name="T9" fmla="*/ 57 h 197"/>
                <a:gd name="T10" fmla="*/ 107 w 152"/>
                <a:gd name="T11" fmla="*/ 0 h 197"/>
                <a:gd name="T12" fmla="*/ 107 w 152"/>
                <a:gd name="T13" fmla="*/ 0 h 197"/>
                <a:gd name="T14" fmla="*/ 145 w 152"/>
                <a:gd name="T15" fmla="*/ 21 h 197"/>
                <a:gd name="T16" fmla="*/ 145 w 152"/>
                <a:gd name="T17" fmla="*/ 21 h 197"/>
                <a:gd name="T18" fmla="*/ 152 w 152"/>
                <a:gd name="T19" fmla="*/ 52 h 197"/>
                <a:gd name="T20" fmla="*/ 152 w 152"/>
                <a:gd name="T21" fmla="*/ 52 h 197"/>
                <a:gd name="T22" fmla="*/ 152 w 152"/>
                <a:gd name="T23" fmla="*/ 57 h 197"/>
                <a:gd name="T24" fmla="*/ 152 w 152"/>
                <a:gd name="T25" fmla="*/ 57 h 197"/>
                <a:gd name="T26" fmla="*/ 35 w 152"/>
                <a:gd name="T27" fmla="*/ 168 h 197"/>
                <a:gd name="T28" fmla="*/ 35 w 152"/>
                <a:gd name="T29" fmla="*/ 168 h 197"/>
                <a:gd name="T30" fmla="*/ 33 w 152"/>
                <a:gd name="T31" fmla="*/ 166 h 197"/>
                <a:gd name="T32" fmla="*/ 33 w 152"/>
                <a:gd name="T33" fmla="*/ 166 h 197"/>
                <a:gd name="T34" fmla="*/ 34 w 152"/>
                <a:gd name="T35" fmla="*/ 164 h 197"/>
                <a:gd name="T36" fmla="*/ 34 w 152"/>
                <a:gd name="T37" fmla="*/ 164 h 197"/>
                <a:gd name="T38" fmla="*/ 148 w 152"/>
                <a:gd name="T39" fmla="*/ 57 h 197"/>
                <a:gd name="T40" fmla="*/ 148 w 152"/>
                <a:gd name="T41" fmla="*/ 57 h 197"/>
                <a:gd name="T42" fmla="*/ 148 w 152"/>
                <a:gd name="T43" fmla="*/ 52 h 197"/>
                <a:gd name="T44" fmla="*/ 148 w 152"/>
                <a:gd name="T45" fmla="*/ 52 h 197"/>
                <a:gd name="T46" fmla="*/ 145 w 152"/>
                <a:gd name="T47" fmla="*/ 32 h 197"/>
                <a:gd name="T48" fmla="*/ 145 w 152"/>
                <a:gd name="T49" fmla="*/ 32 h 197"/>
                <a:gd name="T50" fmla="*/ 142 w 152"/>
                <a:gd name="T51" fmla="*/ 22 h 197"/>
                <a:gd name="T52" fmla="*/ 142 w 152"/>
                <a:gd name="T53" fmla="*/ 22 h 197"/>
                <a:gd name="T54" fmla="*/ 107 w 152"/>
                <a:gd name="T55" fmla="*/ 4 h 197"/>
                <a:gd name="T56" fmla="*/ 107 w 152"/>
                <a:gd name="T57" fmla="*/ 4 h 197"/>
                <a:gd name="T58" fmla="*/ 18 w 152"/>
                <a:gd name="T59" fmla="*/ 59 h 197"/>
                <a:gd name="T60" fmla="*/ 18 w 152"/>
                <a:gd name="T61" fmla="*/ 59 h 197"/>
                <a:gd name="T62" fmla="*/ 4 w 152"/>
                <a:gd name="T63" fmla="*/ 108 h 197"/>
                <a:gd name="T64" fmla="*/ 4 w 152"/>
                <a:gd name="T65" fmla="*/ 108 h 197"/>
                <a:gd name="T66" fmla="*/ 19 w 152"/>
                <a:gd name="T67" fmla="*/ 168 h 197"/>
                <a:gd name="T68" fmla="*/ 19 w 152"/>
                <a:gd name="T69" fmla="*/ 168 h 197"/>
                <a:gd name="T70" fmla="*/ 34 w 152"/>
                <a:gd name="T71" fmla="*/ 194 h 197"/>
                <a:gd name="T72" fmla="*/ 34 w 152"/>
                <a:gd name="T73" fmla="*/ 194 h 197"/>
                <a:gd name="T74" fmla="*/ 34 w 152"/>
                <a:gd name="T75" fmla="*/ 197 h 197"/>
                <a:gd name="T76" fmla="*/ 34 w 152"/>
                <a:gd name="T77" fmla="*/ 197 h 197"/>
                <a:gd name="T78" fmla="*/ 33 w 152"/>
                <a:gd name="T79" fmla="*/ 197 h 197"/>
                <a:gd name="T80" fmla="*/ 33 w 152"/>
                <a:gd name="T81" fmla="*/ 197 h 197"/>
                <a:gd name="T82" fmla="*/ 31 w 152"/>
                <a:gd name="T8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197">
                  <a:moveTo>
                    <a:pt x="31" y="197"/>
                  </a:moveTo>
                  <a:cubicBezTo>
                    <a:pt x="31" y="196"/>
                    <a:pt x="0" y="155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91"/>
                    <a:pt x="4" y="74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37" y="20"/>
                    <a:pt x="7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4" y="0"/>
                    <a:pt x="139" y="7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52" y="36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4"/>
                    <a:pt x="152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46" y="123"/>
                    <a:pt x="86" y="163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4" y="168"/>
                    <a:pt x="33" y="167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84" y="159"/>
                    <a:pt x="143" y="120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5"/>
                    <a:pt x="148" y="54"/>
                    <a:pt x="148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45"/>
                    <a:pt x="147" y="37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26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36" y="10"/>
                    <a:pt x="123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78" y="4"/>
                    <a:pt x="39" y="23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75"/>
                    <a:pt x="4" y="92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31"/>
                    <a:pt x="12" y="152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7" y="184"/>
                    <a:pt x="34" y="194"/>
                    <a:pt x="34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5"/>
                    <a:pt x="35" y="196"/>
                    <a:pt x="34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1" y="197"/>
                    <a:pt x="31" y="19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724"/>
            <p:cNvSpPr/>
            <p:nvPr/>
          </p:nvSpPr>
          <p:spPr bwMode="auto">
            <a:xfrm rot="964014">
              <a:off x="8222425" y="-143473"/>
              <a:ext cx="486668" cy="1006619"/>
            </a:xfrm>
            <a:custGeom>
              <a:avLst/>
              <a:gdLst>
                <a:gd name="T0" fmla="*/ 19 w 94"/>
                <a:gd name="T1" fmla="*/ 189 h 190"/>
                <a:gd name="T2" fmla="*/ 18 w 94"/>
                <a:gd name="T3" fmla="*/ 186 h 190"/>
                <a:gd name="T4" fmla="*/ 18 w 94"/>
                <a:gd name="T5" fmla="*/ 186 h 190"/>
                <a:gd name="T6" fmla="*/ 5 w 94"/>
                <a:gd name="T7" fmla="*/ 153 h 190"/>
                <a:gd name="T8" fmla="*/ 5 w 94"/>
                <a:gd name="T9" fmla="*/ 153 h 190"/>
                <a:gd name="T10" fmla="*/ 0 w 94"/>
                <a:gd name="T11" fmla="*/ 118 h 190"/>
                <a:gd name="T12" fmla="*/ 0 w 94"/>
                <a:gd name="T13" fmla="*/ 118 h 190"/>
                <a:gd name="T14" fmla="*/ 2 w 94"/>
                <a:gd name="T15" fmla="*/ 95 h 190"/>
                <a:gd name="T16" fmla="*/ 2 w 94"/>
                <a:gd name="T17" fmla="*/ 95 h 190"/>
                <a:gd name="T18" fmla="*/ 91 w 94"/>
                <a:gd name="T19" fmla="*/ 0 h 190"/>
                <a:gd name="T20" fmla="*/ 91 w 94"/>
                <a:gd name="T21" fmla="*/ 0 h 190"/>
                <a:gd name="T22" fmla="*/ 91 w 94"/>
                <a:gd name="T23" fmla="*/ 0 h 190"/>
                <a:gd name="T24" fmla="*/ 94 w 94"/>
                <a:gd name="T25" fmla="*/ 1 h 190"/>
                <a:gd name="T26" fmla="*/ 94 w 94"/>
                <a:gd name="T27" fmla="*/ 1 h 190"/>
                <a:gd name="T28" fmla="*/ 92 w 94"/>
                <a:gd name="T29" fmla="*/ 4 h 190"/>
                <a:gd name="T30" fmla="*/ 92 w 94"/>
                <a:gd name="T31" fmla="*/ 4 h 190"/>
                <a:gd name="T32" fmla="*/ 6 w 94"/>
                <a:gd name="T33" fmla="*/ 96 h 190"/>
                <a:gd name="T34" fmla="*/ 6 w 94"/>
                <a:gd name="T35" fmla="*/ 96 h 190"/>
                <a:gd name="T36" fmla="*/ 4 w 94"/>
                <a:gd name="T37" fmla="*/ 118 h 190"/>
                <a:gd name="T38" fmla="*/ 4 w 94"/>
                <a:gd name="T39" fmla="*/ 118 h 190"/>
                <a:gd name="T40" fmla="*/ 9 w 94"/>
                <a:gd name="T41" fmla="*/ 152 h 190"/>
                <a:gd name="T42" fmla="*/ 9 w 94"/>
                <a:gd name="T43" fmla="*/ 152 h 190"/>
                <a:gd name="T44" fmla="*/ 22 w 94"/>
                <a:gd name="T45" fmla="*/ 185 h 190"/>
                <a:gd name="T46" fmla="*/ 22 w 94"/>
                <a:gd name="T47" fmla="*/ 185 h 190"/>
                <a:gd name="T48" fmla="*/ 23 w 94"/>
                <a:gd name="T49" fmla="*/ 187 h 190"/>
                <a:gd name="T50" fmla="*/ 23 w 94"/>
                <a:gd name="T51" fmla="*/ 187 h 190"/>
                <a:gd name="T52" fmla="*/ 22 w 94"/>
                <a:gd name="T53" fmla="*/ 190 h 190"/>
                <a:gd name="T54" fmla="*/ 22 w 94"/>
                <a:gd name="T55" fmla="*/ 190 h 190"/>
                <a:gd name="T56" fmla="*/ 21 w 94"/>
                <a:gd name="T57" fmla="*/ 190 h 190"/>
                <a:gd name="T58" fmla="*/ 21 w 94"/>
                <a:gd name="T59" fmla="*/ 190 h 190"/>
                <a:gd name="T60" fmla="*/ 19 w 94"/>
                <a:gd name="T61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190">
                  <a:moveTo>
                    <a:pt x="19" y="189"/>
                  </a:moveTo>
                  <a:cubicBezTo>
                    <a:pt x="19" y="187"/>
                    <a:pt x="19" y="187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5" y="175"/>
                    <a:pt x="8" y="165"/>
                    <a:pt x="5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1" y="142"/>
                    <a:pt x="0" y="130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0"/>
                    <a:pt x="0" y="102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2" y="52"/>
                    <a:pt x="46" y="8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3" y="0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3"/>
                    <a:pt x="93" y="4"/>
                    <a:pt x="92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49" y="12"/>
                    <a:pt x="15" y="54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4" y="103"/>
                    <a:pt x="4" y="110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29"/>
                    <a:pt x="5" y="141"/>
                    <a:pt x="9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2" y="163"/>
                    <a:pt x="18" y="17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3" y="186"/>
                    <a:pt x="23" y="187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3" y="189"/>
                    <a:pt x="23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0"/>
                    <a:pt x="19" y="189"/>
                    <a:pt x="19" y="18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0"/>
            <p:cNvSpPr/>
            <p:nvPr/>
          </p:nvSpPr>
          <p:spPr bwMode="auto">
            <a:xfrm rot="964014">
              <a:off x="7431040" y="1464493"/>
              <a:ext cx="348559" cy="367673"/>
            </a:xfrm>
            <a:custGeom>
              <a:avLst/>
              <a:gdLst>
                <a:gd name="T0" fmla="*/ 0 w 67"/>
                <a:gd name="T1" fmla="*/ 38 h 69"/>
                <a:gd name="T2" fmla="*/ 43 w 67"/>
                <a:gd name="T3" fmla="*/ 21 h 69"/>
                <a:gd name="T4" fmla="*/ 25 w 67"/>
                <a:gd name="T5" fmla="*/ 69 h 69"/>
                <a:gd name="T6" fmla="*/ 5 w 67"/>
                <a:gd name="T7" fmla="*/ 61 h 69"/>
                <a:gd name="T8" fmla="*/ 0 w 67"/>
                <a:gd name="T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0" y="38"/>
                  </a:moveTo>
                  <a:cubicBezTo>
                    <a:pt x="0" y="38"/>
                    <a:pt x="19" y="0"/>
                    <a:pt x="43" y="21"/>
                  </a:cubicBezTo>
                  <a:cubicBezTo>
                    <a:pt x="67" y="42"/>
                    <a:pt x="51" y="65"/>
                    <a:pt x="25" y="69"/>
                  </a:cubicBezTo>
                  <a:cubicBezTo>
                    <a:pt x="5" y="61"/>
                    <a:pt x="5" y="61"/>
                    <a:pt x="5" y="6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"/>
            <p:cNvSpPr/>
            <p:nvPr/>
          </p:nvSpPr>
          <p:spPr bwMode="auto">
            <a:xfrm rot="964014">
              <a:off x="7489939" y="1582807"/>
              <a:ext cx="190721" cy="159177"/>
            </a:xfrm>
            <a:custGeom>
              <a:avLst/>
              <a:gdLst>
                <a:gd name="T0" fmla="*/ 1 w 37"/>
                <a:gd name="T1" fmla="*/ 29 h 30"/>
                <a:gd name="T2" fmla="*/ 1 w 37"/>
                <a:gd name="T3" fmla="*/ 26 h 30"/>
                <a:gd name="T4" fmla="*/ 1 w 37"/>
                <a:gd name="T5" fmla="*/ 26 h 30"/>
                <a:gd name="T6" fmla="*/ 33 w 37"/>
                <a:gd name="T7" fmla="*/ 0 h 30"/>
                <a:gd name="T8" fmla="*/ 36 w 37"/>
                <a:gd name="T9" fmla="*/ 1 h 30"/>
                <a:gd name="T10" fmla="*/ 36 w 37"/>
                <a:gd name="T11" fmla="*/ 1 h 30"/>
                <a:gd name="T12" fmla="*/ 36 w 37"/>
                <a:gd name="T13" fmla="*/ 4 h 30"/>
                <a:gd name="T14" fmla="*/ 36 w 37"/>
                <a:gd name="T15" fmla="*/ 4 h 30"/>
                <a:gd name="T16" fmla="*/ 4 w 37"/>
                <a:gd name="T17" fmla="*/ 29 h 30"/>
                <a:gd name="T18" fmla="*/ 3 w 37"/>
                <a:gd name="T19" fmla="*/ 30 h 30"/>
                <a:gd name="T20" fmla="*/ 3 w 37"/>
                <a:gd name="T21" fmla="*/ 30 h 30"/>
                <a:gd name="T22" fmla="*/ 1 w 37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0">
                  <a:moveTo>
                    <a:pt x="1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"/>
            <p:cNvSpPr>
              <a:spLocks noEditPoints="1"/>
            </p:cNvSpPr>
            <p:nvPr/>
          </p:nvSpPr>
          <p:spPr bwMode="auto">
            <a:xfrm rot="964014">
              <a:off x="7413232" y="1519570"/>
              <a:ext cx="304715" cy="311626"/>
            </a:xfrm>
            <a:custGeom>
              <a:avLst/>
              <a:gdLst>
                <a:gd name="T0" fmla="*/ 26 w 59"/>
                <a:gd name="T1" fmla="*/ 59 h 59"/>
                <a:gd name="T2" fmla="*/ 6 w 59"/>
                <a:gd name="T3" fmla="*/ 50 h 59"/>
                <a:gd name="T4" fmla="*/ 5 w 59"/>
                <a:gd name="T5" fmla="*/ 49 h 59"/>
                <a:gd name="T6" fmla="*/ 5 w 59"/>
                <a:gd name="T7" fmla="*/ 49 h 59"/>
                <a:gd name="T8" fmla="*/ 0 w 59"/>
                <a:gd name="T9" fmla="*/ 27 h 59"/>
                <a:gd name="T10" fmla="*/ 2 w 59"/>
                <a:gd name="T11" fmla="*/ 26 h 59"/>
                <a:gd name="T12" fmla="*/ 3 w 59"/>
                <a:gd name="T13" fmla="*/ 27 h 59"/>
                <a:gd name="T14" fmla="*/ 2 w 59"/>
                <a:gd name="T15" fmla="*/ 26 h 59"/>
                <a:gd name="T16" fmla="*/ 0 w 59"/>
                <a:gd name="T17" fmla="*/ 27 h 59"/>
                <a:gd name="T18" fmla="*/ 0 w 59"/>
                <a:gd name="T19" fmla="*/ 25 h 59"/>
                <a:gd name="T20" fmla="*/ 0 w 59"/>
                <a:gd name="T21" fmla="*/ 25 h 59"/>
                <a:gd name="T22" fmla="*/ 30 w 59"/>
                <a:gd name="T23" fmla="*/ 0 h 59"/>
                <a:gd name="T24" fmla="*/ 30 w 59"/>
                <a:gd name="T25" fmla="*/ 0 h 59"/>
                <a:gd name="T26" fmla="*/ 46 w 59"/>
                <a:gd name="T27" fmla="*/ 7 h 59"/>
                <a:gd name="T28" fmla="*/ 46 w 59"/>
                <a:gd name="T29" fmla="*/ 7 h 59"/>
                <a:gd name="T30" fmla="*/ 59 w 59"/>
                <a:gd name="T31" fmla="*/ 30 h 59"/>
                <a:gd name="T32" fmla="*/ 59 w 59"/>
                <a:gd name="T33" fmla="*/ 30 h 59"/>
                <a:gd name="T34" fmla="*/ 28 w 59"/>
                <a:gd name="T35" fmla="*/ 59 h 59"/>
                <a:gd name="T36" fmla="*/ 28 w 59"/>
                <a:gd name="T37" fmla="*/ 59 h 59"/>
                <a:gd name="T38" fmla="*/ 26 w 59"/>
                <a:gd name="T39" fmla="*/ 59 h 59"/>
                <a:gd name="T40" fmla="*/ 9 w 59"/>
                <a:gd name="T41" fmla="*/ 47 h 59"/>
                <a:gd name="T42" fmla="*/ 27 w 59"/>
                <a:gd name="T43" fmla="*/ 55 h 59"/>
                <a:gd name="T44" fmla="*/ 55 w 59"/>
                <a:gd name="T45" fmla="*/ 30 h 59"/>
                <a:gd name="T46" fmla="*/ 55 w 59"/>
                <a:gd name="T47" fmla="*/ 30 h 59"/>
                <a:gd name="T48" fmla="*/ 43 w 59"/>
                <a:gd name="T49" fmla="*/ 10 h 59"/>
                <a:gd name="T50" fmla="*/ 43 w 59"/>
                <a:gd name="T51" fmla="*/ 10 h 59"/>
                <a:gd name="T52" fmla="*/ 30 w 59"/>
                <a:gd name="T53" fmla="*/ 4 h 59"/>
                <a:gd name="T54" fmla="*/ 30 w 59"/>
                <a:gd name="T55" fmla="*/ 4 h 59"/>
                <a:gd name="T56" fmla="*/ 11 w 59"/>
                <a:gd name="T57" fmla="*/ 16 h 59"/>
                <a:gd name="T58" fmla="*/ 11 w 59"/>
                <a:gd name="T59" fmla="*/ 16 h 59"/>
                <a:gd name="T60" fmla="*/ 4 w 59"/>
                <a:gd name="T61" fmla="*/ 26 h 59"/>
                <a:gd name="T62" fmla="*/ 4 w 59"/>
                <a:gd name="T63" fmla="*/ 26 h 59"/>
                <a:gd name="T64" fmla="*/ 9 w 59"/>
                <a:gd name="T6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26" y="59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2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5" y="0"/>
                    <a:pt x="41" y="2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5" y="15"/>
                    <a:pt x="59" y="23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45"/>
                    <a:pt x="45" y="56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4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44" y="52"/>
                    <a:pt x="55" y="42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4"/>
                    <a:pt x="51" y="17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6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3" y="4"/>
                    <a:pt x="16" y="10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0"/>
                    <a:pt x="5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" y="47"/>
                    <a:pt x="9" y="47"/>
                    <a:pt x="9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3"/>
            <p:cNvSpPr/>
            <p:nvPr/>
          </p:nvSpPr>
          <p:spPr bwMode="auto">
            <a:xfrm rot="964014">
              <a:off x="7179173" y="1326570"/>
              <a:ext cx="357328" cy="302658"/>
            </a:xfrm>
            <a:custGeom>
              <a:avLst/>
              <a:gdLst>
                <a:gd name="T0" fmla="*/ 14 w 69"/>
                <a:gd name="T1" fmla="*/ 45 h 57"/>
                <a:gd name="T2" fmla="*/ 32 w 69"/>
                <a:gd name="T3" fmla="*/ 2 h 57"/>
                <a:gd name="T4" fmla="*/ 54 w 69"/>
                <a:gd name="T5" fmla="*/ 48 h 57"/>
                <a:gd name="T6" fmla="*/ 34 w 69"/>
                <a:gd name="T7" fmla="*/ 57 h 57"/>
                <a:gd name="T8" fmla="*/ 14 w 69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14" y="45"/>
                  </a:moveTo>
                  <a:cubicBezTo>
                    <a:pt x="14" y="45"/>
                    <a:pt x="0" y="4"/>
                    <a:pt x="32" y="2"/>
                  </a:cubicBezTo>
                  <a:cubicBezTo>
                    <a:pt x="64" y="0"/>
                    <a:pt x="69" y="27"/>
                    <a:pt x="54" y="4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14" y="4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4"/>
            <p:cNvSpPr/>
            <p:nvPr/>
          </p:nvSpPr>
          <p:spPr bwMode="auto">
            <a:xfrm rot="964014">
              <a:off x="7354123" y="1330222"/>
              <a:ext cx="41651" cy="239885"/>
            </a:xfrm>
            <a:custGeom>
              <a:avLst/>
              <a:gdLst>
                <a:gd name="T0" fmla="*/ 2 w 8"/>
                <a:gd name="T1" fmla="*/ 45 h 45"/>
                <a:gd name="T2" fmla="*/ 0 w 8"/>
                <a:gd name="T3" fmla="*/ 43 h 45"/>
                <a:gd name="T4" fmla="*/ 0 w 8"/>
                <a:gd name="T5" fmla="*/ 43 h 45"/>
                <a:gd name="T6" fmla="*/ 4 w 8"/>
                <a:gd name="T7" fmla="*/ 2 h 45"/>
                <a:gd name="T8" fmla="*/ 6 w 8"/>
                <a:gd name="T9" fmla="*/ 0 h 45"/>
                <a:gd name="T10" fmla="*/ 6 w 8"/>
                <a:gd name="T11" fmla="*/ 0 h 45"/>
                <a:gd name="T12" fmla="*/ 8 w 8"/>
                <a:gd name="T13" fmla="*/ 3 h 45"/>
                <a:gd name="T14" fmla="*/ 8 w 8"/>
                <a:gd name="T15" fmla="*/ 3 h 45"/>
                <a:gd name="T16" fmla="*/ 4 w 8"/>
                <a:gd name="T17" fmla="*/ 43 h 45"/>
                <a:gd name="T18" fmla="*/ 2 w 8"/>
                <a:gd name="T19" fmla="*/ 45 h 45"/>
                <a:gd name="T20" fmla="*/ 2 w 8"/>
                <a:gd name="T21" fmla="*/ 45 h 45"/>
                <a:gd name="T22" fmla="*/ 2 w 8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5">
                  <a:moveTo>
                    <a:pt x="2" y="45"/>
                  </a:move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"/>
            <p:cNvSpPr>
              <a:spLocks noEditPoints="1"/>
            </p:cNvSpPr>
            <p:nvPr/>
          </p:nvSpPr>
          <p:spPr bwMode="auto">
            <a:xfrm rot="964014">
              <a:off x="7223271" y="1329081"/>
              <a:ext cx="284985" cy="313868"/>
            </a:xfrm>
            <a:custGeom>
              <a:avLst/>
              <a:gdLst>
                <a:gd name="T0" fmla="*/ 24 w 55"/>
                <a:gd name="T1" fmla="*/ 58 h 59"/>
                <a:gd name="T2" fmla="*/ 4 w 55"/>
                <a:gd name="T3" fmla="*/ 46 h 59"/>
                <a:gd name="T4" fmla="*/ 5 w 55"/>
                <a:gd name="T5" fmla="*/ 45 h 59"/>
                <a:gd name="T6" fmla="*/ 7 w 55"/>
                <a:gd name="T7" fmla="*/ 44 h 59"/>
                <a:gd name="T8" fmla="*/ 5 w 55"/>
                <a:gd name="T9" fmla="*/ 45 h 59"/>
                <a:gd name="T10" fmla="*/ 4 w 55"/>
                <a:gd name="T11" fmla="*/ 46 h 59"/>
                <a:gd name="T12" fmla="*/ 3 w 55"/>
                <a:gd name="T13" fmla="*/ 45 h 59"/>
                <a:gd name="T14" fmla="*/ 3 w 55"/>
                <a:gd name="T15" fmla="*/ 45 h 59"/>
                <a:gd name="T16" fmla="*/ 0 w 55"/>
                <a:gd name="T17" fmla="*/ 26 h 59"/>
                <a:gd name="T18" fmla="*/ 0 w 55"/>
                <a:gd name="T19" fmla="*/ 26 h 59"/>
                <a:gd name="T20" fmla="*/ 23 w 55"/>
                <a:gd name="T21" fmla="*/ 0 h 59"/>
                <a:gd name="T22" fmla="*/ 23 w 55"/>
                <a:gd name="T23" fmla="*/ 0 h 59"/>
                <a:gd name="T24" fmla="*/ 26 w 55"/>
                <a:gd name="T25" fmla="*/ 0 h 59"/>
                <a:gd name="T26" fmla="*/ 26 w 55"/>
                <a:gd name="T27" fmla="*/ 0 h 59"/>
                <a:gd name="T28" fmla="*/ 48 w 55"/>
                <a:gd name="T29" fmla="*/ 7 h 59"/>
                <a:gd name="T30" fmla="*/ 48 w 55"/>
                <a:gd name="T31" fmla="*/ 7 h 59"/>
                <a:gd name="T32" fmla="*/ 55 w 55"/>
                <a:gd name="T33" fmla="*/ 25 h 59"/>
                <a:gd name="T34" fmla="*/ 55 w 55"/>
                <a:gd name="T35" fmla="*/ 25 h 59"/>
                <a:gd name="T36" fmla="*/ 47 w 55"/>
                <a:gd name="T37" fmla="*/ 49 h 59"/>
                <a:gd name="T38" fmla="*/ 47 w 55"/>
                <a:gd name="T39" fmla="*/ 49 h 59"/>
                <a:gd name="T40" fmla="*/ 46 w 55"/>
                <a:gd name="T41" fmla="*/ 50 h 59"/>
                <a:gd name="T42" fmla="*/ 26 w 55"/>
                <a:gd name="T43" fmla="*/ 58 h 59"/>
                <a:gd name="T44" fmla="*/ 25 w 55"/>
                <a:gd name="T45" fmla="*/ 59 h 59"/>
                <a:gd name="T46" fmla="*/ 25 w 55"/>
                <a:gd name="T47" fmla="*/ 59 h 59"/>
                <a:gd name="T48" fmla="*/ 24 w 55"/>
                <a:gd name="T49" fmla="*/ 58 h 59"/>
                <a:gd name="T50" fmla="*/ 25 w 55"/>
                <a:gd name="T51" fmla="*/ 54 h 59"/>
                <a:gd name="T52" fmla="*/ 44 w 55"/>
                <a:gd name="T53" fmla="*/ 47 h 59"/>
                <a:gd name="T54" fmla="*/ 51 w 55"/>
                <a:gd name="T55" fmla="*/ 25 h 59"/>
                <a:gd name="T56" fmla="*/ 51 w 55"/>
                <a:gd name="T57" fmla="*/ 25 h 59"/>
                <a:gd name="T58" fmla="*/ 26 w 55"/>
                <a:gd name="T59" fmla="*/ 4 h 59"/>
                <a:gd name="T60" fmla="*/ 26 w 55"/>
                <a:gd name="T61" fmla="*/ 4 h 59"/>
                <a:gd name="T62" fmla="*/ 23 w 55"/>
                <a:gd name="T63" fmla="*/ 4 h 59"/>
                <a:gd name="T64" fmla="*/ 23 w 55"/>
                <a:gd name="T65" fmla="*/ 4 h 59"/>
                <a:gd name="T66" fmla="*/ 4 w 55"/>
                <a:gd name="T67" fmla="*/ 26 h 59"/>
                <a:gd name="T68" fmla="*/ 4 w 55"/>
                <a:gd name="T69" fmla="*/ 26 h 59"/>
                <a:gd name="T70" fmla="*/ 7 w 55"/>
                <a:gd name="T71" fmla="*/ 43 h 59"/>
                <a:gd name="T72" fmla="*/ 7 w 55"/>
                <a:gd name="T73" fmla="*/ 43 h 59"/>
                <a:gd name="T74" fmla="*/ 25 w 55"/>
                <a:gd name="T75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59">
                  <a:moveTo>
                    <a:pt x="24" y="58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5"/>
                    <a:pt x="5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6" y="0"/>
                    <a:pt x="43" y="2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3" y="12"/>
                    <a:pt x="55" y="18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3"/>
                    <a:pt x="52" y="4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25" y="54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9" y="39"/>
                    <a:pt x="51" y="32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13"/>
                    <a:pt x="44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8" y="5"/>
                    <a:pt x="4" y="1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4"/>
                    <a:pt x="6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5" y="54"/>
                    <a:pt x="25" y="54"/>
                    <a:pt x="25" y="5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"/>
            <p:cNvSpPr/>
            <p:nvPr/>
          </p:nvSpPr>
          <p:spPr bwMode="auto">
            <a:xfrm rot="964014">
              <a:off x="6878698" y="1258087"/>
              <a:ext cx="361712" cy="356464"/>
            </a:xfrm>
            <a:custGeom>
              <a:avLst/>
              <a:gdLst>
                <a:gd name="T0" fmla="*/ 39 w 70"/>
                <a:gd name="T1" fmla="*/ 67 h 67"/>
                <a:gd name="T2" fmla="*/ 21 w 70"/>
                <a:gd name="T3" fmla="*/ 24 h 67"/>
                <a:gd name="T4" fmla="*/ 70 w 70"/>
                <a:gd name="T5" fmla="*/ 41 h 67"/>
                <a:gd name="T6" fmla="*/ 61 w 70"/>
                <a:gd name="T7" fmla="*/ 61 h 67"/>
                <a:gd name="T8" fmla="*/ 39 w 70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39" y="67"/>
                  </a:moveTo>
                  <a:cubicBezTo>
                    <a:pt x="39" y="67"/>
                    <a:pt x="0" y="48"/>
                    <a:pt x="21" y="24"/>
                  </a:cubicBezTo>
                  <a:cubicBezTo>
                    <a:pt x="42" y="0"/>
                    <a:pt x="65" y="15"/>
                    <a:pt x="70" y="41"/>
                  </a:cubicBezTo>
                  <a:cubicBezTo>
                    <a:pt x="61" y="61"/>
                    <a:pt x="61" y="61"/>
                    <a:pt x="61" y="61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7"/>
            <p:cNvSpPr/>
            <p:nvPr/>
          </p:nvSpPr>
          <p:spPr bwMode="auto">
            <a:xfrm rot="964014">
              <a:off x="6992626" y="1359120"/>
              <a:ext cx="162222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4 h 36"/>
                <a:gd name="T4" fmla="*/ 1 w 31"/>
                <a:gd name="T5" fmla="*/ 1 h 36"/>
                <a:gd name="T6" fmla="*/ 1 w 31"/>
                <a:gd name="T7" fmla="*/ 1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3 h 36"/>
                <a:gd name="T14" fmla="*/ 30 w 31"/>
                <a:gd name="T15" fmla="*/ 36 h 36"/>
                <a:gd name="T16" fmla="*/ 30 w 31"/>
                <a:gd name="T17" fmla="*/ 36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8"/>
            <p:cNvSpPr>
              <a:spLocks noEditPoints="1"/>
            </p:cNvSpPr>
            <p:nvPr/>
          </p:nvSpPr>
          <p:spPr bwMode="auto">
            <a:xfrm rot="964014">
              <a:off x="6934279" y="1321283"/>
              <a:ext cx="306908" cy="311626"/>
            </a:xfrm>
            <a:custGeom>
              <a:avLst/>
              <a:gdLst>
                <a:gd name="T0" fmla="*/ 25 w 59"/>
                <a:gd name="T1" fmla="*/ 59 h 59"/>
                <a:gd name="T2" fmla="*/ 0 w 59"/>
                <a:gd name="T3" fmla="*/ 28 h 59"/>
                <a:gd name="T4" fmla="*/ 0 w 59"/>
                <a:gd name="T5" fmla="*/ 28 h 59"/>
                <a:gd name="T6" fmla="*/ 7 w 59"/>
                <a:gd name="T7" fmla="*/ 13 h 59"/>
                <a:gd name="T8" fmla="*/ 7 w 59"/>
                <a:gd name="T9" fmla="*/ 13 h 59"/>
                <a:gd name="T10" fmla="*/ 30 w 59"/>
                <a:gd name="T11" fmla="*/ 0 h 59"/>
                <a:gd name="T12" fmla="*/ 30 w 59"/>
                <a:gd name="T13" fmla="*/ 0 h 59"/>
                <a:gd name="T14" fmla="*/ 59 w 59"/>
                <a:gd name="T15" fmla="*/ 31 h 59"/>
                <a:gd name="T16" fmla="*/ 59 w 59"/>
                <a:gd name="T17" fmla="*/ 31 h 59"/>
                <a:gd name="T18" fmla="*/ 58 w 59"/>
                <a:gd name="T19" fmla="*/ 32 h 59"/>
                <a:gd name="T20" fmla="*/ 50 w 59"/>
                <a:gd name="T21" fmla="*/ 52 h 59"/>
                <a:gd name="T22" fmla="*/ 49 w 59"/>
                <a:gd name="T23" fmla="*/ 53 h 59"/>
                <a:gd name="T24" fmla="*/ 49 w 59"/>
                <a:gd name="T25" fmla="*/ 53 h 59"/>
                <a:gd name="T26" fmla="*/ 26 w 59"/>
                <a:gd name="T27" fmla="*/ 59 h 59"/>
                <a:gd name="T28" fmla="*/ 26 w 59"/>
                <a:gd name="T29" fmla="*/ 59 h 59"/>
                <a:gd name="T30" fmla="*/ 26 w 59"/>
                <a:gd name="T31" fmla="*/ 59 h 59"/>
                <a:gd name="T32" fmla="*/ 25 w 59"/>
                <a:gd name="T33" fmla="*/ 59 h 59"/>
                <a:gd name="T34" fmla="*/ 26 w 59"/>
                <a:gd name="T35" fmla="*/ 57 h 59"/>
                <a:gd name="T36" fmla="*/ 27 w 59"/>
                <a:gd name="T37" fmla="*/ 55 h 59"/>
                <a:gd name="T38" fmla="*/ 26 w 59"/>
                <a:gd name="T39" fmla="*/ 57 h 59"/>
                <a:gd name="T40" fmla="*/ 30 w 59"/>
                <a:gd name="T41" fmla="*/ 4 h 59"/>
                <a:gd name="T42" fmla="*/ 10 w 59"/>
                <a:gd name="T43" fmla="*/ 15 h 59"/>
                <a:gd name="T44" fmla="*/ 10 w 59"/>
                <a:gd name="T45" fmla="*/ 15 h 59"/>
                <a:gd name="T46" fmla="*/ 4 w 59"/>
                <a:gd name="T47" fmla="*/ 28 h 59"/>
                <a:gd name="T48" fmla="*/ 4 w 59"/>
                <a:gd name="T49" fmla="*/ 28 h 59"/>
                <a:gd name="T50" fmla="*/ 15 w 59"/>
                <a:gd name="T51" fmla="*/ 47 h 59"/>
                <a:gd name="T52" fmla="*/ 15 w 59"/>
                <a:gd name="T53" fmla="*/ 47 h 59"/>
                <a:gd name="T54" fmla="*/ 26 w 59"/>
                <a:gd name="T55" fmla="*/ 55 h 59"/>
                <a:gd name="T56" fmla="*/ 26 w 59"/>
                <a:gd name="T57" fmla="*/ 55 h 59"/>
                <a:gd name="T58" fmla="*/ 47 w 59"/>
                <a:gd name="T59" fmla="*/ 50 h 59"/>
                <a:gd name="T60" fmla="*/ 54 w 59"/>
                <a:gd name="T61" fmla="*/ 31 h 59"/>
                <a:gd name="T62" fmla="*/ 30 w 59"/>
                <a:gd name="T63" fmla="*/ 4 h 59"/>
                <a:gd name="T64" fmla="*/ 30 w 59"/>
                <a:gd name="T65" fmla="*/ 4 h 59"/>
                <a:gd name="T66" fmla="*/ 30 w 59"/>
                <a:gd name="T67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59">
                  <a:moveTo>
                    <a:pt x="25" y="59"/>
                  </a:moveTo>
                  <a:cubicBezTo>
                    <a:pt x="25" y="59"/>
                    <a:pt x="0" y="4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3"/>
                    <a:pt x="2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4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6" y="14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26" y="57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30" y="4"/>
                  </a:moveTo>
                  <a:cubicBezTo>
                    <a:pt x="24" y="4"/>
                    <a:pt x="17" y="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20"/>
                    <a:pt x="4" y="24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36"/>
                    <a:pt x="9" y="42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51"/>
                    <a:pt x="25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15"/>
                    <a:pt x="42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9"/>
            <p:cNvSpPr/>
            <p:nvPr/>
          </p:nvSpPr>
          <p:spPr bwMode="auto">
            <a:xfrm rot="964014">
              <a:off x="6739472" y="1502663"/>
              <a:ext cx="295946" cy="365432"/>
            </a:xfrm>
            <a:custGeom>
              <a:avLst/>
              <a:gdLst>
                <a:gd name="T0" fmla="*/ 45 w 57"/>
                <a:gd name="T1" fmla="*/ 55 h 69"/>
                <a:gd name="T2" fmla="*/ 2 w 57"/>
                <a:gd name="T3" fmla="*/ 37 h 69"/>
                <a:gd name="T4" fmla="*/ 49 w 57"/>
                <a:gd name="T5" fmla="*/ 16 h 69"/>
                <a:gd name="T6" fmla="*/ 57 w 57"/>
                <a:gd name="T7" fmla="*/ 36 h 69"/>
                <a:gd name="T8" fmla="*/ 45 w 57"/>
                <a:gd name="T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45" y="55"/>
                  </a:moveTo>
                  <a:cubicBezTo>
                    <a:pt x="45" y="55"/>
                    <a:pt x="4" y="69"/>
                    <a:pt x="2" y="37"/>
                  </a:cubicBezTo>
                  <a:cubicBezTo>
                    <a:pt x="0" y="6"/>
                    <a:pt x="28" y="0"/>
                    <a:pt x="49" y="16"/>
                  </a:cubicBezTo>
                  <a:cubicBezTo>
                    <a:pt x="57" y="36"/>
                    <a:pt x="57" y="36"/>
                    <a:pt x="57" y="36"/>
                  </a:cubicBezTo>
                  <a:lnTo>
                    <a:pt x="45" y="5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"/>
            <p:cNvSpPr/>
            <p:nvPr/>
          </p:nvSpPr>
          <p:spPr bwMode="auto">
            <a:xfrm rot="964014">
              <a:off x="6747964" y="1654994"/>
              <a:ext cx="232372" cy="40355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0 w 45"/>
                <a:gd name="T5" fmla="*/ 2 h 8"/>
                <a:gd name="T6" fmla="*/ 0 w 45"/>
                <a:gd name="T7" fmla="*/ 2 h 8"/>
                <a:gd name="T8" fmla="*/ 2 w 45"/>
                <a:gd name="T9" fmla="*/ 0 h 8"/>
                <a:gd name="T10" fmla="*/ 2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1"/>
            <p:cNvSpPr>
              <a:spLocks noEditPoints="1"/>
            </p:cNvSpPr>
            <p:nvPr/>
          </p:nvSpPr>
          <p:spPr bwMode="auto">
            <a:xfrm rot="964014">
              <a:off x="6742671" y="1529322"/>
              <a:ext cx="306908" cy="291448"/>
            </a:xfrm>
            <a:custGeom>
              <a:avLst/>
              <a:gdLst>
                <a:gd name="T0" fmla="*/ 0 w 59"/>
                <a:gd name="T1" fmla="*/ 33 h 55"/>
                <a:gd name="T2" fmla="*/ 0 w 59"/>
                <a:gd name="T3" fmla="*/ 29 h 55"/>
                <a:gd name="T4" fmla="*/ 0 w 59"/>
                <a:gd name="T5" fmla="*/ 29 h 55"/>
                <a:gd name="T6" fmla="*/ 8 w 59"/>
                <a:gd name="T7" fmla="*/ 8 h 55"/>
                <a:gd name="T8" fmla="*/ 8 w 59"/>
                <a:gd name="T9" fmla="*/ 8 h 55"/>
                <a:gd name="T10" fmla="*/ 26 w 59"/>
                <a:gd name="T11" fmla="*/ 0 h 55"/>
                <a:gd name="T12" fmla="*/ 26 w 59"/>
                <a:gd name="T13" fmla="*/ 0 h 55"/>
                <a:gd name="T14" fmla="*/ 50 w 59"/>
                <a:gd name="T15" fmla="*/ 9 h 55"/>
                <a:gd name="T16" fmla="*/ 50 w 59"/>
                <a:gd name="T17" fmla="*/ 9 h 55"/>
                <a:gd name="T18" fmla="*/ 51 w 59"/>
                <a:gd name="T19" fmla="*/ 10 h 55"/>
                <a:gd name="T20" fmla="*/ 59 w 59"/>
                <a:gd name="T21" fmla="*/ 30 h 55"/>
                <a:gd name="T22" fmla="*/ 59 w 59"/>
                <a:gd name="T23" fmla="*/ 32 h 55"/>
                <a:gd name="T24" fmla="*/ 59 w 59"/>
                <a:gd name="T25" fmla="*/ 32 h 55"/>
                <a:gd name="T26" fmla="*/ 47 w 59"/>
                <a:gd name="T27" fmla="*/ 51 h 55"/>
                <a:gd name="T28" fmla="*/ 46 w 59"/>
                <a:gd name="T29" fmla="*/ 52 h 55"/>
                <a:gd name="T30" fmla="*/ 46 w 59"/>
                <a:gd name="T31" fmla="*/ 52 h 55"/>
                <a:gd name="T32" fmla="*/ 27 w 59"/>
                <a:gd name="T33" fmla="*/ 55 h 55"/>
                <a:gd name="T34" fmla="*/ 27 w 59"/>
                <a:gd name="T35" fmla="*/ 55 h 55"/>
                <a:gd name="T36" fmla="*/ 26 w 59"/>
                <a:gd name="T37" fmla="*/ 55 h 55"/>
                <a:gd name="T38" fmla="*/ 26 w 59"/>
                <a:gd name="T39" fmla="*/ 55 h 55"/>
                <a:gd name="T40" fmla="*/ 0 w 59"/>
                <a:gd name="T41" fmla="*/ 33 h 55"/>
                <a:gd name="T42" fmla="*/ 4 w 59"/>
                <a:gd name="T43" fmla="*/ 29 h 55"/>
                <a:gd name="T44" fmla="*/ 4 w 59"/>
                <a:gd name="T45" fmla="*/ 32 h 55"/>
                <a:gd name="T46" fmla="*/ 4 w 59"/>
                <a:gd name="T47" fmla="*/ 32 h 55"/>
                <a:gd name="T48" fmla="*/ 27 w 59"/>
                <a:gd name="T49" fmla="*/ 51 h 55"/>
                <a:gd name="T50" fmla="*/ 27 w 59"/>
                <a:gd name="T51" fmla="*/ 51 h 55"/>
                <a:gd name="T52" fmla="*/ 44 w 59"/>
                <a:gd name="T53" fmla="*/ 49 h 55"/>
                <a:gd name="T54" fmla="*/ 44 w 59"/>
                <a:gd name="T55" fmla="*/ 49 h 55"/>
                <a:gd name="T56" fmla="*/ 55 w 59"/>
                <a:gd name="T57" fmla="*/ 30 h 55"/>
                <a:gd name="T58" fmla="*/ 47 w 59"/>
                <a:gd name="T59" fmla="*/ 12 h 55"/>
                <a:gd name="T60" fmla="*/ 26 w 59"/>
                <a:gd name="T61" fmla="*/ 4 h 55"/>
                <a:gd name="T62" fmla="*/ 26 w 59"/>
                <a:gd name="T63" fmla="*/ 4 h 55"/>
                <a:gd name="T64" fmla="*/ 4 w 59"/>
                <a:gd name="T6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5">
                  <a:moveTo>
                    <a:pt x="0" y="33"/>
                  </a:move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0"/>
                    <a:pt x="3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2" y="3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3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15" y="55"/>
                    <a:pt x="1" y="50"/>
                    <a:pt x="0" y="33"/>
                  </a:cubicBezTo>
                  <a:close/>
                  <a:moveTo>
                    <a:pt x="4" y="29"/>
                  </a:moveTo>
                  <a:cubicBezTo>
                    <a:pt x="4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48"/>
                    <a:pt x="1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35" y="51"/>
                    <a:pt x="42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0" y="7"/>
                    <a:pt x="32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4" y="12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2"/>
            <p:cNvSpPr/>
            <p:nvPr/>
          </p:nvSpPr>
          <p:spPr bwMode="auto">
            <a:xfrm rot="964014">
              <a:off x="6674548" y="1810852"/>
              <a:ext cx="346367" cy="365432"/>
            </a:xfrm>
            <a:custGeom>
              <a:avLst/>
              <a:gdLst>
                <a:gd name="T0" fmla="*/ 67 w 67"/>
                <a:gd name="T1" fmla="*/ 31 h 69"/>
                <a:gd name="T2" fmla="*/ 24 w 67"/>
                <a:gd name="T3" fmla="*/ 48 h 69"/>
                <a:gd name="T4" fmla="*/ 41 w 67"/>
                <a:gd name="T5" fmla="*/ 0 h 69"/>
                <a:gd name="T6" fmla="*/ 61 w 67"/>
                <a:gd name="T7" fmla="*/ 8 h 69"/>
                <a:gd name="T8" fmla="*/ 67 w 67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9">
                  <a:moveTo>
                    <a:pt x="67" y="31"/>
                  </a:moveTo>
                  <a:cubicBezTo>
                    <a:pt x="67" y="31"/>
                    <a:pt x="47" y="69"/>
                    <a:pt x="24" y="48"/>
                  </a:cubicBezTo>
                  <a:cubicBezTo>
                    <a:pt x="0" y="27"/>
                    <a:pt x="15" y="4"/>
                    <a:pt x="41" y="0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3"/>
            <p:cNvSpPr/>
            <p:nvPr/>
          </p:nvSpPr>
          <p:spPr bwMode="auto">
            <a:xfrm rot="964014">
              <a:off x="6771071" y="1900386"/>
              <a:ext cx="188528" cy="159177"/>
            </a:xfrm>
            <a:custGeom>
              <a:avLst/>
              <a:gdLst>
                <a:gd name="T0" fmla="*/ 0 w 36"/>
                <a:gd name="T1" fmla="*/ 29 h 30"/>
                <a:gd name="T2" fmla="*/ 1 w 36"/>
                <a:gd name="T3" fmla="*/ 26 h 30"/>
                <a:gd name="T4" fmla="*/ 1 w 36"/>
                <a:gd name="T5" fmla="*/ 26 h 30"/>
                <a:gd name="T6" fmla="*/ 32 w 36"/>
                <a:gd name="T7" fmla="*/ 0 h 30"/>
                <a:gd name="T8" fmla="*/ 35 w 36"/>
                <a:gd name="T9" fmla="*/ 1 h 30"/>
                <a:gd name="T10" fmla="*/ 35 w 36"/>
                <a:gd name="T11" fmla="*/ 1 h 30"/>
                <a:gd name="T12" fmla="*/ 35 w 36"/>
                <a:gd name="T13" fmla="*/ 4 h 30"/>
                <a:gd name="T14" fmla="*/ 35 w 36"/>
                <a:gd name="T15" fmla="*/ 4 h 30"/>
                <a:gd name="T16" fmla="*/ 3 w 36"/>
                <a:gd name="T17" fmla="*/ 29 h 30"/>
                <a:gd name="T18" fmla="*/ 2 w 36"/>
                <a:gd name="T19" fmla="*/ 30 h 30"/>
                <a:gd name="T20" fmla="*/ 2 w 36"/>
                <a:gd name="T21" fmla="*/ 30 h 30"/>
                <a:gd name="T22" fmla="*/ 0 w 36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4"/>
            <p:cNvSpPr>
              <a:spLocks noEditPoints="1"/>
            </p:cNvSpPr>
            <p:nvPr/>
          </p:nvSpPr>
          <p:spPr bwMode="auto">
            <a:xfrm rot="964014">
              <a:off x="6734007" y="1809582"/>
              <a:ext cx="306908" cy="313868"/>
            </a:xfrm>
            <a:custGeom>
              <a:avLst/>
              <a:gdLst>
                <a:gd name="T0" fmla="*/ 12 w 59"/>
                <a:gd name="T1" fmla="*/ 52 h 59"/>
                <a:gd name="T2" fmla="*/ 0 w 59"/>
                <a:gd name="T3" fmla="*/ 28 h 59"/>
                <a:gd name="T4" fmla="*/ 0 w 59"/>
                <a:gd name="T5" fmla="*/ 28 h 59"/>
                <a:gd name="T6" fmla="*/ 31 w 59"/>
                <a:gd name="T7" fmla="*/ 0 h 59"/>
                <a:gd name="T8" fmla="*/ 31 w 59"/>
                <a:gd name="T9" fmla="*/ 0 h 59"/>
                <a:gd name="T10" fmla="*/ 32 w 59"/>
                <a:gd name="T11" fmla="*/ 0 h 59"/>
                <a:gd name="T12" fmla="*/ 52 w 59"/>
                <a:gd name="T13" fmla="*/ 8 h 59"/>
                <a:gd name="T14" fmla="*/ 53 w 59"/>
                <a:gd name="T15" fmla="*/ 10 h 59"/>
                <a:gd name="T16" fmla="*/ 53 w 59"/>
                <a:gd name="T17" fmla="*/ 10 h 59"/>
                <a:gd name="T18" fmla="*/ 59 w 59"/>
                <a:gd name="T19" fmla="*/ 32 h 59"/>
                <a:gd name="T20" fmla="*/ 57 w 59"/>
                <a:gd name="T21" fmla="*/ 33 h 59"/>
                <a:gd name="T22" fmla="*/ 59 w 59"/>
                <a:gd name="T23" fmla="*/ 32 h 59"/>
                <a:gd name="T24" fmla="*/ 58 w 59"/>
                <a:gd name="T25" fmla="*/ 34 h 59"/>
                <a:gd name="T26" fmla="*/ 58 w 59"/>
                <a:gd name="T27" fmla="*/ 34 h 59"/>
                <a:gd name="T28" fmla="*/ 28 w 59"/>
                <a:gd name="T29" fmla="*/ 59 h 59"/>
                <a:gd name="T30" fmla="*/ 28 w 59"/>
                <a:gd name="T31" fmla="*/ 59 h 59"/>
                <a:gd name="T32" fmla="*/ 12 w 59"/>
                <a:gd name="T33" fmla="*/ 52 h 59"/>
                <a:gd name="T34" fmla="*/ 4 w 59"/>
                <a:gd name="T35" fmla="*/ 28 h 59"/>
                <a:gd name="T36" fmla="*/ 15 w 59"/>
                <a:gd name="T37" fmla="*/ 49 h 59"/>
                <a:gd name="T38" fmla="*/ 15 w 59"/>
                <a:gd name="T39" fmla="*/ 49 h 59"/>
                <a:gd name="T40" fmla="*/ 28 w 59"/>
                <a:gd name="T41" fmla="*/ 55 h 59"/>
                <a:gd name="T42" fmla="*/ 28 w 59"/>
                <a:gd name="T43" fmla="*/ 55 h 59"/>
                <a:gd name="T44" fmla="*/ 47 w 59"/>
                <a:gd name="T45" fmla="*/ 43 h 59"/>
                <a:gd name="T46" fmla="*/ 47 w 59"/>
                <a:gd name="T47" fmla="*/ 43 h 59"/>
                <a:gd name="T48" fmla="*/ 55 w 59"/>
                <a:gd name="T49" fmla="*/ 32 h 59"/>
                <a:gd name="T50" fmla="*/ 55 w 59"/>
                <a:gd name="T51" fmla="*/ 32 h 59"/>
                <a:gd name="T52" fmla="*/ 49 w 59"/>
                <a:gd name="T53" fmla="*/ 12 h 59"/>
                <a:gd name="T54" fmla="*/ 31 w 59"/>
                <a:gd name="T55" fmla="*/ 4 h 59"/>
                <a:gd name="T56" fmla="*/ 4 w 59"/>
                <a:gd name="T57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9">
                  <a:moveTo>
                    <a:pt x="12" y="52"/>
                  </a:moveTo>
                  <a:cubicBezTo>
                    <a:pt x="4" y="44"/>
                    <a:pt x="0" y="3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3" y="3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47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18" y="57"/>
                    <a:pt x="12" y="52"/>
                  </a:cubicBezTo>
                  <a:close/>
                  <a:moveTo>
                    <a:pt x="4" y="28"/>
                  </a:moveTo>
                  <a:cubicBezTo>
                    <a:pt x="4" y="35"/>
                    <a:pt x="7" y="42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53"/>
                    <a:pt x="24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5" y="55"/>
                    <a:pt x="42" y="49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1" y="39"/>
                    <a:pt x="54" y="34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7"/>
                    <a:pt x="4" y="17"/>
                    <a:pt x="4" y="2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5"/>
            <p:cNvSpPr/>
            <p:nvPr/>
          </p:nvSpPr>
          <p:spPr bwMode="auto">
            <a:xfrm rot="964014">
              <a:off x="6911285" y="2012275"/>
              <a:ext cx="357328" cy="300417"/>
            </a:xfrm>
            <a:custGeom>
              <a:avLst/>
              <a:gdLst>
                <a:gd name="T0" fmla="*/ 55 w 69"/>
                <a:gd name="T1" fmla="*/ 12 h 57"/>
                <a:gd name="T2" fmla="*/ 37 w 69"/>
                <a:gd name="T3" fmla="*/ 55 h 57"/>
                <a:gd name="T4" fmla="*/ 15 w 69"/>
                <a:gd name="T5" fmla="*/ 9 h 57"/>
                <a:gd name="T6" fmla="*/ 35 w 69"/>
                <a:gd name="T7" fmla="*/ 0 h 57"/>
                <a:gd name="T8" fmla="*/ 55 w 69"/>
                <a:gd name="T9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7">
                  <a:moveTo>
                    <a:pt x="55" y="12"/>
                  </a:moveTo>
                  <a:cubicBezTo>
                    <a:pt x="55" y="12"/>
                    <a:pt x="69" y="53"/>
                    <a:pt x="37" y="55"/>
                  </a:cubicBezTo>
                  <a:cubicBezTo>
                    <a:pt x="5" y="57"/>
                    <a:pt x="0" y="30"/>
                    <a:pt x="15" y="9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6"/>
            <p:cNvSpPr/>
            <p:nvPr/>
          </p:nvSpPr>
          <p:spPr bwMode="auto">
            <a:xfrm rot="964014">
              <a:off x="7054030" y="2072610"/>
              <a:ext cx="46036" cy="237642"/>
            </a:xfrm>
            <a:custGeom>
              <a:avLst/>
              <a:gdLst>
                <a:gd name="T0" fmla="*/ 2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5 w 9"/>
                <a:gd name="T7" fmla="*/ 2 h 45"/>
                <a:gd name="T8" fmla="*/ 7 w 9"/>
                <a:gd name="T9" fmla="*/ 0 h 45"/>
                <a:gd name="T10" fmla="*/ 7 w 9"/>
                <a:gd name="T11" fmla="*/ 0 h 45"/>
                <a:gd name="T12" fmla="*/ 9 w 9"/>
                <a:gd name="T13" fmla="*/ 2 h 45"/>
                <a:gd name="T14" fmla="*/ 9 w 9"/>
                <a:gd name="T15" fmla="*/ 2 h 45"/>
                <a:gd name="T16" fmla="*/ 4 w 9"/>
                <a:gd name="T17" fmla="*/ 43 h 45"/>
                <a:gd name="T18" fmla="*/ 2 w 9"/>
                <a:gd name="T19" fmla="*/ 45 h 45"/>
                <a:gd name="T20" fmla="*/ 2 w 9"/>
                <a:gd name="T21" fmla="*/ 45 h 45"/>
                <a:gd name="T22" fmla="*/ 2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2" y="45"/>
                  </a:moveTo>
                  <a:cubicBezTo>
                    <a:pt x="1" y="44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7"/>
            <p:cNvSpPr>
              <a:spLocks noEditPoints="1"/>
            </p:cNvSpPr>
            <p:nvPr/>
          </p:nvSpPr>
          <p:spPr bwMode="auto">
            <a:xfrm rot="964014">
              <a:off x="6939528" y="1998554"/>
              <a:ext cx="284985" cy="311626"/>
            </a:xfrm>
            <a:custGeom>
              <a:avLst/>
              <a:gdLst>
                <a:gd name="T0" fmla="*/ 7 w 55"/>
                <a:gd name="T1" fmla="*/ 52 h 59"/>
                <a:gd name="T2" fmla="*/ 0 w 55"/>
                <a:gd name="T3" fmla="*/ 34 h 59"/>
                <a:gd name="T4" fmla="*/ 0 w 55"/>
                <a:gd name="T5" fmla="*/ 34 h 59"/>
                <a:gd name="T6" fmla="*/ 9 w 55"/>
                <a:gd name="T7" fmla="*/ 10 h 59"/>
                <a:gd name="T8" fmla="*/ 9 w 55"/>
                <a:gd name="T9" fmla="*/ 10 h 59"/>
                <a:gd name="T10" fmla="*/ 10 w 55"/>
                <a:gd name="T11" fmla="*/ 9 h 59"/>
                <a:gd name="T12" fmla="*/ 30 w 55"/>
                <a:gd name="T13" fmla="*/ 1 h 59"/>
                <a:gd name="T14" fmla="*/ 31 w 55"/>
                <a:gd name="T15" fmla="*/ 1 h 59"/>
                <a:gd name="T16" fmla="*/ 31 w 55"/>
                <a:gd name="T17" fmla="*/ 1 h 59"/>
                <a:gd name="T18" fmla="*/ 51 w 55"/>
                <a:gd name="T19" fmla="*/ 13 h 59"/>
                <a:gd name="T20" fmla="*/ 50 w 55"/>
                <a:gd name="T21" fmla="*/ 14 h 59"/>
                <a:gd name="T22" fmla="*/ 51 w 55"/>
                <a:gd name="T23" fmla="*/ 13 h 59"/>
                <a:gd name="T24" fmla="*/ 52 w 55"/>
                <a:gd name="T25" fmla="*/ 14 h 59"/>
                <a:gd name="T26" fmla="*/ 52 w 55"/>
                <a:gd name="T27" fmla="*/ 14 h 59"/>
                <a:gd name="T28" fmla="*/ 55 w 55"/>
                <a:gd name="T29" fmla="*/ 33 h 59"/>
                <a:gd name="T30" fmla="*/ 55 w 55"/>
                <a:gd name="T31" fmla="*/ 33 h 59"/>
                <a:gd name="T32" fmla="*/ 32 w 55"/>
                <a:gd name="T33" fmla="*/ 59 h 59"/>
                <a:gd name="T34" fmla="*/ 32 w 55"/>
                <a:gd name="T35" fmla="*/ 59 h 59"/>
                <a:gd name="T36" fmla="*/ 29 w 55"/>
                <a:gd name="T37" fmla="*/ 59 h 59"/>
                <a:gd name="T38" fmla="*/ 29 w 55"/>
                <a:gd name="T39" fmla="*/ 59 h 59"/>
                <a:gd name="T40" fmla="*/ 7 w 55"/>
                <a:gd name="T41" fmla="*/ 52 h 59"/>
                <a:gd name="T42" fmla="*/ 4 w 55"/>
                <a:gd name="T43" fmla="*/ 34 h 59"/>
                <a:gd name="T44" fmla="*/ 29 w 55"/>
                <a:gd name="T45" fmla="*/ 55 h 59"/>
                <a:gd name="T46" fmla="*/ 29 w 55"/>
                <a:gd name="T47" fmla="*/ 55 h 59"/>
                <a:gd name="T48" fmla="*/ 32 w 55"/>
                <a:gd name="T49" fmla="*/ 55 h 59"/>
                <a:gd name="T50" fmla="*/ 32 w 55"/>
                <a:gd name="T51" fmla="*/ 55 h 59"/>
                <a:gd name="T52" fmla="*/ 51 w 55"/>
                <a:gd name="T53" fmla="*/ 33 h 59"/>
                <a:gd name="T54" fmla="*/ 51 w 55"/>
                <a:gd name="T55" fmla="*/ 33 h 59"/>
                <a:gd name="T56" fmla="*/ 48 w 55"/>
                <a:gd name="T57" fmla="*/ 16 h 59"/>
                <a:gd name="T58" fmla="*/ 48 w 55"/>
                <a:gd name="T59" fmla="*/ 16 h 59"/>
                <a:gd name="T60" fmla="*/ 30 w 55"/>
                <a:gd name="T61" fmla="*/ 5 h 59"/>
                <a:gd name="T62" fmla="*/ 12 w 55"/>
                <a:gd name="T63" fmla="*/ 12 h 59"/>
                <a:gd name="T64" fmla="*/ 4 w 55"/>
                <a:gd name="T65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9">
                  <a:moveTo>
                    <a:pt x="7" y="52"/>
                  </a:moveTo>
                  <a:cubicBezTo>
                    <a:pt x="2" y="47"/>
                    <a:pt x="0" y="41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6"/>
                    <a:pt x="3" y="17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2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44"/>
                    <a:pt x="50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19" y="59"/>
                    <a:pt x="12" y="57"/>
                    <a:pt x="7" y="52"/>
                  </a:cubicBezTo>
                  <a:close/>
                  <a:moveTo>
                    <a:pt x="4" y="34"/>
                  </a:moveTo>
                  <a:cubicBezTo>
                    <a:pt x="4" y="46"/>
                    <a:pt x="11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1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8" y="54"/>
                    <a:pt x="51" y="44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5"/>
                    <a:pt x="49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9"/>
                    <a:pt x="4" y="27"/>
                    <a:pt x="4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8"/>
            <p:cNvSpPr/>
            <p:nvPr/>
          </p:nvSpPr>
          <p:spPr bwMode="auto">
            <a:xfrm rot="964014">
              <a:off x="7211631" y="2027862"/>
              <a:ext cx="359519" cy="354223"/>
            </a:xfrm>
            <a:custGeom>
              <a:avLst/>
              <a:gdLst>
                <a:gd name="T0" fmla="*/ 30 w 69"/>
                <a:gd name="T1" fmla="*/ 0 h 67"/>
                <a:gd name="T2" fmla="*/ 48 w 69"/>
                <a:gd name="T3" fmla="*/ 43 h 67"/>
                <a:gd name="T4" fmla="*/ 0 w 69"/>
                <a:gd name="T5" fmla="*/ 26 h 67"/>
                <a:gd name="T6" fmla="*/ 8 w 69"/>
                <a:gd name="T7" fmla="*/ 6 h 67"/>
                <a:gd name="T8" fmla="*/ 30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30" y="0"/>
                  </a:moveTo>
                  <a:cubicBezTo>
                    <a:pt x="30" y="0"/>
                    <a:pt x="69" y="19"/>
                    <a:pt x="48" y="43"/>
                  </a:cubicBezTo>
                  <a:cubicBezTo>
                    <a:pt x="27" y="67"/>
                    <a:pt x="4" y="52"/>
                    <a:pt x="0" y="2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9"/>
            <p:cNvSpPr/>
            <p:nvPr/>
          </p:nvSpPr>
          <p:spPr bwMode="auto">
            <a:xfrm rot="964014">
              <a:off x="7294776" y="2092079"/>
              <a:ext cx="160030" cy="190563"/>
            </a:xfrm>
            <a:custGeom>
              <a:avLst/>
              <a:gdLst>
                <a:gd name="T0" fmla="*/ 27 w 31"/>
                <a:gd name="T1" fmla="*/ 35 h 36"/>
                <a:gd name="T2" fmla="*/ 1 w 31"/>
                <a:gd name="T3" fmla="*/ 3 h 36"/>
                <a:gd name="T4" fmla="*/ 1 w 31"/>
                <a:gd name="T5" fmla="*/ 0 h 36"/>
                <a:gd name="T6" fmla="*/ 1 w 31"/>
                <a:gd name="T7" fmla="*/ 0 h 36"/>
                <a:gd name="T8" fmla="*/ 4 w 31"/>
                <a:gd name="T9" fmla="*/ 1 h 36"/>
                <a:gd name="T10" fmla="*/ 4 w 31"/>
                <a:gd name="T11" fmla="*/ 1 h 36"/>
                <a:gd name="T12" fmla="*/ 30 w 31"/>
                <a:gd name="T13" fmla="*/ 32 h 36"/>
                <a:gd name="T14" fmla="*/ 30 w 31"/>
                <a:gd name="T15" fmla="*/ 35 h 36"/>
                <a:gd name="T16" fmla="*/ 30 w 31"/>
                <a:gd name="T17" fmla="*/ 35 h 36"/>
                <a:gd name="T18" fmla="*/ 29 w 31"/>
                <a:gd name="T19" fmla="*/ 36 h 36"/>
                <a:gd name="T20" fmla="*/ 29 w 31"/>
                <a:gd name="T21" fmla="*/ 36 h 36"/>
                <a:gd name="T22" fmla="*/ 27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27" y="3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3"/>
                    <a:pt x="31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5"/>
                    <a:pt x="27" y="35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0"/>
            <p:cNvSpPr>
              <a:spLocks noEditPoints="1"/>
            </p:cNvSpPr>
            <p:nvPr/>
          </p:nvSpPr>
          <p:spPr bwMode="auto">
            <a:xfrm rot="964014">
              <a:off x="7213046" y="2007262"/>
              <a:ext cx="300331" cy="313868"/>
            </a:xfrm>
            <a:custGeom>
              <a:avLst/>
              <a:gdLst>
                <a:gd name="T0" fmla="*/ 0 w 58"/>
                <a:gd name="T1" fmla="*/ 28 h 59"/>
                <a:gd name="T2" fmla="*/ 0 w 58"/>
                <a:gd name="T3" fmla="*/ 27 h 59"/>
                <a:gd name="T4" fmla="*/ 8 w 58"/>
                <a:gd name="T5" fmla="*/ 7 h 59"/>
                <a:gd name="T6" fmla="*/ 10 w 58"/>
                <a:gd name="T7" fmla="*/ 6 h 59"/>
                <a:gd name="T8" fmla="*/ 10 w 58"/>
                <a:gd name="T9" fmla="*/ 6 h 59"/>
                <a:gd name="T10" fmla="*/ 32 w 58"/>
                <a:gd name="T11" fmla="*/ 0 h 59"/>
                <a:gd name="T12" fmla="*/ 33 w 58"/>
                <a:gd name="T13" fmla="*/ 0 h 59"/>
                <a:gd name="T14" fmla="*/ 33 w 58"/>
                <a:gd name="T15" fmla="*/ 0 h 59"/>
                <a:gd name="T16" fmla="*/ 58 w 58"/>
                <a:gd name="T17" fmla="*/ 31 h 59"/>
                <a:gd name="T18" fmla="*/ 58 w 58"/>
                <a:gd name="T19" fmla="*/ 31 h 59"/>
                <a:gd name="T20" fmla="*/ 52 w 58"/>
                <a:gd name="T21" fmla="*/ 46 h 59"/>
                <a:gd name="T22" fmla="*/ 52 w 58"/>
                <a:gd name="T23" fmla="*/ 46 h 59"/>
                <a:gd name="T24" fmla="*/ 28 w 58"/>
                <a:gd name="T25" fmla="*/ 59 h 59"/>
                <a:gd name="T26" fmla="*/ 28 w 58"/>
                <a:gd name="T27" fmla="*/ 59 h 59"/>
                <a:gd name="T28" fmla="*/ 0 w 58"/>
                <a:gd name="T29" fmla="*/ 28 h 59"/>
                <a:gd name="T30" fmla="*/ 28 w 58"/>
                <a:gd name="T31" fmla="*/ 55 h 59"/>
                <a:gd name="T32" fmla="*/ 49 w 58"/>
                <a:gd name="T33" fmla="*/ 44 h 59"/>
                <a:gd name="T34" fmla="*/ 49 w 58"/>
                <a:gd name="T35" fmla="*/ 44 h 59"/>
                <a:gd name="T36" fmla="*/ 54 w 58"/>
                <a:gd name="T37" fmla="*/ 31 h 59"/>
                <a:gd name="T38" fmla="*/ 54 w 58"/>
                <a:gd name="T39" fmla="*/ 31 h 59"/>
                <a:gd name="T40" fmla="*/ 43 w 58"/>
                <a:gd name="T41" fmla="*/ 12 h 59"/>
                <a:gd name="T42" fmla="*/ 43 w 58"/>
                <a:gd name="T43" fmla="*/ 12 h 59"/>
                <a:gd name="T44" fmla="*/ 32 w 58"/>
                <a:gd name="T45" fmla="*/ 4 h 59"/>
                <a:gd name="T46" fmla="*/ 32 w 58"/>
                <a:gd name="T47" fmla="*/ 4 h 59"/>
                <a:gd name="T48" fmla="*/ 11 w 58"/>
                <a:gd name="T49" fmla="*/ 9 h 59"/>
                <a:gd name="T50" fmla="*/ 4 w 58"/>
                <a:gd name="T51" fmla="*/ 28 h 59"/>
                <a:gd name="T52" fmla="*/ 28 w 58"/>
                <a:gd name="T53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9">
                  <a:moveTo>
                    <a:pt x="0" y="2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58" y="1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6"/>
                    <a:pt x="56" y="4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44" y="55"/>
                    <a:pt x="36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4" y="59"/>
                    <a:pt x="3" y="45"/>
                    <a:pt x="0" y="28"/>
                  </a:cubicBezTo>
                  <a:close/>
                  <a:moveTo>
                    <a:pt x="28" y="55"/>
                  </a:moveTo>
                  <a:cubicBezTo>
                    <a:pt x="34" y="55"/>
                    <a:pt x="41" y="52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3" y="39"/>
                    <a:pt x="54" y="35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3"/>
                    <a:pt x="49" y="16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8" y="8"/>
                    <a:pt x="34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44"/>
                    <a:pt x="17" y="55"/>
                    <a:pt x="28" y="5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1"/>
            <p:cNvSpPr/>
            <p:nvPr/>
          </p:nvSpPr>
          <p:spPr bwMode="auto">
            <a:xfrm rot="964014">
              <a:off x="7412056" y="1773364"/>
              <a:ext cx="295946" cy="365432"/>
            </a:xfrm>
            <a:custGeom>
              <a:avLst/>
              <a:gdLst>
                <a:gd name="T0" fmla="*/ 12 w 57"/>
                <a:gd name="T1" fmla="*/ 14 h 69"/>
                <a:gd name="T2" fmla="*/ 55 w 57"/>
                <a:gd name="T3" fmla="*/ 32 h 69"/>
                <a:gd name="T4" fmla="*/ 8 w 57"/>
                <a:gd name="T5" fmla="*/ 53 h 69"/>
                <a:gd name="T6" fmla="*/ 0 w 57"/>
                <a:gd name="T7" fmla="*/ 33 h 69"/>
                <a:gd name="T8" fmla="*/ 12 w 57"/>
                <a:gd name="T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2" y="14"/>
                    <a:pt x="53" y="0"/>
                    <a:pt x="55" y="32"/>
                  </a:cubicBezTo>
                  <a:cubicBezTo>
                    <a:pt x="57" y="63"/>
                    <a:pt x="30" y="69"/>
                    <a:pt x="8" y="5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2"/>
            <p:cNvSpPr/>
            <p:nvPr/>
          </p:nvSpPr>
          <p:spPr bwMode="auto">
            <a:xfrm rot="964014">
              <a:off x="7467405" y="1944217"/>
              <a:ext cx="234565" cy="42596"/>
            </a:xfrm>
            <a:custGeom>
              <a:avLst/>
              <a:gdLst>
                <a:gd name="T0" fmla="*/ 43 w 45"/>
                <a:gd name="T1" fmla="*/ 8 h 8"/>
                <a:gd name="T2" fmla="*/ 2 w 45"/>
                <a:gd name="T3" fmla="*/ 4 h 8"/>
                <a:gd name="T4" fmla="*/ 1 w 45"/>
                <a:gd name="T5" fmla="*/ 2 h 8"/>
                <a:gd name="T6" fmla="*/ 1 w 45"/>
                <a:gd name="T7" fmla="*/ 2 h 8"/>
                <a:gd name="T8" fmla="*/ 3 w 45"/>
                <a:gd name="T9" fmla="*/ 0 h 8"/>
                <a:gd name="T10" fmla="*/ 3 w 45"/>
                <a:gd name="T11" fmla="*/ 0 h 8"/>
                <a:gd name="T12" fmla="*/ 43 w 45"/>
                <a:gd name="T13" fmla="*/ 4 h 8"/>
                <a:gd name="T14" fmla="*/ 45 w 45"/>
                <a:gd name="T15" fmla="*/ 6 h 8"/>
                <a:gd name="T16" fmla="*/ 45 w 45"/>
                <a:gd name="T17" fmla="*/ 6 h 8"/>
                <a:gd name="T18" fmla="*/ 43 w 45"/>
                <a:gd name="T19" fmla="*/ 8 h 8"/>
                <a:gd name="T20" fmla="*/ 43 w 45"/>
                <a:gd name="T21" fmla="*/ 8 h 8"/>
                <a:gd name="T22" fmla="*/ 43 w 4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8">
                  <a:moveTo>
                    <a:pt x="43" y="8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3"/>
            <p:cNvSpPr>
              <a:spLocks noEditPoints="1"/>
            </p:cNvSpPr>
            <p:nvPr/>
          </p:nvSpPr>
          <p:spPr bwMode="auto">
            <a:xfrm rot="964014">
              <a:off x="7401288" y="1814440"/>
              <a:ext cx="304715" cy="295932"/>
            </a:xfrm>
            <a:custGeom>
              <a:avLst/>
              <a:gdLst>
                <a:gd name="T0" fmla="*/ 34 w 59"/>
                <a:gd name="T1" fmla="*/ 56 h 56"/>
                <a:gd name="T2" fmla="*/ 9 w 59"/>
                <a:gd name="T3" fmla="*/ 47 h 56"/>
                <a:gd name="T4" fmla="*/ 9 w 59"/>
                <a:gd name="T5" fmla="*/ 47 h 56"/>
                <a:gd name="T6" fmla="*/ 9 w 59"/>
                <a:gd name="T7" fmla="*/ 46 h 56"/>
                <a:gd name="T8" fmla="*/ 0 w 59"/>
                <a:gd name="T9" fmla="*/ 26 h 56"/>
                <a:gd name="T10" fmla="*/ 0 w 59"/>
                <a:gd name="T11" fmla="*/ 24 h 56"/>
                <a:gd name="T12" fmla="*/ 0 w 59"/>
                <a:gd name="T13" fmla="*/ 24 h 56"/>
                <a:gd name="T14" fmla="*/ 12 w 59"/>
                <a:gd name="T15" fmla="*/ 5 h 56"/>
                <a:gd name="T16" fmla="*/ 13 w 59"/>
                <a:gd name="T17" fmla="*/ 4 h 56"/>
                <a:gd name="T18" fmla="*/ 13 w 59"/>
                <a:gd name="T19" fmla="*/ 4 h 56"/>
                <a:gd name="T20" fmla="*/ 33 w 59"/>
                <a:gd name="T21" fmla="*/ 1 h 56"/>
                <a:gd name="T22" fmla="*/ 33 w 59"/>
                <a:gd name="T23" fmla="*/ 1 h 56"/>
                <a:gd name="T24" fmla="*/ 59 w 59"/>
                <a:gd name="T25" fmla="*/ 23 h 56"/>
                <a:gd name="T26" fmla="*/ 59 w 59"/>
                <a:gd name="T27" fmla="*/ 23 h 56"/>
                <a:gd name="T28" fmla="*/ 59 w 59"/>
                <a:gd name="T29" fmla="*/ 27 h 56"/>
                <a:gd name="T30" fmla="*/ 59 w 59"/>
                <a:gd name="T31" fmla="*/ 27 h 56"/>
                <a:gd name="T32" fmla="*/ 52 w 59"/>
                <a:gd name="T33" fmla="*/ 48 h 56"/>
                <a:gd name="T34" fmla="*/ 52 w 59"/>
                <a:gd name="T35" fmla="*/ 48 h 56"/>
                <a:gd name="T36" fmla="*/ 34 w 59"/>
                <a:gd name="T37" fmla="*/ 56 h 56"/>
                <a:gd name="T38" fmla="*/ 34 w 59"/>
                <a:gd name="T39" fmla="*/ 56 h 56"/>
                <a:gd name="T40" fmla="*/ 34 w 59"/>
                <a:gd name="T41" fmla="*/ 56 h 56"/>
                <a:gd name="T42" fmla="*/ 34 w 59"/>
                <a:gd name="T43" fmla="*/ 52 h 56"/>
                <a:gd name="T44" fmla="*/ 55 w 59"/>
                <a:gd name="T45" fmla="*/ 27 h 56"/>
                <a:gd name="T46" fmla="*/ 55 w 59"/>
                <a:gd name="T47" fmla="*/ 27 h 56"/>
                <a:gd name="T48" fmla="*/ 55 w 59"/>
                <a:gd name="T49" fmla="*/ 24 h 56"/>
                <a:gd name="T50" fmla="*/ 55 w 59"/>
                <a:gd name="T51" fmla="*/ 24 h 56"/>
                <a:gd name="T52" fmla="*/ 33 w 59"/>
                <a:gd name="T53" fmla="*/ 5 h 56"/>
                <a:gd name="T54" fmla="*/ 33 w 59"/>
                <a:gd name="T55" fmla="*/ 5 h 56"/>
                <a:gd name="T56" fmla="*/ 15 w 59"/>
                <a:gd name="T57" fmla="*/ 7 h 56"/>
                <a:gd name="T58" fmla="*/ 15 w 59"/>
                <a:gd name="T59" fmla="*/ 7 h 56"/>
                <a:gd name="T60" fmla="*/ 4 w 59"/>
                <a:gd name="T61" fmla="*/ 25 h 56"/>
                <a:gd name="T62" fmla="*/ 12 w 59"/>
                <a:gd name="T63" fmla="*/ 44 h 56"/>
                <a:gd name="T64" fmla="*/ 34 w 59"/>
                <a:gd name="T6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6">
                  <a:moveTo>
                    <a:pt x="34" y="56"/>
                  </a:moveTo>
                  <a:cubicBezTo>
                    <a:pt x="26" y="56"/>
                    <a:pt x="17" y="53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44" y="0"/>
                    <a:pt x="58" y="5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5"/>
                    <a:pt x="59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6"/>
                    <a:pt x="56" y="44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53"/>
                    <a:pt x="41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34" y="52"/>
                  </a:moveTo>
                  <a:cubicBezTo>
                    <a:pt x="46" y="51"/>
                    <a:pt x="55" y="44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8"/>
                    <a:pt x="4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5" y="5"/>
                    <a:pt x="18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9" y="49"/>
                    <a:pt x="27" y="52"/>
                    <a:pt x="34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4"/>
            <p:cNvSpPr/>
            <p:nvPr/>
          </p:nvSpPr>
          <p:spPr bwMode="auto">
            <a:xfrm rot="964014">
              <a:off x="7238643" y="1806540"/>
              <a:ext cx="212644" cy="224192"/>
            </a:xfrm>
            <a:custGeom>
              <a:avLst/>
              <a:gdLst>
                <a:gd name="T0" fmla="*/ 59 w 97"/>
                <a:gd name="T1" fmla="*/ 0 h 100"/>
                <a:gd name="T2" fmla="*/ 0 w 97"/>
                <a:gd name="T3" fmla="*/ 52 h 100"/>
                <a:gd name="T4" fmla="*/ 38 w 97"/>
                <a:gd name="T5" fmla="*/ 100 h 100"/>
                <a:gd name="T6" fmla="*/ 97 w 97"/>
                <a:gd name="T7" fmla="*/ 48 h 100"/>
                <a:gd name="T8" fmla="*/ 59 w 97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0">
                  <a:moveTo>
                    <a:pt x="59" y="0"/>
                  </a:moveTo>
                  <a:lnTo>
                    <a:pt x="0" y="52"/>
                  </a:lnTo>
                  <a:lnTo>
                    <a:pt x="38" y="100"/>
                  </a:lnTo>
                  <a:lnTo>
                    <a:pt x="97" y="4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5"/>
            <p:cNvSpPr/>
            <p:nvPr/>
          </p:nvSpPr>
          <p:spPr bwMode="auto">
            <a:xfrm rot="964014">
              <a:off x="7293971" y="1926293"/>
              <a:ext cx="160030" cy="195046"/>
            </a:xfrm>
            <a:custGeom>
              <a:avLst/>
              <a:gdLst>
                <a:gd name="T0" fmla="*/ 0 w 31"/>
                <a:gd name="T1" fmla="*/ 22 h 37"/>
                <a:gd name="T2" fmla="*/ 11 w 31"/>
                <a:gd name="T3" fmla="*/ 37 h 37"/>
                <a:gd name="T4" fmla="*/ 31 w 31"/>
                <a:gd name="T5" fmla="*/ 7 h 37"/>
                <a:gd name="T6" fmla="*/ 25 w 31"/>
                <a:gd name="T7" fmla="*/ 0 h 37"/>
                <a:gd name="T8" fmla="*/ 0 w 31"/>
                <a:gd name="T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20" y="29"/>
                    <a:pt x="27" y="18"/>
                    <a:pt x="31" y="7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6"/>
            <p:cNvSpPr/>
            <p:nvPr/>
          </p:nvSpPr>
          <p:spPr bwMode="auto">
            <a:xfrm rot="964014">
              <a:off x="7392480" y="1749557"/>
              <a:ext cx="129340" cy="192804"/>
            </a:xfrm>
            <a:custGeom>
              <a:avLst/>
              <a:gdLst>
                <a:gd name="T0" fmla="*/ 16 w 25"/>
                <a:gd name="T1" fmla="*/ 36 h 36"/>
                <a:gd name="T2" fmla="*/ 25 w 25"/>
                <a:gd name="T3" fmla="*/ 28 h 36"/>
                <a:gd name="T4" fmla="*/ 18 w 25"/>
                <a:gd name="T5" fmla="*/ 0 h 36"/>
                <a:gd name="T6" fmla="*/ 0 w 25"/>
                <a:gd name="T7" fmla="*/ 16 h 36"/>
                <a:gd name="T8" fmla="*/ 16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6" y="36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18"/>
                    <a:pt x="23" y="9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7"/>
            <p:cNvSpPr/>
            <p:nvPr/>
          </p:nvSpPr>
          <p:spPr bwMode="auto">
            <a:xfrm rot="964014">
              <a:off x="7448405" y="1907658"/>
              <a:ext cx="46036" cy="78467"/>
            </a:xfrm>
            <a:custGeom>
              <a:avLst/>
              <a:gdLst>
                <a:gd name="T0" fmla="*/ 6 w 9"/>
                <a:gd name="T1" fmla="*/ 15 h 15"/>
                <a:gd name="T2" fmla="*/ 9 w 9"/>
                <a:gd name="T3" fmla="*/ 0 h 15"/>
                <a:gd name="T4" fmla="*/ 0 w 9"/>
                <a:gd name="T5" fmla="*/ 8 h 15"/>
                <a:gd name="T6" fmla="*/ 6 w 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8" y="10"/>
                    <a:pt x="8" y="5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8"/>
            <p:cNvSpPr/>
            <p:nvPr/>
          </p:nvSpPr>
          <p:spPr bwMode="auto">
            <a:xfrm rot="964014">
              <a:off x="7092861" y="1884290"/>
              <a:ext cx="203874" cy="208498"/>
            </a:xfrm>
            <a:custGeom>
              <a:avLst/>
              <a:gdLst>
                <a:gd name="T0" fmla="*/ 0 w 39"/>
                <a:gd name="T1" fmla="*/ 20 h 39"/>
                <a:gd name="T2" fmla="*/ 16 w 39"/>
                <a:gd name="T3" fmla="*/ 39 h 39"/>
                <a:gd name="T4" fmla="*/ 39 w 39"/>
                <a:gd name="T5" fmla="*/ 20 h 39"/>
                <a:gd name="T6" fmla="*/ 23 w 39"/>
                <a:gd name="T7" fmla="*/ 0 h 39"/>
                <a:gd name="T8" fmla="*/ 0 w 39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20"/>
                  </a:moveTo>
                  <a:cubicBezTo>
                    <a:pt x="6" y="26"/>
                    <a:pt x="11" y="33"/>
                    <a:pt x="16" y="3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9"/>
            <p:cNvSpPr/>
            <p:nvPr/>
          </p:nvSpPr>
          <p:spPr bwMode="auto">
            <a:xfrm rot="964014">
              <a:off x="6987537" y="1612133"/>
              <a:ext cx="208258" cy="217466"/>
            </a:xfrm>
            <a:custGeom>
              <a:avLst/>
              <a:gdLst>
                <a:gd name="T0" fmla="*/ 24 w 40"/>
                <a:gd name="T1" fmla="*/ 0 h 41"/>
                <a:gd name="T2" fmla="*/ 0 w 40"/>
                <a:gd name="T3" fmla="*/ 20 h 41"/>
                <a:gd name="T4" fmla="*/ 16 w 40"/>
                <a:gd name="T5" fmla="*/ 41 h 41"/>
                <a:gd name="T6" fmla="*/ 40 w 40"/>
                <a:gd name="T7" fmla="*/ 21 h 41"/>
                <a:gd name="T8" fmla="*/ 24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0" y="33"/>
                    <a:pt x="16" y="41"/>
                  </a:cubicBezTo>
                  <a:cubicBezTo>
                    <a:pt x="40" y="21"/>
                    <a:pt x="40" y="21"/>
                    <a:pt x="40" y="2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0"/>
            <p:cNvSpPr/>
            <p:nvPr/>
          </p:nvSpPr>
          <p:spPr bwMode="auto">
            <a:xfrm rot="964014">
              <a:off x="7136817" y="1545158"/>
              <a:ext cx="206067" cy="217466"/>
            </a:xfrm>
            <a:custGeom>
              <a:avLst/>
              <a:gdLst>
                <a:gd name="T0" fmla="*/ 94 w 94"/>
                <a:gd name="T1" fmla="*/ 50 h 97"/>
                <a:gd name="T2" fmla="*/ 54 w 94"/>
                <a:gd name="T3" fmla="*/ 0 h 97"/>
                <a:gd name="T4" fmla="*/ 0 w 94"/>
                <a:gd name="T5" fmla="*/ 47 h 97"/>
                <a:gd name="T6" fmla="*/ 38 w 94"/>
                <a:gd name="T7" fmla="*/ 97 h 97"/>
                <a:gd name="T8" fmla="*/ 94 w 94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7">
                  <a:moveTo>
                    <a:pt x="94" y="50"/>
                  </a:moveTo>
                  <a:lnTo>
                    <a:pt x="54" y="0"/>
                  </a:lnTo>
                  <a:lnTo>
                    <a:pt x="0" y="47"/>
                  </a:lnTo>
                  <a:lnTo>
                    <a:pt x="38" y="97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1"/>
            <p:cNvSpPr/>
            <p:nvPr/>
          </p:nvSpPr>
          <p:spPr bwMode="auto">
            <a:xfrm rot="964014">
              <a:off x="7184388" y="1677272"/>
              <a:ext cx="217027" cy="226433"/>
            </a:xfrm>
            <a:custGeom>
              <a:avLst/>
              <a:gdLst>
                <a:gd name="T0" fmla="*/ 40 w 99"/>
                <a:gd name="T1" fmla="*/ 101 h 101"/>
                <a:gd name="T2" fmla="*/ 99 w 99"/>
                <a:gd name="T3" fmla="*/ 49 h 101"/>
                <a:gd name="T4" fmla="*/ 56 w 99"/>
                <a:gd name="T5" fmla="*/ 0 h 101"/>
                <a:gd name="T6" fmla="*/ 0 w 99"/>
                <a:gd name="T7" fmla="*/ 47 h 101"/>
                <a:gd name="T8" fmla="*/ 40 w 99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1">
                  <a:moveTo>
                    <a:pt x="40" y="101"/>
                  </a:moveTo>
                  <a:lnTo>
                    <a:pt x="99" y="49"/>
                  </a:lnTo>
                  <a:lnTo>
                    <a:pt x="56" y="0"/>
                  </a:lnTo>
                  <a:lnTo>
                    <a:pt x="0" y="47"/>
                  </a:lnTo>
                  <a:lnTo>
                    <a:pt x="40" y="10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2"/>
            <p:cNvSpPr/>
            <p:nvPr/>
          </p:nvSpPr>
          <p:spPr bwMode="auto">
            <a:xfrm rot="964014">
              <a:off x="7330833" y="1626052"/>
              <a:ext cx="188528" cy="195046"/>
            </a:xfrm>
            <a:custGeom>
              <a:avLst/>
              <a:gdLst>
                <a:gd name="T0" fmla="*/ 18 w 36"/>
                <a:gd name="T1" fmla="*/ 37 h 37"/>
                <a:gd name="T2" fmla="*/ 36 w 36"/>
                <a:gd name="T3" fmla="*/ 21 h 37"/>
                <a:gd name="T4" fmla="*/ 30 w 36"/>
                <a:gd name="T5" fmla="*/ 13 h 37"/>
                <a:gd name="T6" fmla="*/ 18 w 36"/>
                <a:gd name="T7" fmla="*/ 0 h 37"/>
                <a:gd name="T8" fmla="*/ 0 w 36"/>
                <a:gd name="T9" fmla="*/ 16 h 37"/>
                <a:gd name="T10" fmla="*/ 18 w 36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5" y="18"/>
                    <a:pt x="33" y="15"/>
                    <a:pt x="30" y="13"/>
                  </a:cubicBezTo>
                  <a:cubicBezTo>
                    <a:pt x="30" y="13"/>
                    <a:pt x="26" y="6"/>
                    <a:pt x="18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37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3"/>
            <p:cNvSpPr/>
            <p:nvPr/>
          </p:nvSpPr>
          <p:spPr bwMode="auto">
            <a:xfrm rot="964014">
              <a:off x="7034926" y="1743293"/>
              <a:ext cx="212644" cy="228675"/>
            </a:xfrm>
            <a:custGeom>
              <a:avLst/>
              <a:gdLst>
                <a:gd name="T0" fmla="*/ 24 w 41"/>
                <a:gd name="T1" fmla="*/ 0 h 43"/>
                <a:gd name="T2" fmla="*/ 0 w 41"/>
                <a:gd name="T3" fmla="*/ 20 h 43"/>
                <a:gd name="T4" fmla="*/ 18 w 41"/>
                <a:gd name="T5" fmla="*/ 43 h 43"/>
                <a:gd name="T6" fmla="*/ 41 w 41"/>
                <a:gd name="T7" fmla="*/ 23 h 43"/>
                <a:gd name="T8" fmla="*/ 24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2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7"/>
                    <a:pt x="12" y="35"/>
                    <a:pt x="18" y="43"/>
                  </a:cubicBezTo>
                  <a:cubicBezTo>
                    <a:pt x="41" y="23"/>
                    <a:pt x="41" y="23"/>
                    <a:pt x="41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4"/>
            <p:cNvSpPr/>
            <p:nvPr/>
          </p:nvSpPr>
          <p:spPr bwMode="auto">
            <a:xfrm rot="964014">
              <a:off x="7152018" y="2008296"/>
              <a:ext cx="177568" cy="147966"/>
            </a:xfrm>
            <a:custGeom>
              <a:avLst/>
              <a:gdLst>
                <a:gd name="T0" fmla="*/ 34 w 34"/>
                <a:gd name="T1" fmla="*/ 15 h 28"/>
                <a:gd name="T2" fmla="*/ 23 w 34"/>
                <a:gd name="T3" fmla="*/ 0 h 28"/>
                <a:gd name="T4" fmla="*/ 0 w 34"/>
                <a:gd name="T5" fmla="*/ 19 h 28"/>
                <a:gd name="T6" fmla="*/ 7 w 34"/>
                <a:gd name="T7" fmla="*/ 28 h 28"/>
                <a:gd name="T8" fmla="*/ 34 w 3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34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17" y="25"/>
                    <a:pt x="26" y="21"/>
                    <a:pt x="34" y="1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5"/>
            <p:cNvSpPr/>
            <p:nvPr/>
          </p:nvSpPr>
          <p:spPr bwMode="auto">
            <a:xfrm rot="964014">
              <a:off x="6972168" y="1957852"/>
              <a:ext cx="186337" cy="152451"/>
            </a:xfrm>
            <a:custGeom>
              <a:avLst/>
              <a:gdLst>
                <a:gd name="T0" fmla="*/ 20 w 36"/>
                <a:gd name="T1" fmla="*/ 0 h 29"/>
                <a:gd name="T2" fmla="*/ 0 w 36"/>
                <a:gd name="T3" fmla="*/ 18 h 29"/>
                <a:gd name="T4" fmla="*/ 26 w 36"/>
                <a:gd name="T5" fmla="*/ 29 h 29"/>
                <a:gd name="T6" fmla="*/ 36 w 36"/>
                <a:gd name="T7" fmla="*/ 19 h 29"/>
                <a:gd name="T8" fmla="*/ 20 w 3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24"/>
                    <a:pt x="16" y="28"/>
                    <a:pt x="26" y="2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1" y="13"/>
                    <a:pt x="26" y="6"/>
                    <a:pt x="20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6"/>
            <p:cNvSpPr/>
            <p:nvPr/>
          </p:nvSpPr>
          <p:spPr bwMode="auto">
            <a:xfrm rot="964014">
              <a:off x="6901564" y="1689976"/>
              <a:ext cx="144684" cy="206256"/>
            </a:xfrm>
            <a:custGeom>
              <a:avLst/>
              <a:gdLst>
                <a:gd name="T0" fmla="*/ 12 w 28"/>
                <a:gd name="T1" fmla="*/ 0 h 39"/>
                <a:gd name="T2" fmla="*/ 0 w 28"/>
                <a:gd name="T3" fmla="*/ 10 h 39"/>
                <a:gd name="T4" fmla="*/ 7 w 28"/>
                <a:gd name="T5" fmla="*/ 39 h 39"/>
                <a:gd name="T6" fmla="*/ 28 w 28"/>
                <a:gd name="T7" fmla="*/ 21 h 39"/>
                <a:gd name="T8" fmla="*/ 12 w 2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12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0"/>
                    <a:pt x="3" y="30"/>
                    <a:pt x="7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13"/>
                    <a:pt x="17" y="6"/>
                    <a:pt x="12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7"/>
            <p:cNvSpPr/>
            <p:nvPr/>
          </p:nvSpPr>
          <p:spPr bwMode="auto">
            <a:xfrm rot="964014">
              <a:off x="6902202" y="1812915"/>
              <a:ext cx="201682" cy="217466"/>
            </a:xfrm>
            <a:custGeom>
              <a:avLst/>
              <a:gdLst>
                <a:gd name="T0" fmla="*/ 21 w 39"/>
                <a:gd name="T1" fmla="*/ 0 h 41"/>
                <a:gd name="T2" fmla="*/ 0 w 39"/>
                <a:gd name="T3" fmla="*/ 18 h 41"/>
                <a:gd name="T4" fmla="*/ 19 w 39"/>
                <a:gd name="T5" fmla="*/ 41 h 41"/>
                <a:gd name="T6" fmla="*/ 39 w 39"/>
                <a:gd name="T7" fmla="*/ 23 h 41"/>
                <a:gd name="T8" fmla="*/ 21 w 3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2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5" y="27"/>
                    <a:pt x="11" y="35"/>
                    <a:pt x="19" y="4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15"/>
                    <a:pt x="27" y="7"/>
                    <a:pt x="2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8"/>
            <p:cNvSpPr/>
            <p:nvPr/>
          </p:nvSpPr>
          <p:spPr bwMode="auto">
            <a:xfrm rot="964014">
              <a:off x="7090742" y="2080732"/>
              <a:ext cx="87687" cy="51564"/>
            </a:xfrm>
            <a:custGeom>
              <a:avLst/>
              <a:gdLst>
                <a:gd name="T0" fmla="*/ 0 w 17"/>
                <a:gd name="T1" fmla="*/ 10 h 10"/>
                <a:gd name="T2" fmla="*/ 11 w 17"/>
                <a:gd name="T3" fmla="*/ 10 h 10"/>
                <a:gd name="T4" fmla="*/ 17 w 17"/>
                <a:gd name="T5" fmla="*/ 9 h 10"/>
                <a:gd name="T6" fmla="*/ 10 w 17"/>
                <a:gd name="T7" fmla="*/ 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3" y="10"/>
                    <a:pt x="7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5" y="6"/>
                    <a:pt x="13" y="3"/>
                    <a:pt x="1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9"/>
            <p:cNvSpPr/>
            <p:nvPr/>
          </p:nvSpPr>
          <p:spPr bwMode="auto">
            <a:xfrm rot="964014">
              <a:off x="7106179" y="1501556"/>
              <a:ext cx="170991" cy="132273"/>
            </a:xfrm>
            <a:custGeom>
              <a:avLst/>
              <a:gdLst>
                <a:gd name="T0" fmla="*/ 33 w 33"/>
                <a:gd name="T1" fmla="*/ 5 h 25"/>
                <a:gd name="T2" fmla="*/ 28 w 33"/>
                <a:gd name="T3" fmla="*/ 0 h 25"/>
                <a:gd name="T4" fmla="*/ 0 w 33"/>
                <a:gd name="T5" fmla="*/ 11 h 25"/>
                <a:gd name="T6" fmla="*/ 10 w 33"/>
                <a:gd name="T7" fmla="*/ 25 h 25"/>
                <a:gd name="T8" fmla="*/ 33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33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"/>
                    <a:pt x="10" y="4"/>
                    <a:pt x="0" y="11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33" y="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0"/>
            <p:cNvSpPr/>
            <p:nvPr/>
          </p:nvSpPr>
          <p:spPr bwMode="auto">
            <a:xfrm rot="964014">
              <a:off x="7269346" y="1550265"/>
              <a:ext cx="181952" cy="138999"/>
            </a:xfrm>
            <a:custGeom>
              <a:avLst/>
              <a:gdLst>
                <a:gd name="T0" fmla="*/ 17 w 35"/>
                <a:gd name="T1" fmla="*/ 26 h 26"/>
                <a:gd name="T2" fmla="*/ 35 w 35"/>
                <a:gd name="T3" fmla="*/ 10 h 26"/>
                <a:gd name="T4" fmla="*/ 7 w 35"/>
                <a:gd name="T5" fmla="*/ 0 h 26"/>
                <a:gd name="T6" fmla="*/ 0 w 35"/>
                <a:gd name="T7" fmla="*/ 5 h 26"/>
                <a:gd name="T8" fmla="*/ 17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17" y="26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28" y="5"/>
                    <a:pt x="18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1"/>
            <p:cNvSpPr/>
            <p:nvPr/>
          </p:nvSpPr>
          <p:spPr bwMode="auto">
            <a:xfrm rot="964014">
              <a:off x="7262511" y="1524395"/>
              <a:ext cx="63574" cy="31387"/>
            </a:xfrm>
            <a:custGeom>
              <a:avLst/>
              <a:gdLst>
                <a:gd name="T0" fmla="*/ 12 w 12"/>
                <a:gd name="T1" fmla="*/ 1 h 6"/>
                <a:gd name="T2" fmla="*/ 0 w 12"/>
                <a:gd name="T3" fmla="*/ 1 h 6"/>
                <a:gd name="T4" fmla="*/ 5 w 12"/>
                <a:gd name="T5" fmla="*/ 6 h 6"/>
                <a:gd name="T6" fmla="*/ 12 w 1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2"/>
            <p:cNvSpPr/>
            <p:nvPr/>
          </p:nvSpPr>
          <p:spPr bwMode="auto">
            <a:xfrm rot="964014">
              <a:off x="6931423" y="1633110"/>
              <a:ext cx="61381" cy="100885"/>
            </a:xfrm>
            <a:custGeom>
              <a:avLst/>
              <a:gdLst>
                <a:gd name="T0" fmla="*/ 4 w 12"/>
                <a:gd name="T1" fmla="*/ 0 h 19"/>
                <a:gd name="T2" fmla="*/ 0 w 12"/>
                <a:gd name="T3" fmla="*/ 19 h 19"/>
                <a:gd name="T4" fmla="*/ 12 w 12"/>
                <a:gd name="T5" fmla="*/ 9 h 19"/>
                <a:gd name="T6" fmla="*/ 4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2" y="6"/>
                    <a:pt x="0" y="12"/>
                    <a:pt x="0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5"/>
                    <a:pt x="6" y="2"/>
                    <a:pt x="4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3"/>
            <p:cNvSpPr/>
            <p:nvPr/>
          </p:nvSpPr>
          <p:spPr bwMode="auto">
            <a:xfrm rot="964014">
              <a:off x="6973766" y="1524450"/>
              <a:ext cx="166607" cy="181595"/>
            </a:xfrm>
            <a:custGeom>
              <a:avLst/>
              <a:gdLst>
                <a:gd name="T0" fmla="*/ 32 w 32"/>
                <a:gd name="T1" fmla="*/ 14 h 34"/>
                <a:gd name="T2" fmla="*/ 22 w 32"/>
                <a:gd name="T3" fmla="*/ 0 h 34"/>
                <a:gd name="T4" fmla="*/ 20 w 32"/>
                <a:gd name="T5" fmla="*/ 2 h 34"/>
                <a:gd name="T6" fmla="*/ 0 w 32"/>
                <a:gd name="T7" fmla="*/ 25 h 34"/>
                <a:gd name="T8" fmla="*/ 8 w 32"/>
                <a:gd name="T9" fmla="*/ 34 h 34"/>
                <a:gd name="T10" fmla="*/ 32 w 32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4">
                  <a:moveTo>
                    <a:pt x="32" y="14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10" y="8"/>
                    <a:pt x="4" y="16"/>
                    <a:pt x="0" y="25"/>
                  </a:cubicBezTo>
                  <a:cubicBezTo>
                    <a:pt x="2" y="27"/>
                    <a:pt x="5" y="30"/>
                    <a:pt x="8" y="34"/>
                  </a:cubicBezTo>
                  <a:lnTo>
                    <a:pt x="32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4"/>
            <p:cNvSpPr>
              <a:spLocks noEditPoints="1"/>
            </p:cNvSpPr>
            <p:nvPr/>
          </p:nvSpPr>
          <p:spPr bwMode="auto">
            <a:xfrm rot="964014">
              <a:off x="7316979" y="1550490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1 w 18"/>
                <a:gd name="T7" fmla="*/ 7 h 18"/>
                <a:gd name="T8" fmla="*/ 1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1 w 18"/>
                <a:gd name="T15" fmla="*/ 0 h 18"/>
                <a:gd name="T16" fmla="*/ 11 w 18"/>
                <a:gd name="T17" fmla="*/ 0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6 w 18"/>
                <a:gd name="T61" fmla="*/ 9 h 18"/>
                <a:gd name="T62" fmla="*/ 16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2 h 18"/>
                <a:gd name="T74" fmla="*/ 10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8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5"/>
            <p:cNvSpPr>
              <a:spLocks noEditPoints="1"/>
            </p:cNvSpPr>
            <p:nvPr/>
          </p:nvSpPr>
          <p:spPr bwMode="auto">
            <a:xfrm rot="964014">
              <a:off x="7379682" y="1673220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8 h 18"/>
                <a:gd name="T8" fmla="*/ 0 w 18"/>
                <a:gd name="T9" fmla="*/ 8 h 18"/>
                <a:gd name="T10" fmla="*/ 9 w 18"/>
                <a:gd name="T11" fmla="*/ 1 h 18"/>
                <a:gd name="T12" fmla="*/ 9 w 18"/>
                <a:gd name="T13" fmla="*/ 1 h 18"/>
                <a:gd name="T14" fmla="*/ 10 w 18"/>
                <a:gd name="T15" fmla="*/ 1 h 18"/>
                <a:gd name="T16" fmla="*/ 10 w 18"/>
                <a:gd name="T17" fmla="*/ 1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7 h 18"/>
                <a:gd name="T36" fmla="*/ 8 w 18"/>
                <a:gd name="T37" fmla="*/ 17 h 18"/>
                <a:gd name="T38" fmla="*/ 2 w 18"/>
                <a:gd name="T39" fmla="*/ 9 h 18"/>
                <a:gd name="T40" fmla="*/ 3 w 18"/>
                <a:gd name="T41" fmla="*/ 10 h 18"/>
                <a:gd name="T42" fmla="*/ 3 w 18"/>
                <a:gd name="T43" fmla="*/ 10 h 18"/>
                <a:gd name="T44" fmla="*/ 5 w 18"/>
                <a:gd name="T45" fmla="*/ 13 h 18"/>
                <a:gd name="T46" fmla="*/ 5 w 18"/>
                <a:gd name="T47" fmla="*/ 13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3 h 18"/>
                <a:gd name="T58" fmla="*/ 12 w 18"/>
                <a:gd name="T59" fmla="*/ 13 h 18"/>
                <a:gd name="T60" fmla="*/ 15 w 18"/>
                <a:gd name="T61" fmla="*/ 10 h 18"/>
                <a:gd name="T62" fmla="*/ 15 w 18"/>
                <a:gd name="T63" fmla="*/ 10 h 18"/>
                <a:gd name="T64" fmla="*/ 9 w 18"/>
                <a:gd name="T65" fmla="*/ 3 h 18"/>
                <a:gd name="T66" fmla="*/ 2 w 18"/>
                <a:gd name="T67" fmla="*/ 9 h 18"/>
                <a:gd name="T68" fmla="*/ 2 w 18"/>
                <a:gd name="T69" fmla="*/ 9 h 18"/>
                <a:gd name="T70" fmla="*/ 2 w 18"/>
                <a:gd name="T71" fmla="*/ 9 h 18"/>
                <a:gd name="T72" fmla="*/ 9 w 18"/>
                <a:gd name="T73" fmla="*/ 2 h 18"/>
                <a:gd name="T74" fmla="*/ 9 w 18"/>
                <a:gd name="T75" fmla="*/ 1 h 18"/>
                <a:gd name="T76" fmla="*/ 9 w 18"/>
                <a:gd name="T7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6"/>
            <p:cNvSpPr>
              <a:spLocks noEditPoints="1"/>
            </p:cNvSpPr>
            <p:nvPr/>
          </p:nvSpPr>
          <p:spPr bwMode="auto">
            <a:xfrm rot="964014">
              <a:off x="7429019" y="1804037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9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8 w 18"/>
                <a:gd name="T39" fmla="*/ 16 h 18"/>
                <a:gd name="T40" fmla="*/ 2 w 18"/>
                <a:gd name="T41" fmla="*/ 8 h 18"/>
                <a:gd name="T42" fmla="*/ 3 w 18"/>
                <a:gd name="T43" fmla="*/ 9 h 18"/>
                <a:gd name="T44" fmla="*/ 3 w 18"/>
                <a:gd name="T45" fmla="*/ 9 h 18"/>
                <a:gd name="T46" fmla="*/ 5 w 18"/>
                <a:gd name="T47" fmla="*/ 12 h 18"/>
                <a:gd name="T48" fmla="*/ 5 w 18"/>
                <a:gd name="T49" fmla="*/ 12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5 w 18"/>
                <a:gd name="T63" fmla="*/ 9 h 18"/>
                <a:gd name="T64" fmla="*/ 15 w 18"/>
                <a:gd name="T65" fmla="*/ 9 h 18"/>
                <a:gd name="T66" fmla="*/ 9 w 18"/>
                <a:gd name="T67" fmla="*/ 2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8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7"/>
            <p:cNvSpPr>
              <a:spLocks noEditPoints="1"/>
            </p:cNvSpPr>
            <p:nvPr/>
          </p:nvSpPr>
          <p:spPr bwMode="auto">
            <a:xfrm rot="964014">
              <a:off x="7188072" y="1602019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1 h 18"/>
                <a:gd name="T12" fmla="*/ 9 w 18"/>
                <a:gd name="T13" fmla="*/ 1 h 18"/>
                <a:gd name="T14" fmla="*/ 11 w 18"/>
                <a:gd name="T15" fmla="*/ 1 h 18"/>
                <a:gd name="T16" fmla="*/ 11 w 18"/>
                <a:gd name="T17" fmla="*/ 1 h 18"/>
                <a:gd name="T18" fmla="*/ 18 w 18"/>
                <a:gd name="T19" fmla="*/ 9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7 h 18"/>
                <a:gd name="T26" fmla="*/ 10 w 18"/>
                <a:gd name="T27" fmla="*/ 17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9 w 18"/>
                <a:gd name="T35" fmla="*/ 16 h 18"/>
                <a:gd name="T36" fmla="*/ 9 w 18"/>
                <a:gd name="T37" fmla="*/ 16 h 18"/>
                <a:gd name="T38" fmla="*/ 9 w 18"/>
                <a:gd name="T39" fmla="*/ 16 h 18"/>
                <a:gd name="T40" fmla="*/ 2 w 18"/>
                <a:gd name="T41" fmla="*/ 9 h 18"/>
                <a:gd name="T42" fmla="*/ 3 w 18"/>
                <a:gd name="T43" fmla="*/ 10 h 18"/>
                <a:gd name="T44" fmla="*/ 3 w 18"/>
                <a:gd name="T45" fmla="*/ 10 h 18"/>
                <a:gd name="T46" fmla="*/ 5 w 18"/>
                <a:gd name="T47" fmla="*/ 13 h 18"/>
                <a:gd name="T48" fmla="*/ 5 w 18"/>
                <a:gd name="T49" fmla="*/ 13 h 18"/>
                <a:gd name="T50" fmla="*/ 8 w 18"/>
                <a:gd name="T51" fmla="*/ 16 h 18"/>
                <a:gd name="T52" fmla="*/ 8 w 18"/>
                <a:gd name="T53" fmla="*/ 16 h 18"/>
                <a:gd name="T54" fmla="*/ 9 w 18"/>
                <a:gd name="T55" fmla="*/ 15 h 18"/>
                <a:gd name="T56" fmla="*/ 9 w 18"/>
                <a:gd name="T57" fmla="*/ 15 h 18"/>
                <a:gd name="T58" fmla="*/ 12 w 18"/>
                <a:gd name="T59" fmla="*/ 13 h 18"/>
                <a:gd name="T60" fmla="*/ 12 w 18"/>
                <a:gd name="T61" fmla="*/ 13 h 18"/>
                <a:gd name="T62" fmla="*/ 16 w 18"/>
                <a:gd name="T63" fmla="*/ 10 h 18"/>
                <a:gd name="T64" fmla="*/ 16 w 18"/>
                <a:gd name="T65" fmla="*/ 10 h 18"/>
                <a:gd name="T66" fmla="*/ 10 w 18"/>
                <a:gd name="T67" fmla="*/ 3 h 18"/>
                <a:gd name="T68" fmla="*/ 2 w 18"/>
                <a:gd name="T69" fmla="*/ 8 h 18"/>
                <a:gd name="T70" fmla="*/ 2 w 18"/>
                <a:gd name="T71" fmla="*/ 8 h 18"/>
                <a:gd name="T72" fmla="*/ 2 w 18"/>
                <a:gd name="T73" fmla="*/ 9 h 18"/>
                <a:gd name="T74" fmla="*/ 9 w 18"/>
                <a:gd name="T75" fmla="*/ 2 h 18"/>
                <a:gd name="T76" fmla="*/ 10 w 18"/>
                <a:gd name="T77" fmla="*/ 1 h 18"/>
                <a:gd name="T78" fmla="*/ 9 w 18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1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8"/>
            <p:cNvSpPr>
              <a:spLocks noEditPoints="1"/>
            </p:cNvSpPr>
            <p:nvPr/>
          </p:nvSpPr>
          <p:spPr bwMode="auto">
            <a:xfrm rot="964014">
              <a:off x="7049989" y="1667328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9 h 19"/>
                <a:gd name="T4" fmla="*/ 0 w 18"/>
                <a:gd name="T5" fmla="*/ 9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1 w 18"/>
                <a:gd name="T15" fmla="*/ 1 h 19"/>
                <a:gd name="T16" fmla="*/ 11 w 18"/>
                <a:gd name="T17" fmla="*/ 1 h 19"/>
                <a:gd name="T18" fmla="*/ 18 w 18"/>
                <a:gd name="T19" fmla="*/ 9 h 19"/>
                <a:gd name="T20" fmla="*/ 18 w 18"/>
                <a:gd name="T21" fmla="*/ 11 h 19"/>
                <a:gd name="T22" fmla="*/ 18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2 w 18"/>
                <a:gd name="T35" fmla="*/ 9 h 19"/>
                <a:gd name="T36" fmla="*/ 3 w 18"/>
                <a:gd name="T37" fmla="*/ 10 h 19"/>
                <a:gd name="T38" fmla="*/ 3 w 18"/>
                <a:gd name="T39" fmla="*/ 10 h 19"/>
                <a:gd name="T40" fmla="*/ 5 w 18"/>
                <a:gd name="T41" fmla="*/ 13 h 19"/>
                <a:gd name="T42" fmla="*/ 5 w 18"/>
                <a:gd name="T43" fmla="*/ 13 h 19"/>
                <a:gd name="T44" fmla="*/ 8 w 18"/>
                <a:gd name="T45" fmla="*/ 16 h 19"/>
                <a:gd name="T46" fmla="*/ 8 w 18"/>
                <a:gd name="T47" fmla="*/ 16 h 19"/>
                <a:gd name="T48" fmla="*/ 9 w 18"/>
                <a:gd name="T49" fmla="*/ 16 h 19"/>
                <a:gd name="T50" fmla="*/ 9 w 18"/>
                <a:gd name="T51" fmla="*/ 16 h 19"/>
                <a:gd name="T52" fmla="*/ 12 w 18"/>
                <a:gd name="T53" fmla="*/ 13 h 19"/>
                <a:gd name="T54" fmla="*/ 12 w 18"/>
                <a:gd name="T55" fmla="*/ 13 h 19"/>
                <a:gd name="T56" fmla="*/ 16 w 18"/>
                <a:gd name="T57" fmla="*/ 10 h 19"/>
                <a:gd name="T58" fmla="*/ 16 w 18"/>
                <a:gd name="T59" fmla="*/ 10 h 19"/>
                <a:gd name="T60" fmla="*/ 10 w 18"/>
                <a:gd name="T61" fmla="*/ 3 h 19"/>
                <a:gd name="T62" fmla="*/ 2 w 18"/>
                <a:gd name="T63" fmla="*/ 9 h 19"/>
                <a:gd name="T64" fmla="*/ 2 w 18"/>
                <a:gd name="T65" fmla="*/ 9 h 19"/>
                <a:gd name="T66" fmla="*/ 2 w 18"/>
                <a:gd name="T67" fmla="*/ 9 h 19"/>
                <a:gd name="T68" fmla="*/ 9 w 18"/>
                <a:gd name="T69" fmla="*/ 2 h 19"/>
                <a:gd name="T70" fmla="*/ 10 w 18"/>
                <a:gd name="T71" fmla="*/ 2 h 19"/>
                <a:gd name="T72" fmla="*/ 9 w 18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7" y="18"/>
                    <a:pt x="1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8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4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9"/>
            <p:cNvSpPr>
              <a:spLocks noEditPoints="1"/>
            </p:cNvSpPr>
            <p:nvPr/>
          </p:nvSpPr>
          <p:spPr bwMode="auto">
            <a:xfrm rot="964014">
              <a:off x="6914388" y="1726261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9 w 18"/>
                <a:gd name="T77" fmla="*/ 1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60"/>
            <p:cNvSpPr>
              <a:spLocks noEditPoints="1"/>
            </p:cNvSpPr>
            <p:nvPr/>
          </p:nvSpPr>
          <p:spPr bwMode="auto">
            <a:xfrm rot="964014">
              <a:off x="7141512" y="1504529"/>
              <a:ext cx="94264" cy="91919"/>
            </a:xfrm>
            <a:custGeom>
              <a:avLst/>
              <a:gdLst>
                <a:gd name="T0" fmla="*/ 7 w 18"/>
                <a:gd name="T1" fmla="*/ 16 h 17"/>
                <a:gd name="T2" fmla="*/ 0 w 18"/>
                <a:gd name="T3" fmla="*/ 6 h 17"/>
                <a:gd name="T4" fmla="*/ 0 w 18"/>
                <a:gd name="T5" fmla="*/ 6 h 17"/>
                <a:gd name="T6" fmla="*/ 0 w 18"/>
                <a:gd name="T7" fmla="*/ 6 h 17"/>
                <a:gd name="T8" fmla="*/ 0 w 18"/>
                <a:gd name="T9" fmla="*/ 6 h 17"/>
                <a:gd name="T10" fmla="*/ 10 w 18"/>
                <a:gd name="T11" fmla="*/ 1 h 17"/>
                <a:gd name="T12" fmla="*/ 10 w 18"/>
                <a:gd name="T13" fmla="*/ 1 h 17"/>
                <a:gd name="T14" fmla="*/ 11 w 18"/>
                <a:gd name="T15" fmla="*/ 1 h 17"/>
                <a:gd name="T16" fmla="*/ 11 w 18"/>
                <a:gd name="T17" fmla="*/ 1 h 17"/>
                <a:gd name="T18" fmla="*/ 17 w 18"/>
                <a:gd name="T19" fmla="*/ 7 h 17"/>
                <a:gd name="T20" fmla="*/ 18 w 18"/>
                <a:gd name="T21" fmla="*/ 8 h 17"/>
                <a:gd name="T22" fmla="*/ 18 w 18"/>
                <a:gd name="T23" fmla="*/ 8 h 17"/>
                <a:gd name="T24" fmla="*/ 17 w 18"/>
                <a:gd name="T25" fmla="*/ 9 h 17"/>
                <a:gd name="T26" fmla="*/ 17 w 18"/>
                <a:gd name="T27" fmla="*/ 9 h 17"/>
                <a:gd name="T28" fmla="*/ 10 w 18"/>
                <a:gd name="T29" fmla="*/ 15 h 17"/>
                <a:gd name="T30" fmla="*/ 10 w 18"/>
                <a:gd name="T31" fmla="*/ 15 h 17"/>
                <a:gd name="T32" fmla="*/ 8 w 18"/>
                <a:gd name="T33" fmla="*/ 17 h 17"/>
                <a:gd name="T34" fmla="*/ 8 w 18"/>
                <a:gd name="T35" fmla="*/ 17 h 17"/>
                <a:gd name="T36" fmla="*/ 7 w 18"/>
                <a:gd name="T37" fmla="*/ 16 h 17"/>
                <a:gd name="T38" fmla="*/ 8 w 18"/>
                <a:gd name="T39" fmla="*/ 15 h 17"/>
                <a:gd name="T40" fmla="*/ 8 w 18"/>
                <a:gd name="T41" fmla="*/ 15 h 17"/>
                <a:gd name="T42" fmla="*/ 3 w 18"/>
                <a:gd name="T43" fmla="*/ 8 h 17"/>
                <a:gd name="T44" fmla="*/ 5 w 18"/>
                <a:gd name="T45" fmla="*/ 11 h 17"/>
                <a:gd name="T46" fmla="*/ 5 w 18"/>
                <a:gd name="T47" fmla="*/ 11 h 17"/>
                <a:gd name="T48" fmla="*/ 8 w 18"/>
                <a:gd name="T49" fmla="*/ 14 h 17"/>
                <a:gd name="T50" fmla="*/ 8 w 18"/>
                <a:gd name="T51" fmla="*/ 14 h 17"/>
                <a:gd name="T52" fmla="*/ 9 w 18"/>
                <a:gd name="T53" fmla="*/ 14 h 17"/>
                <a:gd name="T54" fmla="*/ 9 w 18"/>
                <a:gd name="T55" fmla="*/ 14 h 17"/>
                <a:gd name="T56" fmla="*/ 12 w 18"/>
                <a:gd name="T57" fmla="*/ 11 h 17"/>
                <a:gd name="T58" fmla="*/ 12 w 18"/>
                <a:gd name="T59" fmla="*/ 11 h 17"/>
                <a:gd name="T60" fmla="*/ 15 w 18"/>
                <a:gd name="T61" fmla="*/ 8 h 17"/>
                <a:gd name="T62" fmla="*/ 15 w 18"/>
                <a:gd name="T63" fmla="*/ 8 h 17"/>
                <a:gd name="T64" fmla="*/ 10 w 18"/>
                <a:gd name="T65" fmla="*/ 3 h 17"/>
                <a:gd name="T66" fmla="*/ 7 w 18"/>
                <a:gd name="T67" fmla="*/ 5 h 17"/>
                <a:gd name="T68" fmla="*/ 7 w 18"/>
                <a:gd name="T69" fmla="*/ 5 h 17"/>
                <a:gd name="T70" fmla="*/ 2 w 18"/>
                <a:gd name="T71" fmla="*/ 7 h 17"/>
                <a:gd name="T72" fmla="*/ 2 w 18"/>
                <a:gd name="T73" fmla="*/ 7 h 17"/>
                <a:gd name="T74" fmla="*/ 3 w 18"/>
                <a:gd name="T75" fmla="*/ 8 h 17"/>
                <a:gd name="T76" fmla="*/ 10 w 18"/>
                <a:gd name="T77" fmla="*/ 2 h 17"/>
                <a:gd name="T78" fmla="*/ 11 w 18"/>
                <a:gd name="T79" fmla="*/ 1 h 17"/>
                <a:gd name="T80" fmla="*/ 10 w 18"/>
                <a:gd name="T8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7">
                  <a:moveTo>
                    <a:pt x="7" y="16"/>
                  </a:moveTo>
                  <a:cubicBezTo>
                    <a:pt x="6" y="16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3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3" y="8"/>
                  </a:moveTo>
                  <a:cubicBezTo>
                    <a:pt x="3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1"/>
            <p:cNvSpPr/>
            <p:nvPr/>
          </p:nvSpPr>
          <p:spPr bwMode="auto">
            <a:xfrm rot="964014">
              <a:off x="6932342" y="1646768"/>
              <a:ext cx="46036" cy="65015"/>
            </a:xfrm>
            <a:custGeom>
              <a:avLst/>
              <a:gdLst>
                <a:gd name="T0" fmla="*/ 0 w 9"/>
                <a:gd name="T1" fmla="*/ 12 h 12"/>
                <a:gd name="T2" fmla="*/ 1 w 9"/>
                <a:gd name="T3" fmla="*/ 10 h 12"/>
                <a:gd name="T4" fmla="*/ 1 w 9"/>
                <a:gd name="T5" fmla="*/ 10 h 12"/>
                <a:gd name="T6" fmla="*/ 6 w 9"/>
                <a:gd name="T7" fmla="*/ 6 h 12"/>
                <a:gd name="T8" fmla="*/ 6 w 9"/>
                <a:gd name="T9" fmla="*/ 6 h 12"/>
                <a:gd name="T10" fmla="*/ 6 w 9"/>
                <a:gd name="T11" fmla="*/ 6 h 12"/>
                <a:gd name="T12" fmla="*/ 6 w 9"/>
                <a:gd name="T13" fmla="*/ 6 h 12"/>
                <a:gd name="T14" fmla="*/ 5 w 9"/>
                <a:gd name="T15" fmla="*/ 4 h 12"/>
                <a:gd name="T16" fmla="*/ 5 w 9"/>
                <a:gd name="T17" fmla="*/ 4 h 12"/>
                <a:gd name="T18" fmla="*/ 3 w 9"/>
                <a:gd name="T19" fmla="*/ 2 h 12"/>
                <a:gd name="T20" fmla="*/ 3 w 9"/>
                <a:gd name="T21" fmla="*/ 2 h 12"/>
                <a:gd name="T22" fmla="*/ 3 w 9"/>
                <a:gd name="T23" fmla="*/ 0 h 12"/>
                <a:gd name="T24" fmla="*/ 3 w 9"/>
                <a:gd name="T25" fmla="*/ 0 h 12"/>
                <a:gd name="T26" fmla="*/ 4 w 9"/>
                <a:gd name="T27" fmla="*/ 0 h 12"/>
                <a:gd name="T28" fmla="*/ 4 w 9"/>
                <a:gd name="T29" fmla="*/ 0 h 12"/>
                <a:gd name="T30" fmla="*/ 8 w 9"/>
                <a:gd name="T31" fmla="*/ 5 h 12"/>
                <a:gd name="T32" fmla="*/ 8 w 9"/>
                <a:gd name="T33" fmla="*/ 5 h 12"/>
                <a:gd name="T34" fmla="*/ 9 w 9"/>
                <a:gd name="T35" fmla="*/ 6 h 12"/>
                <a:gd name="T36" fmla="*/ 9 w 9"/>
                <a:gd name="T37" fmla="*/ 6 h 12"/>
                <a:gd name="T38" fmla="*/ 9 w 9"/>
                <a:gd name="T39" fmla="*/ 6 h 12"/>
                <a:gd name="T40" fmla="*/ 9 w 9"/>
                <a:gd name="T41" fmla="*/ 7 h 12"/>
                <a:gd name="T42" fmla="*/ 2 w 9"/>
                <a:gd name="T43" fmla="*/ 12 h 12"/>
                <a:gd name="T44" fmla="*/ 2 w 9"/>
                <a:gd name="T45" fmla="*/ 12 h 12"/>
                <a:gd name="T46" fmla="*/ 1 w 9"/>
                <a:gd name="T47" fmla="*/ 12 h 12"/>
                <a:gd name="T48" fmla="*/ 1 w 9"/>
                <a:gd name="T49" fmla="*/ 12 h 12"/>
                <a:gd name="T50" fmla="*/ 0 w 9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2"/>
            <p:cNvSpPr>
              <a:spLocks noEditPoints="1"/>
            </p:cNvSpPr>
            <p:nvPr/>
          </p:nvSpPr>
          <p:spPr bwMode="auto">
            <a:xfrm rot="964014">
              <a:off x="7006221" y="1561264"/>
              <a:ext cx="94264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3 w 18"/>
                <a:gd name="T39" fmla="*/ 9 h 18"/>
                <a:gd name="T40" fmla="*/ 4 w 18"/>
                <a:gd name="T41" fmla="*/ 11 h 18"/>
                <a:gd name="T42" fmla="*/ 4 w 18"/>
                <a:gd name="T43" fmla="*/ 11 h 18"/>
                <a:gd name="T44" fmla="*/ 8 w 18"/>
                <a:gd name="T45" fmla="*/ 15 h 18"/>
                <a:gd name="T46" fmla="*/ 8 w 18"/>
                <a:gd name="T47" fmla="*/ 15 h 18"/>
                <a:gd name="T48" fmla="*/ 9 w 18"/>
                <a:gd name="T49" fmla="*/ 15 h 18"/>
                <a:gd name="T50" fmla="*/ 9 w 18"/>
                <a:gd name="T51" fmla="*/ 15 h 18"/>
                <a:gd name="T52" fmla="*/ 12 w 18"/>
                <a:gd name="T53" fmla="*/ 12 h 18"/>
                <a:gd name="T54" fmla="*/ 12 w 18"/>
                <a:gd name="T55" fmla="*/ 12 h 18"/>
                <a:gd name="T56" fmla="*/ 15 w 18"/>
                <a:gd name="T57" fmla="*/ 9 h 18"/>
                <a:gd name="T58" fmla="*/ 15 w 18"/>
                <a:gd name="T59" fmla="*/ 9 h 18"/>
                <a:gd name="T60" fmla="*/ 10 w 18"/>
                <a:gd name="T61" fmla="*/ 2 h 18"/>
                <a:gd name="T62" fmla="*/ 2 w 18"/>
                <a:gd name="T63" fmla="*/ 8 h 18"/>
                <a:gd name="T64" fmla="*/ 2 w 18"/>
                <a:gd name="T65" fmla="*/ 8 h 18"/>
                <a:gd name="T66" fmla="*/ 3 w 18"/>
                <a:gd name="T67" fmla="*/ 9 h 18"/>
                <a:gd name="T68" fmla="*/ 9 w 18"/>
                <a:gd name="T69" fmla="*/ 1 h 18"/>
                <a:gd name="T70" fmla="*/ 10 w 18"/>
                <a:gd name="T71" fmla="*/ 1 h 18"/>
                <a:gd name="T72" fmla="*/ 9 w 18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3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3"/>
            <p:cNvSpPr>
              <a:spLocks noEditPoints="1"/>
            </p:cNvSpPr>
            <p:nvPr/>
          </p:nvSpPr>
          <p:spPr bwMode="auto">
            <a:xfrm rot="964014">
              <a:off x="7246390" y="1740134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64"/>
            <p:cNvSpPr>
              <a:spLocks noEditPoints="1"/>
            </p:cNvSpPr>
            <p:nvPr/>
          </p:nvSpPr>
          <p:spPr bwMode="auto">
            <a:xfrm rot="964014">
              <a:off x="7301490" y="1865655"/>
              <a:ext cx="94264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7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2 w 18"/>
                <a:gd name="T35" fmla="*/ 9 h 18"/>
                <a:gd name="T36" fmla="*/ 4 w 18"/>
                <a:gd name="T37" fmla="*/ 11 h 18"/>
                <a:gd name="T38" fmla="*/ 4 w 18"/>
                <a:gd name="T39" fmla="*/ 11 h 18"/>
                <a:gd name="T40" fmla="*/ 8 w 18"/>
                <a:gd name="T41" fmla="*/ 16 h 18"/>
                <a:gd name="T42" fmla="*/ 8 w 18"/>
                <a:gd name="T43" fmla="*/ 16 h 18"/>
                <a:gd name="T44" fmla="*/ 9 w 18"/>
                <a:gd name="T45" fmla="*/ 15 h 18"/>
                <a:gd name="T46" fmla="*/ 9 w 18"/>
                <a:gd name="T47" fmla="*/ 15 h 18"/>
                <a:gd name="T48" fmla="*/ 12 w 18"/>
                <a:gd name="T49" fmla="*/ 12 h 18"/>
                <a:gd name="T50" fmla="*/ 12 w 18"/>
                <a:gd name="T51" fmla="*/ 12 h 18"/>
                <a:gd name="T52" fmla="*/ 15 w 18"/>
                <a:gd name="T53" fmla="*/ 9 h 18"/>
                <a:gd name="T54" fmla="*/ 15 w 18"/>
                <a:gd name="T55" fmla="*/ 9 h 18"/>
                <a:gd name="T56" fmla="*/ 9 w 18"/>
                <a:gd name="T57" fmla="*/ 2 h 18"/>
                <a:gd name="T58" fmla="*/ 2 w 18"/>
                <a:gd name="T59" fmla="*/ 8 h 18"/>
                <a:gd name="T60" fmla="*/ 2 w 18"/>
                <a:gd name="T61" fmla="*/ 8 h 18"/>
                <a:gd name="T62" fmla="*/ 2 w 18"/>
                <a:gd name="T63" fmla="*/ 9 h 18"/>
                <a:gd name="T64" fmla="*/ 9 w 18"/>
                <a:gd name="T65" fmla="*/ 1 h 18"/>
                <a:gd name="T66" fmla="*/ 9 w 18"/>
                <a:gd name="T67" fmla="*/ 1 h 18"/>
                <a:gd name="T68" fmla="*/ 9 w 18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lose/>
                  <a:moveTo>
                    <a:pt x="2" y="9"/>
                  </a:move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5"/>
            <p:cNvSpPr>
              <a:spLocks noEditPoints="1"/>
            </p:cNvSpPr>
            <p:nvPr/>
          </p:nvSpPr>
          <p:spPr bwMode="auto">
            <a:xfrm rot="964014">
              <a:off x="7351085" y="1979269"/>
              <a:ext cx="87687" cy="94161"/>
            </a:xfrm>
            <a:custGeom>
              <a:avLst/>
              <a:gdLst>
                <a:gd name="T0" fmla="*/ 7 w 17"/>
                <a:gd name="T1" fmla="*/ 18 h 18"/>
                <a:gd name="T2" fmla="*/ 0 w 17"/>
                <a:gd name="T3" fmla="*/ 8 h 18"/>
                <a:gd name="T4" fmla="*/ 0 w 17"/>
                <a:gd name="T5" fmla="*/ 8 h 18"/>
                <a:gd name="T6" fmla="*/ 0 w 17"/>
                <a:gd name="T7" fmla="*/ 7 h 18"/>
                <a:gd name="T8" fmla="*/ 0 w 17"/>
                <a:gd name="T9" fmla="*/ 7 h 18"/>
                <a:gd name="T10" fmla="*/ 9 w 17"/>
                <a:gd name="T11" fmla="*/ 1 h 18"/>
                <a:gd name="T12" fmla="*/ 9 w 17"/>
                <a:gd name="T13" fmla="*/ 1 h 18"/>
                <a:gd name="T14" fmla="*/ 10 w 17"/>
                <a:gd name="T15" fmla="*/ 1 h 18"/>
                <a:gd name="T16" fmla="*/ 10 w 17"/>
                <a:gd name="T17" fmla="*/ 1 h 18"/>
                <a:gd name="T18" fmla="*/ 17 w 17"/>
                <a:gd name="T19" fmla="*/ 7 h 18"/>
                <a:gd name="T20" fmla="*/ 17 w 17"/>
                <a:gd name="T21" fmla="*/ 9 h 18"/>
                <a:gd name="T22" fmla="*/ 17 w 17"/>
                <a:gd name="T23" fmla="*/ 9 h 18"/>
                <a:gd name="T24" fmla="*/ 10 w 17"/>
                <a:gd name="T25" fmla="*/ 17 h 18"/>
                <a:gd name="T26" fmla="*/ 10 w 17"/>
                <a:gd name="T27" fmla="*/ 17 h 18"/>
                <a:gd name="T28" fmla="*/ 8 w 17"/>
                <a:gd name="T29" fmla="*/ 18 h 18"/>
                <a:gd name="T30" fmla="*/ 8 w 17"/>
                <a:gd name="T31" fmla="*/ 18 h 18"/>
                <a:gd name="T32" fmla="*/ 7 w 17"/>
                <a:gd name="T33" fmla="*/ 18 h 18"/>
                <a:gd name="T34" fmla="*/ 7 w 17"/>
                <a:gd name="T35" fmla="*/ 16 h 18"/>
                <a:gd name="T36" fmla="*/ 7 w 17"/>
                <a:gd name="T37" fmla="*/ 16 h 18"/>
                <a:gd name="T38" fmla="*/ 7 w 17"/>
                <a:gd name="T39" fmla="*/ 16 h 18"/>
                <a:gd name="T40" fmla="*/ 2 w 17"/>
                <a:gd name="T41" fmla="*/ 9 h 18"/>
                <a:gd name="T42" fmla="*/ 3 w 17"/>
                <a:gd name="T43" fmla="*/ 10 h 18"/>
                <a:gd name="T44" fmla="*/ 3 w 17"/>
                <a:gd name="T45" fmla="*/ 10 h 18"/>
                <a:gd name="T46" fmla="*/ 5 w 17"/>
                <a:gd name="T47" fmla="*/ 13 h 18"/>
                <a:gd name="T48" fmla="*/ 5 w 17"/>
                <a:gd name="T49" fmla="*/ 13 h 18"/>
                <a:gd name="T50" fmla="*/ 8 w 17"/>
                <a:gd name="T51" fmla="*/ 16 h 18"/>
                <a:gd name="T52" fmla="*/ 8 w 17"/>
                <a:gd name="T53" fmla="*/ 16 h 18"/>
                <a:gd name="T54" fmla="*/ 8 w 17"/>
                <a:gd name="T55" fmla="*/ 15 h 18"/>
                <a:gd name="T56" fmla="*/ 8 w 17"/>
                <a:gd name="T57" fmla="*/ 15 h 18"/>
                <a:gd name="T58" fmla="*/ 11 w 17"/>
                <a:gd name="T59" fmla="*/ 12 h 18"/>
                <a:gd name="T60" fmla="*/ 11 w 17"/>
                <a:gd name="T61" fmla="*/ 12 h 18"/>
                <a:gd name="T62" fmla="*/ 15 w 17"/>
                <a:gd name="T63" fmla="*/ 8 h 18"/>
                <a:gd name="T64" fmla="*/ 15 w 17"/>
                <a:gd name="T65" fmla="*/ 8 h 18"/>
                <a:gd name="T66" fmla="*/ 9 w 17"/>
                <a:gd name="T67" fmla="*/ 3 h 18"/>
                <a:gd name="T68" fmla="*/ 2 w 17"/>
                <a:gd name="T69" fmla="*/ 9 h 18"/>
                <a:gd name="T70" fmla="*/ 2 w 17"/>
                <a:gd name="T71" fmla="*/ 9 h 18"/>
                <a:gd name="T72" fmla="*/ 2 w 17"/>
                <a:gd name="T73" fmla="*/ 9 h 18"/>
                <a:gd name="T74" fmla="*/ 9 w 17"/>
                <a:gd name="T75" fmla="*/ 2 h 18"/>
                <a:gd name="T76" fmla="*/ 9 w 17"/>
                <a:gd name="T77" fmla="*/ 1 h 18"/>
                <a:gd name="T78" fmla="*/ 9 w 17"/>
                <a:gd name="T7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8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2" y="14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66"/>
            <p:cNvSpPr>
              <a:spLocks noEditPoints="1"/>
            </p:cNvSpPr>
            <p:nvPr/>
          </p:nvSpPr>
          <p:spPr bwMode="auto">
            <a:xfrm rot="964014">
              <a:off x="7103517" y="1808322"/>
              <a:ext cx="92073" cy="96402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8 w 18"/>
                <a:gd name="T21" fmla="*/ 10 h 18"/>
                <a:gd name="T22" fmla="*/ 18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6 h 18"/>
                <a:gd name="T50" fmla="*/ 8 w 18"/>
                <a:gd name="T51" fmla="*/ 16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10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7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4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67"/>
            <p:cNvSpPr>
              <a:spLocks noEditPoints="1"/>
            </p:cNvSpPr>
            <p:nvPr/>
          </p:nvSpPr>
          <p:spPr bwMode="auto">
            <a:xfrm rot="964014">
              <a:off x="6959071" y="1872114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8 w 18"/>
                <a:gd name="T39" fmla="*/ 17 h 19"/>
                <a:gd name="T40" fmla="*/ 2 w 18"/>
                <a:gd name="T41" fmla="*/ 9 h 19"/>
                <a:gd name="T42" fmla="*/ 3 w 18"/>
                <a:gd name="T43" fmla="*/ 10 h 19"/>
                <a:gd name="T44" fmla="*/ 3 w 18"/>
                <a:gd name="T45" fmla="*/ 10 h 19"/>
                <a:gd name="T46" fmla="*/ 5 w 18"/>
                <a:gd name="T47" fmla="*/ 13 h 19"/>
                <a:gd name="T48" fmla="*/ 5 w 18"/>
                <a:gd name="T49" fmla="*/ 13 h 19"/>
                <a:gd name="T50" fmla="*/ 8 w 18"/>
                <a:gd name="T51" fmla="*/ 16 h 19"/>
                <a:gd name="T52" fmla="*/ 8 w 18"/>
                <a:gd name="T53" fmla="*/ 16 h 19"/>
                <a:gd name="T54" fmla="*/ 9 w 18"/>
                <a:gd name="T55" fmla="*/ 16 h 19"/>
                <a:gd name="T56" fmla="*/ 9 w 18"/>
                <a:gd name="T57" fmla="*/ 16 h 19"/>
                <a:gd name="T58" fmla="*/ 12 w 18"/>
                <a:gd name="T59" fmla="*/ 13 h 19"/>
                <a:gd name="T60" fmla="*/ 12 w 18"/>
                <a:gd name="T61" fmla="*/ 13 h 19"/>
                <a:gd name="T62" fmla="*/ 15 w 18"/>
                <a:gd name="T63" fmla="*/ 10 h 19"/>
                <a:gd name="T64" fmla="*/ 15 w 18"/>
                <a:gd name="T65" fmla="*/ 10 h 19"/>
                <a:gd name="T66" fmla="*/ 9 w 18"/>
                <a:gd name="T67" fmla="*/ 3 h 19"/>
                <a:gd name="T68" fmla="*/ 2 w 18"/>
                <a:gd name="T69" fmla="*/ 9 h 19"/>
                <a:gd name="T70" fmla="*/ 2 w 18"/>
                <a:gd name="T71" fmla="*/ 9 h 19"/>
                <a:gd name="T72" fmla="*/ 2 w 18"/>
                <a:gd name="T73" fmla="*/ 9 h 19"/>
                <a:gd name="T74" fmla="*/ 9 w 18"/>
                <a:gd name="T75" fmla="*/ 2 h 19"/>
                <a:gd name="T76" fmla="*/ 10 w 18"/>
                <a:gd name="T77" fmla="*/ 2 h 19"/>
                <a:gd name="T78" fmla="*/ 9 w 18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8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68"/>
            <p:cNvSpPr/>
            <p:nvPr/>
          </p:nvSpPr>
          <p:spPr bwMode="auto">
            <a:xfrm rot="964014">
              <a:off x="7095915" y="2099473"/>
              <a:ext cx="63574" cy="38112"/>
            </a:xfrm>
            <a:custGeom>
              <a:avLst/>
              <a:gdLst>
                <a:gd name="T0" fmla="*/ 10 w 12"/>
                <a:gd name="T1" fmla="*/ 7 h 7"/>
                <a:gd name="T2" fmla="*/ 7 w 12"/>
                <a:gd name="T3" fmla="*/ 3 h 7"/>
                <a:gd name="T4" fmla="*/ 2 w 12"/>
                <a:gd name="T5" fmla="*/ 7 h 7"/>
                <a:gd name="T6" fmla="*/ 1 w 12"/>
                <a:gd name="T7" fmla="*/ 7 h 7"/>
                <a:gd name="T8" fmla="*/ 1 w 12"/>
                <a:gd name="T9" fmla="*/ 7 h 7"/>
                <a:gd name="T10" fmla="*/ 1 w 12"/>
                <a:gd name="T11" fmla="*/ 5 h 7"/>
                <a:gd name="T12" fmla="*/ 1 w 12"/>
                <a:gd name="T13" fmla="*/ 5 h 7"/>
                <a:gd name="T14" fmla="*/ 6 w 12"/>
                <a:gd name="T15" fmla="*/ 0 h 7"/>
                <a:gd name="T16" fmla="*/ 7 w 12"/>
                <a:gd name="T17" fmla="*/ 0 h 7"/>
                <a:gd name="T18" fmla="*/ 7 w 12"/>
                <a:gd name="T19" fmla="*/ 0 h 7"/>
                <a:gd name="T20" fmla="*/ 8 w 12"/>
                <a:gd name="T21" fmla="*/ 0 h 7"/>
                <a:gd name="T22" fmla="*/ 8 w 12"/>
                <a:gd name="T23" fmla="*/ 0 h 7"/>
                <a:gd name="T24" fmla="*/ 12 w 12"/>
                <a:gd name="T25" fmla="*/ 5 h 7"/>
                <a:gd name="T26" fmla="*/ 11 w 12"/>
                <a:gd name="T27" fmla="*/ 7 h 7"/>
                <a:gd name="T28" fmla="*/ 11 w 12"/>
                <a:gd name="T29" fmla="*/ 7 h 7"/>
                <a:gd name="T30" fmla="*/ 11 w 12"/>
                <a:gd name="T31" fmla="*/ 7 h 7"/>
                <a:gd name="T32" fmla="*/ 11 w 12"/>
                <a:gd name="T33" fmla="*/ 7 h 7"/>
                <a:gd name="T34" fmla="*/ 10 w 12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10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9"/>
            <p:cNvSpPr>
              <a:spLocks noEditPoints="1"/>
            </p:cNvSpPr>
            <p:nvPr/>
          </p:nvSpPr>
          <p:spPr bwMode="auto">
            <a:xfrm rot="964014">
              <a:off x="7154115" y="1923623"/>
              <a:ext cx="94264" cy="100885"/>
            </a:xfrm>
            <a:custGeom>
              <a:avLst/>
              <a:gdLst>
                <a:gd name="T0" fmla="*/ 7 w 18"/>
                <a:gd name="T1" fmla="*/ 18 h 19"/>
                <a:gd name="T2" fmla="*/ 0 w 18"/>
                <a:gd name="T3" fmla="*/ 8 h 19"/>
                <a:gd name="T4" fmla="*/ 0 w 18"/>
                <a:gd name="T5" fmla="*/ 8 h 19"/>
                <a:gd name="T6" fmla="*/ 0 w 18"/>
                <a:gd name="T7" fmla="*/ 8 h 19"/>
                <a:gd name="T8" fmla="*/ 0 w 18"/>
                <a:gd name="T9" fmla="*/ 8 h 19"/>
                <a:gd name="T10" fmla="*/ 9 w 18"/>
                <a:gd name="T11" fmla="*/ 1 h 19"/>
                <a:gd name="T12" fmla="*/ 9 w 18"/>
                <a:gd name="T13" fmla="*/ 1 h 19"/>
                <a:gd name="T14" fmla="*/ 10 w 18"/>
                <a:gd name="T15" fmla="*/ 1 h 19"/>
                <a:gd name="T16" fmla="*/ 10 w 18"/>
                <a:gd name="T17" fmla="*/ 1 h 19"/>
                <a:gd name="T18" fmla="*/ 17 w 18"/>
                <a:gd name="T19" fmla="*/ 9 h 19"/>
                <a:gd name="T20" fmla="*/ 17 w 18"/>
                <a:gd name="T21" fmla="*/ 11 h 19"/>
                <a:gd name="T22" fmla="*/ 17 w 18"/>
                <a:gd name="T23" fmla="*/ 11 h 19"/>
                <a:gd name="T24" fmla="*/ 10 w 18"/>
                <a:gd name="T25" fmla="*/ 17 h 19"/>
                <a:gd name="T26" fmla="*/ 10 w 18"/>
                <a:gd name="T27" fmla="*/ 17 h 19"/>
                <a:gd name="T28" fmla="*/ 8 w 18"/>
                <a:gd name="T29" fmla="*/ 19 h 19"/>
                <a:gd name="T30" fmla="*/ 8 w 18"/>
                <a:gd name="T31" fmla="*/ 19 h 19"/>
                <a:gd name="T32" fmla="*/ 7 w 18"/>
                <a:gd name="T33" fmla="*/ 18 h 19"/>
                <a:gd name="T34" fmla="*/ 8 w 18"/>
                <a:gd name="T35" fmla="*/ 17 h 19"/>
                <a:gd name="T36" fmla="*/ 8 w 18"/>
                <a:gd name="T37" fmla="*/ 17 h 19"/>
                <a:gd name="T38" fmla="*/ 2 w 18"/>
                <a:gd name="T39" fmla="*/ 9 h 19"/>
                <a:gd name="T40" fmla="*/ 3 w 18"/>
                <a:gd name="T41" fmla="*/ 10 h 19"/>
                <a:gd name="T42" fmla="*/ 3 w 18"/>
                <a:gd name="T43" fmla="*/ 10 h 19"/>
                <a:gd name="T44" fmla="*/ 5 w 18"/>
                <a:gd name="T45" fmla="*/ 13 h 19"/>
                <a:gd name="T46" fmla="*/ 5 w 18"/>
                <a:gd name="T47" fmla="*/ 13 h 19"/>
                <a:gd name="T48" fmla="*/ 8 w 18"/>
                <a:gd name="T49" fmla="*/ 16 h 19"/>
                <a:gd name="T50" fmla="*/ 8 w 18"/>
                <a:gd name="T51" fmla="*/ 16 h 19"/>
                <a:gd name="T52" fmla="*/ 9 w 18"/>
                <a:gd name="T53" fmla="*/ 16 h 19"/>
                <a:gd name="T54" fmla="*/ 9 w 18"/>
                <a:gd name="T55" fmla="*/ 16 h 19"/>
                <a:gd name="T56" fmla="*/ 12 w 18"/>
                <a:gd name="T57" fmla="*/ 13 h 19"/>
                <a:gd name="T58" fmla="*/ 12 w 18"/>
                <a:gd name="T59" fmla="*/ 13 h 19"/>
                <a:gd name="T60" fmla="*/ 15 w 18"/>
                <a:gd name="T61" fmla="*/ 10 h 19"/>
                <a:gd name="T62" fmla="*/ 15 w 18"/>
                <a:gd name="T63" fmla="*/ 10 h 19"/>
                <a:gd name="T64" fmla="*/ 9 w 18"/>
                <a:gd name="T65" fmla="*/ 3 h 19"/>
                <a:gd name="T66" fmla="*/ 2 w 18"/>
                <a:gd name="T67" fmla="*/ 9 h 19"/>
                <a:gd name="T68" fmla="*/ 2 w 18"/>
                <a:gd name="T69" fmla="*/ 9 h 19"/>
                <a:gd name="T70" fmla="*/ 2 w 18"/>
                <a:gd name="T71" fmla="*/ 9 h 19"/>
                <a:gd name="T72" fmla="*/ 9 w 18"/>
                <a:gd name="T73" fmla="*/ 2 h 19"/>
                <a:gd name="T74" fmla="*/ 10 w 18"/>
                <a:gd name="T75" fmla="*/ 1 h 19"/>
                <a:gd name="T76" fmla="*/ 9 w 18"/>
                <a:gd name="T7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7" y="18"/>
                  </a:moveTo>
                  <a:cubicBezTo>
                    <a:pt x="6" y="17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3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8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70"/>
            <p:cNvSpPr>
              <a:spLocks noEditPoints="1"/>
            </p:cNvSpPr>
            <p:nvPr/>
          </p:nvSpPr>
          <p:spPr bwMode="auto">
            <a:xfrm rot="964014">
              <a:off x="7020844" y="2001439"/>
              <a:ext cx="92073" cy="94161"/>
            </a:xfrm>
            <a:custGeom>
              <a:avLst/>
              <a:gdLst>
                <a:gd name="T0" fmla="*/ 7 w 18"/>
                <a:gd name="T1" fmla="*/ 18 h 18"/>
                <a:gd name="T2" fmla="*/ 0 w 18"/>
                <a:gd name="T3" fmla="*/ 8 h 18"/>
                <a:gd name="T4" fmla="*/ 0 w 18"/>
                <a:gd name="T5" fmla="*/ 8 h 18"/>
                <a:gd name="T6" fmla="*/ 0 w 18"/>
                <a:gd name="T7" fmla="*/ 7 h 18"/>
                <a:gd name="T8" fmla="*/ 0 w 18"/>
                <a:gd name="T9" fmla="*/ 7 h 18"/>
                <a:gd name="T10" fmla="*/ 9 w 18"/>
                <a:gd name="T11" fmla="*/ 0 h 18"/>
                <a:gd name="T12" fmla="*/ 9 w 18"/>
                <a:gd name="T13" fmla="*/ 0 h 18"/>
                <a:gd name="T14" fmla="*/ 10 w 18"/>
                <a:gd name="T15" fmla="*/ 0 h 18"/>
                <a:gd name="T16" fmla="*/ 10 w 18"/>
                <a:gd name="T17" fmla="*/ 0 h 18"/>
                <a:gd name="T18" fmla="*/ 18 w 18"/>
                <a:gd name="T19" fmla="*/ 8 h 18"/>
                <a:gd name="T20" fmla="*/ 17 w 18"/>
                <a:gd name="T21" fmla="*/ 10 h 18"/>
                <a:gd name="T22" fmla="*/ 17 w 18"/>
                <a:gd name="T23" fmla="*/ 10 h 18"/>
                <a:gd name="T24" fmla="*/ 10 w 18"/>
                <a:gd name="T25" fmla="*/ 16 h 18"/>
                <a:gd name="T26" fmla="*/ 10 w 18"/>
                <a:gd name="T27" fmla="*/ 16 h 18"/>
                <a:gd name="T28" fmla="*/ 8 w 18"/>
                <a:gd name="T29" fmla="*/ 18 h 18"/>
                <a:gd name="T30" fmla="*/ 8 w 18"/>
                <a:gd name="T31" fmla="*/ 18 h 18"/>
                <a:gd name="T32" fmla="*/ 7 w 18"/>
                <a:gd name="T33" fmla="*/ 18 h 18"/>
                <a:gd name="T34" fmla="*/ 8 w 18"/>
                <a:gd name="T35" fmla="*/ 16 h 18"/>
                <a:gd name="T36" fmla="*/ 8 w 18"/>
                <a:gd name="T37" fmla="*/ 16 h 18"/>
                <a:gd name="T38" fmla="*/ 2 w 18"/>
                <a:gd name="T39" fmla="*/ 8 h 18"/>
                <a:gd name="T40" fmla="*/ 3 w 18"/>
                <a:gd name="T41" fmla="*/ 9 h 18"/>
                <a:gd name="T42" fmla="*/ 3 w 18"/>
                <a:gd name="T43" fmla="*/ 9 h 18"/>
                <a:gd name="T44" fmla="*/ 5 w 18"/>
                <a:gd name="T45" fmla="*/ 12 h 18"/>
                <a:gd name="T46" fmla="*/ 5 w 18"/>
                <a:gd name="T47" fmla="*/ 12 h 18"/>
                <a:gd name="T48" fmla="*/ 8 w 18"/>
                <a:gd name="T49" fmla="*/ 15 h 18"/>
                <a:gd name="T50" fmla="*/ 8 w 18"/>
                <a:gd name="T51" fmla="*/ 15 h 18"/>
                <a:gd name="T52" fmla="*/ 9 w 18"/>
                <a:gd name="T53" fmla="*/ 15 h 18"/>
                <a:gd name="T54" fmla="*/ 9 w 18"/>
                <a:gd name="T55" fmla="*/ 15 h 18"/>
                <a:gd name="T56" fmla="*/ 12 w 18"/>
                <a:gd name="T57" fmla="*/ 12 h 18"/>
                <a:gd name="T58" fmla="*/ 12 w 18"/>
                <a:gd name="T59" fmla="*/ 12 h 18"/>
                <a:gd name="T60" fmla="*/ 15 w 18"/>
                <a:gd name="T61" fmla="*/ 9 h 18"/>
                <a:gd name="T62" fmla="*/ 15 w 18"/>
                <a:gd name="T63" fmla="*/ 9 h 18"/>
                <a:gd name="T64" fmla="*/ 9 w 18"/>
                <a:gd name="T65" fmla="*/ 2 h 18"/>
                <a:gd name="T66" fmla="*/ 2 w 18"/>
                <a:gd name="T67" fmla="*/ 8 h 18"/>
                <a:gd name="T68" fmla="*/ 2 w 18"/>
                <a:gd name="T69" fmla="*/ 8 h 18"/>
                <a:gd name="T70" fmla="*/ 2 w 18"/>
                <a:gd name="T71" fmla="*/ 8 h 18"/>
                <a:gd name="T72" fmla="*/ 9 w 18"/>
                <a:gd name="T73" fmla="*/ 1 h 18"/>
                <a:gd name="T74" fmla="*/ 10 w 18"/>
                <a:gd name="T75" fmla="*/ 1 h 18"/>
                <a:gd name="T76" fmla="*/ 9 w 18"/>
                <a:gd name="T7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8">
                  <a:moveTo>
                    <a:pt x="7" y="18"/>
                  </a:moveTo>
                  <a:cubicBezTo>
                    <a:pt x="6" y="17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3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2" y="8"/>
                  </a:move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71"/>
            <p:cNvSpPr>
              <a:spLocks noEditPoints="1"/>
            </p:cNvSpPr>
            <p:nvPr/>
          </p:nvSpPr>
          <p:spPr bwMode="auto">
            <a:xfrm rot="964014">
              <a:off x="7211986" y="2056262"/>
              <a:ext cx="92073" cy="82950"/>
            </a:xfrm>
            <a:custGeom>
              <a:avLst/>
              <a:gdLst>
                <a:gd name="T0" fmla="*/ 6 w 18"/>
                <a:gd name="T1" fmla="*/ 16 h 16"/>
                <a:gd name="T2" fmla="*/ 3 w 18"/>
                <a:gd name="T3" fmla="*/ 13 h 16"/>
                <a:gd name="T4" fmla="*/ 3 w 18"/>
                <a:gd name="T5" fmla="*/ 13 h 16"/>
                <a:gd name="T6" fmla="*/ 0 w 18"/>
                <a:gd name="T7" fmla="*/ 8 h 16"/>
                <a:gd name="T8" fmla="*/ 0 w 18"/>
                <a:gd name="T9" fmla="*/ 8 h 16"/>
                <a:gd name="T10" fmla="*/ 0 w 18"/>
                <a:gd name="T11" fmla="*/ 7 h 16"/>
                <a:gd name="T12" fmla="*/ 0 w 18"/>
                <a:gd name="T13" fmla="*/ 7 h 16"/>
                <a:gd name="T14" fmla="*/ 9 w 18"/>
                <a:gd name="T15" fmla="*/ 0 h 16"/>
                <a:gd name="T16" fmla="*/ 9 w 18"/>
                <a:gd name="T17" fmla="*/ 0 h 16"/>
                <a:gd name="T18" fmla="*/ 10 w 18"/>
                <a:gd name="T19" fmla="*/ 1 h 16"/>
                <a:gd name="T20" fmla="*/ 10 w 18"/>
                <a:gd name="T21" fmla="*/ 1 h 16"/>
                <a:gd name="T22" fmla="*/ 17 w 18"/>
                <a:gd name="T23" fmla="*/ 9 h 16"/>
                <a:gd name="T24" fmla="*/ 18 w 18"/>
                <a:gd name="T25" fmla="*/ 10 h 16"/>
                <a:gd name="T26" fmla="*/ 18 w 18"/>
                <a:gd name="T27" fmla="*/ 10 h 16"/>
                <a:gd name="T28" fmla="*/ 17 w 18"/>
                <a:gd name="T29" fmla="*/ 10 h 16"/>
                <a:gd name="T30" fmla="*/ 17 w 18"/>
                <a:gd name="T31" fmla="*/ 10 h 16"/>
                <a:gd name="T32" fmla="*/ 13 w 18"/>
                <a:gd name="T33" fmla="*/ 13 h 16"/>
                <a:gd name="T34" fmla="*/ 13 w 18"/>
                <a:gd name="T35" fmla="*/ 13 h 16"/>
                <a:gd name="T36" fmla="*/ 7 w 18"/>
                <a:gd name="T37" fmla="*/ 16 h 16"/>
                <a:gd name="T38" fmla="*/ 7 w 18"/>
                <a:gd name="T39" fmla="*/ 16 h 16"/>
                <a:gd name="T40" fmla="*/ 6 w 18"/>
                <a:gd name="T41" fmla="*/ 16 h 16"/>
                <a:gd name="T42" fmla="*/ 3 w 18"/>
                <a:gd name="T43" fmla="*/ 9 h 16"/>
                <a:gd name="T44" fmla="*/ 4 w 18"/>
                <a:gd name="T45" fmla="*/ 11 h 16"/>
                <a:gd name="T46" fmla="*/ 4 w 18"/>
                <a:gd name="T47" fmla="*/ 11 h 16"/>
                <a:gd name="T48" fmla="*/ 7 w 18"/>
                <a:gd name="T49" fmla="*/ 14 h 16"/>
                <a:gd name="T50" fmla="*/ 7 w 18"/>
                <a:gd name="T51" fmla="*/ 14 h 16"/>
                <a:gd name="T52" fmla="*/ 8 w 18"/>
                <a:gd name="T53" fmla="*/ 14 h 16"/>
                <a:gd name="T54" fmla="*/ 8 w 18"/>
                <a:gd name="T55" fmla="*/ 14 h 16"/>
                <a:gd name="T56" fmla="*/ 12 w 18"/>
                <a:gd name="T57" fmla="*/ 12 h 16"/>
                <a:gd name="T58" fmla="*/ 12 w 18"/>
                <a:gd name="T59" fmla="*/ 12 h 16"/>
                <a:gd name="T60" fmla="*/ 15 w 18"/>
                <a:gd name="T61" fmla="*/ 9 h 16"/>
                <a:gd name="T62" fmla="*/ 15 w 18"/>
                <a:gd name="T63" fmla="*/ 9 h 16"/>
                <a:gd name="T64" fmla="*/ 9 w 18"/>
                <a:gd name="T65" fmla="*/ 3 h 16"/>
                <a:gd name="T66" fmla="*/ 2 w 18"/>
                <a:gd name="T67" fmla="*/ 8 h 16"/>
                <a:gd name="T68" fmla="*/ 2 w 18"/>
                <a:gd name="T69" fmla="*/ 8 h 16"/>
                <a:gd name="T70" fmla="*/ 3 w 18"/>
                <a:gd name="T71" fmla="*/ 9 h 16"/>
                <a:gd name="T72" fmla="*/ 9 w 18"/>
                <a:gd name="T73" fmla="*/ 2 h 16"/>
                <a:gd name="T74" fmla="*/ 10 w 18"/>
                <a:gd name="T75" fmla="*/ 1 h 16"/>
                <a:gd name="T76" fmla="*/ 9 w 18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6">
                  <a:moveTo>
                    <a:pt x="6" y="16"/>
                  </a:moveTo>
                  <a:cubicBezTo>
                    <a:pt x="6" y="16"/>
                    <a:pt x="5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5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5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" y="9"/>
                  </a:moveTo>
                  <a:cubicBezTo>
                    <a:pt x="3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72"/>
            <p:cNvSpPr>
              <a:spLocks noEditPoints="1"/>
            </p:cNvSpPr>
            <p:nvPr/>
          </p:nvSpPr>
          <p:spPr bwMode="auto">
            <a:xfrm rot="964014">
              <a:off x="6890395" y="1500889"/>
              <a:ext cx="637929" cy="652397"/>
            </a:xfrm>
            <a:custGeom>
              <a:avLst/>
              <a:gdLst>
                <a:gd name="T0" fmla="*/ 0 w 123"/>
                <a:gd name="T1" fmla="*/ 58 h 123"/>
                <a:gd name="T2" fmla="*/ 24 w 123"/>
                <a:gd name="T3" fmla="*/ 14 h 123"/>
                <a:gd name="T4" fmla="*/ 24 w 123"/>
                <a:gd name="T5" fmla="*/ 14 h 123"/>
                <a:gd name="T6" fmla="*/ 64 w 123"/>
                <a:gd name="T7" fmla="*/ 0 h 123"/>
                <a:gd name="T8" fmla="*/ 64 w 123"/>
                <a:gd name="T9" fmla="*/ 0 h 123"/>
                <a:gd name="T10" fmla="*/ 110 w 123"/>
                <a:gd name="T11" fmla="*/ 24 h 123"/>
                <a:gd name="T12" fmla="*/ 110 w 123"/>
                <a:gd name="T13" fmla="*/ 24 h 123"/>
                <a:gd name="T14" fmla="*/ 110 w 123"/>
                <a:gd name="T15" fmla="*/ 24 h 123"/>
                <a:gd name="T16" fmla="*/ 123 w 123"/>
                <a:gd name="T17" fmla="*/ 60 h 123"/>
                <a:gd name="T18" fmla="*/ 123 w 123"/>
                <a:gd name="T19" fmla="*/ 60 h 123"/>
                <a:gd name="T20" fmla="*/ 65 w 123"/>
                <a:gd name="T21" fmla="*/ 123 h 123"/>
                <a:gd name="T22" fmla="*/ 65 w 123"/>
                <a:gd name="T23" fmla="*/ 123 h 123"/>
                <a:gd name="T24" fmla="*/ 59 w 123"/>
                <a:gd name="T25" fmla="*/ 123 h 123"/>
                <a:gd name="T26" fmla="*/ 59 w 123"/>
                <a:gd name="T27" fmla="*/ 123 h 123"/>
                <a:gd name="T28" fmla="*/ 0 w 123"/>
                <a:gd name="T29" fmla="*/ 58 h 123"/>
                <a:gd name="T30" fmla="*/ 27 w 123"/>
                <a:gd name="T31" fmla="*/ 17 h 123"/>
                <a:gd name="T32" fmla="*/ 4 w 123"/>
                <a:gd name="T33" fmla="*/ 58 h 123"/>
                <a:gd name="T34" fmla="*/ 4 w 123"/>
                <a:gd name="T35" fmla="*/ 58 h 123"/>
                <a:gd name="T36" fmla="*/ 21 w 123"/>
                <a:gd name="T37" fmla="*/ 100 h 123"/>
                <a:gd name="T38" fmla="*/ 21 w 123"/>
                <a:gd name="T39" fmla="*/ 100 h 123"/>
                <a:gd name="T40" fmla="*/ 59 w 123"/>
                <a:gd name="T41" fmla="*/ 119 h 123"/>
                <a:gd name="T42" fmla="*/ 59 w 123"/>
                <a:gd name="T43" fmla="*/ 119 h 123"/>
                <a:gd name="T44" fmla="*/ 65 w 123"/>
                <a:gd name="T45" fmla="*/ 119 h 123"/>
                <a:gd name="T46" fmla="*/ 65 w 123"/>
                <a:gd name="T47" fmla="*/ 119 h 123"/>
                <a:gd name="T48" fmla="*/ 119 w 123"/>
                <a:gd name="T49" fmla="*/ 60 h 123"/>
                <a:gd name="T50" fmla="*/ 119 w 123"/>
                <a:gd name="T51" fmla="*/ 60 h 123"/>
                <a:gd name="T52" fmla="*/ 107 w 123"/>
                <a:gd name="T53" fmla="*/ 27 h 123"/>
                <a:gd name="T54" fmla="*/ 107 w 123"/>
                <a:gd name="T55" fmla="*/ 27 h 123"/>
                <a:gd name="T56" fmla="*/ 108 w 123"/>
                <a:gd name="T57" fmla="*/ 26 h 123"/>
                <a:gd name="T58" fmla="*/ 107 w 123"/>
                <a:gd name="T59" fmla="*/ 27 h 123"/>
                <a:gd name="T60" fmla="*/ 95 w 123"/>
                <a:gd name="T61" fmla="*/ 16 h 123"/>
                <a:gd name="T62" fmla="*/ 95 w 123"/>
                <a:gd name="T63" fmla="*/ 16 h 123"/>
                <a:gd name="T64" fmla="*/ 64 w 123"/>
                <a:gd name="T65" fmla="*/ 4 h 123"/>
                <a:gd name="T66" fmla="*/ 64 w 123"/>
                <a:gd name="T67" fmla="*/ 4 h 123"/>
                <a:gd name="T68" fmla="*/ 27 w 123"/>
                <a:gd name="T69" fmla="*/ 1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123">
                  <a:moveTo>
                    <a:pt x="0" y="58"/>
                  </a:moveTo>
                  <a:cubicBezTo>
                    <a:pt x="0" y="42"/>
                    <a:pt x="7" y="2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9" y="4"/>
                    <a:pt x="5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2" y="0"/>
                    <a:pt x="109" y="23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9" y="35"/>
                    <a:pt x="123" y="4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89"/>
                    <a:pt x="100" y="118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3" y="123"/>
                    <a:pt x="61" y="123"/>
                    <a:pt x="59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27" y="123"/>
                    <a:pt x="0" y="91"/>
                    <a:pt x="0" y="58"/>
                  </a:cubicBezTo>
                  <a:close/>
                  <a:moveTo>
                    <a:pt x="27" y="17"/>
                  </a:moveTo>
                  <a:cubicBezTo>
                    <a:pt x="11" y="28"/>
                    <a:pt x="4" y="43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73"/>
                    <a:pt x="11" y="8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31" y="112"/>
                    <a:pt x="44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19"/>
                    <a:pt x="63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98" y="114"/>
                    <a:pt x="119" y="87"/>
                    <a:pt x="119" y="60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48"/>
                    <a:pt x="115" y="3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3" y="21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8" y="10"/>
                    <a:pt x="77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53" y="4"/>
                    <a:pt x="41" y="8"/>
                    <a:pt x="27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38"/>
            <p:cNvSpPr/>
            <p:nvPr/>
          </p:nvSpPr>
          <p:spPr bwMode="auto">
            <a:xfrm rot="964014">
              <a:off x="6983858" y="2283335"/>
              <a:ext cx="26307" cy="31387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0 w 5"/>
                <a:gd name="T5" fmla="*/ 2 h 6"/>
                <a:gd name="T6" fmla="*/ 0 w 5"/>
                <a:gd name="T7" fmla="*/ 1 h 6"/>
                <a:gd name="T8" fmla="*/ 0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5 w 5"/>
                <a:gd name="T15" fmla="*/ 4 h 6"/>
                <a:gd name="T16" fmla="*/ 5 w 5"/>
                <a:gd name="T17" fmla="*/ 4 h 6"/>
                <a:gd name="T18" fmla="*/ 5 w 5"/>
                <a:gd name="T19" fmla="*/ 6 h 6"/>
                <a:gd name="T20" fmla="*/ 5 w 5"/>
                <a:gd name="T21" fmla="*/ 6 h 6"/>
                <a:gd name="T22" fmla="*/ 3 w 5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39"/>
            <p:cNvSpPr/>
            <p:nvPr/>
          </p:nvSpPr>
          <p:spPr bwMode="auto">
            <a:xfrm rot="964014">
              <a:off x="7004460" y="2051072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1 h 4"/>
                <a:gd name="T14" fmla="*/ 2 w 5"/>
                <a:gd name="T15" fmla="*/ 1 h 4"/>
                <a:gd name="T16" fmla="*/ 4 w 5"/>
                <a:gd name="T17" fmla="*/ 2 h 4"/>
                <a:gd name="T18" fmla="*/ 4 w 5"/>
                <a:gd name="T19" fmla="*/ 2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4 h 4"/>
                <a:gd name="T26" fmla="*/ 5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40"/>
            <p:cNvSpPr/>
            <p:nvPr/>
          </p:nvSpPr>
          <p:spPr bwMode="auto">
            <a:xfrm rot="964014">
              <a:off x="7158378" y="2377791"/>
              <a:ext cx="26307" cy="24661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5 h 5"/>
                <a:gd name="T4" fmla="*/ 3 w 5"/>
                <a:gd name="T5" fmla="*/ 5 h 5"/>
                <a:gd name="T6" fmla="*/ 1 w 5"/>
                <a:gd name="T7" fmla="*/ 2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1 h 5"/>
                <a:gd name="T14" fmla="*/ 1 w 5"/>
                <a:gd name="T15" fmla="*/ 1 h 5"/>
                <a:gd name="T16" fmla="*/ 2 w 5"/>
                <a:gd name="T17" fmla="*/ 1 h 5"/>
                <a:gd name="T18" fmla="*/ 2 w 5"/>
                <a:gd name="T19" fmla="*/ 1 h 5"/>
                <a:gd name="T20" fmla="*/ 5 w 5"/>
                <a:gd name="T21" fmla="*/ 4 h 5"/>
                <a:gd name="T22" fmla="*/ 5 w 5"/>
                <a:gd name="T23" fmla="*/ 4 h 5"/>
                <a:gd name="T24" fmla="*/ 5 w 5"/>
                <a:gd name="T25" fmla="*/ 5 h 5"/>
                <a:gd name="T26" fmla="*/ 5 w 5"/>
                <a:gd name="T27" fmla="*/ 5 h 5"/>
                <a:gd name="T28" fmla="*/ 5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42"/>
            <p:cNvSpPr/>
            <p:nvPr/>
          </p:nvSpPr>
          <p:spPr bwMode="auto">
            <a:xfrm rot="964014">
              <a:off x="7262284" y="2411481"/>
              <a:ext cx="19730" cy="26903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1 w 4"/>
                <a:gd name="T13" fmla="*/ 0 h 5"/>
                <a:gd name="T14" fmla="*/ 1 w 4"/>
                <a:gd name="T15" fmla="*/ 0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4 w 4"/>
                <a:gd name="T25" fmla="*/ 3 h 5"/>
                <a:gd name="T26" fmla="*/ 4 w 4"/>
                <a:gd name="T27" fmla="*/ 3 h 5"/>
                <a:gd name="T28" fmla="*/ 4 w 4"/>
                <a:gd name="T29" fmla="*/ 5 h 5"/>
                <a:gd name="T30" fmla="*/ 4 w 4"/>
                <a:gd name="T31" fmla="*/ 5 h 5"/>
                <a:gd name="T32" fmla="*/ 4 w 4"/>
                <a:gd name="T33" fmla="*/ 5 h 5"/>
                <a:gd name="T34" fmla="*/ 4 w 4"/>
                <a:gd name="T35" fmla="*/ 5 h 5"/>
                <a:gd name="T36" fmla="*/ 2 w 4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43"/>
            <p:cNvSpPr/>
            <p:nvPr/>
          </p:nvSpPr>
          <p:spPr bwMode="auto">
            <a:xfrm rot="964014">
              <a:off x="7276818" y="2296334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49"/>
            <p:cNvSpPr/>
            <p:nvPr/>
          </p:nvSpPr>
          <p:spPr bwMode="auto">
            <a:xfrm rot="964014">
              <a:off x="7056686" y="2330652"/>
              <a:ext cx="30690" cy="33629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2 w 6"/>
                <a:gd name="T11" fmla="*/ 1 h 6"/>
                <a:gd name="T12" fmla="*/ 2 w 6"/>
                <a:gd name="T13" fmla="*/ 1 h 6"/>
                <a:gd name="T14" fmla="*/ 5 w 6"/>
                <a:gd name="T15" fmla="*/ 4 h 6"/>
                <a:gd name="T16" fmla="*/ 5 w 6"/>
                <a:gd name="T17" fmla="*/ 4 h 6"/>
                <a:gd name="T18" fmla="*/ 5 w 6"/>
                <a:gd name="T19" fmla="*/ 5 h 6"/>
                <a:gd name="T20" fmla="*/ 5 w 6"/>
                <a:gd name="T21" fmla="*/ 5 h 6"/>
                <a:gd name="T22" fmla="*/ 4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50"/>
            <p:cNvSpPr/>
            <p:nvPr/>
          </p:nvSpPr>
          <p:spPr bwMode="auto">
            <a:xfrm rot="964014">
              <a:off x="7218269" y="2129118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51"/>
            <p:cNvSpPr/>
            <p:nvPr/>
          </p:nvSpPr>
          <p:spPr bwMode="auto">
            <a:xfrm rot="964014">
              <a:off x="7050214" y="1987258"/>
              <a:ext cx="26307" cy="2017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1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4 w 5"/>
                <a:gd name="T19" fmla="*/ 4 h 4"/>
                <a:gd name="T20" fmla="*/ 4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52"/>
            <p:cNvSpPr/>
            <p:nvPr/>
          </p:nvSpPr>
          <p:spPr bwMode="auto">
            <a:xfrm rot="964014">
              <a:off x="6990354" y="215213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2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0 h 5"/>
                <a:gd name="T14" fmla="*/ 2 w 5"/>
                <a:gd name="T15" fmla="*/ 0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4 h 5"/>
                <a:gd name="T22" fmla="*/ 4 w 5"/>
                <a:gd name="T23" fmla="*/ 4 h 5"/>
                <a:gd name="T24" fmla="*/ 3 w 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3"/>
            <p:cNvSpPr/>
            <p:nvPr/>
          </p:nvSpPr>
          <p:spPr bwMode="auto">
            <a:xfrm rot="964014">
              <a:off x="6892366" y="1980121"/>
              <a:ext cx="30690" cy="38112"/>
            </a:xfrm>
            <a:custGeom>
              <a:avLst/>
              <a:gdLst>
                <a:gd name="T0" fmla="*/ 4 w 6"/>
                <a:gd name="T1" fmla="*/ 7 h 7"/>
                <a:gd name="T2" fmla="*/ 4 w 6"/>
                <a:gd name="T3" fmla="*/ 6 h 7"/>
                <a:gd name="T4" fmla="*/ 4 w 6"/>
                <a:gd name="T5" fmla="*/ 6 h 7"/>
                <a:gd name="T6" fmla="*/ 2 w 6"/>
                <a:gd name="T7" fmla="*/ 5 h 7"/>
                <a:gd name="T8" fmla="*/ 2 w 6"/>
                <a:gd name="T9" fmla="*/ 5 h 7"/>
                <a:gd name="T10" fmla="*/ 0 w 6"/>
                <a:gd name="T11" fmla="*/ 2 h 7"/>
                <a:gd name="T12" fmla="*/ 0 w 6"/>
                <a:gd name="T13" fmla="*/ 2 h 7"/>
                <a:gd name="T14" fmla="*/ 0 w 6"/>
                <a:gd name="T15" fmla="*/ 2 h 7"/>
                <a:gd name="T16" fmla="*/ 0 w 6"/>
                <a:gd name="T17" fmla="*/ 1 h 7"/>
                <a:gd name="T18" fmla="*/ 0 w 6"/>
                <a:gd name="T19" fmla="*/ 1 h 7"/>
                <a:gd name="T20" fmla="*/ 2 w 6"/>
                <a:gd name="T21" fmla="*/ 1 h 7"/>
                <a:gd name="T22" fmla="*/ 2 w 6"/>
                <a:gd name="T23" fmla="*/ 1 h 7"/>
                <a:gd name="T24" fmla="*/ 4 w 6"/>
                <a:gd name="T25" fmla="*/ 3 h 7"/>
                <a:gd name="T26" fmla="*/ 4 w 6"/>
                <a:gd name="T27" fmla="*/ 3 h 7"/>
                <a:gd name="T28" fmla="*/ 5 w 6"/>
                <a:gd name="T29" fmla="*/ 5 h 7"/>
                <a:gd name="T30" fmla="*/ 5 w 6"/>
                <a:gd name="T31" fmla="*/ 5 h 7"/>
                <a:gd name="T32" fmla="*/ 5 w 6"/>
                <a:gd name="T33" fmla="*/ 5 h 7"/>
                <a:gd name="T34" fmla="*/ 5 w 6"/>
                <a:gd name="T35" fmla="*/ 5 h 7"/>
                <a:gd name="T36" fmla="*/ 5 w 6"/>
                <a:gd name="T37" fmla="*/ 6 h 7"/>
                <a:gd name="T38" fmla="*/ 5 w 6"/>
                <a:gd name="T39" fmla="*/ 6 h 7"/>
                <a:gd name="T40" fmla="*/ 5 w 6"/>
                <a:gd name="T41" fmla="*/ 6 h 7"/>
                <a:gd name="T42" fmla="*/ 5 w 6"/>
                <a:gd name="T43" fmla="*/ 6 h 7"/>
                <a:gd name="T44" fmla="*/ 4 w 6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54"/>
            <p:cNvSpPr/>
            <p:nvPr/>
          </p:nvSpPr>
          <p:spPr bwMode="auto">
            <a:xfrm rot="964014">
              <a:off x="6792222" y="2071739"/>
              <a:ext cx="26307" cy="26903"/>
            </a:xfrm>
            <a:custGeom>
              <a:avLst/>
              <a:gdLst>
                <a:gd name="T0" fmla="*/ 4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4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55"/>
            <p:cNvSpPr/>
            <p:nvPr/>
          </p:nvSpPr>
          <p:spPr bwMode="auto">
            <a:xfrm rot="964014">
              <a:off x="6725341" y="2290354"/>
              <a:ext cx="26307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0 h 4"/>
                <a:gd name="T12" fmla="*/ 1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3 w 5"/>
                <a:gd name="T19" fmla="*/ 1 h 4"/>
                <a:gd name="T20" fmla="*/ 3 w 5"/>
                <a:gd name="T21" fmla="*/ 1 h 4"/>
                <a:gd name="T22" fmla="*/ 5 w 5"/>
                <a:gd name="T23" fmla="*/ 2 h 4"/>
                <a:gd name="T24" fmla="*/ 5 w 5"/>
                <a:gd name="T25" fmla="*/ 2 h 4"/>
                <a:gd name="T26" fmla="*/ 5 w 5"/>
                <a:gd name="T27" fmla="*/ 3 h 4"/>
                <a:gd name="T28" fmla="*/ 5 w 5"/>
                <a:gd name="T29" fmla="*/ 3 h 4"/>
                <a:gd name="T30" fmla="*/ 5 w 5"/>
                <a:gd name="T31" fmla="*/ 4 h 4"/>
                <a:gd name="T32" fmla="*/ 5 w 5"/>
                <a:gd name="T33" fmla="*/ 4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57"/>
            <p:cNvSpPr/>
            <p:nvPr/>
          </p:nvSpPr>
          <p:spPr bwMode="auto">
            <a:xfrm rot="964014">
              <a:off x="6842904" y="2307343"/>
              <a:ext cx="21923" cy="2690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2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4 w 4"/>
                <a:gd name="T17" fmla="*/ 3 h 5"/>
                <a:gd name="T18" fmla="*/ 4 w 4"/>
                <a:gd name="T19" fmla="*/ 3 h 5"/>
                <a:gd name="T20" fmla="*/ 4 w 4"/>
                <a:gd name="T21" fmla="*/ 4 h 5"/>
                <a:gd name="T22" fmla="*/ 4 w 4"/>
                <a:gd name="T23" fmla="*/ 4 h 5"/>
                <a:gd name="T24" fmla="*/ 2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58"/>
            <p:cNvSpPr/>
            <p:nvPr/>
          </p:nvSpPr>
          <p:spPr bwMode="auto">
            <a:xfrm rot="964014">
              <a:off x="6924890" y="2231175"/>
              <a:ext cx="26307" cy="2242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1 h 4"/>
                <a:gd name="T14" fmla="*/ 1 w 5"/>
                <a:gd name="T15" fmla="*/ 1 h 4"/>
                <a:gd name="T16" fmla="*/ 2 w 5"/>
                <a:gd name="T17" fmla="*/ 1 h 4"/>
                <a:gd name="T18" fmla="*/ 2 w 5"/>
                <a:gd name="T19" fmla="*/ 1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4 h 4"/>
                <a:gd name="T30" fmla="*/ 5 w 5"/>
                <a:gd name="T31" fmla="*/ 4 h 4"/>
                <a:gd name="T32" fmla="*/ 4 w 5"/>
                <a:gd name="T33" fmla="*/ 4 h 4"/>
                <a:gd name="T34" fmla="*/ 4 w 5"/>
                <a:gd name="T35" fmla="*/ 4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59"/>
            <p:cNvSpPr/>
            <p:nvPr/>
          </p:nvSpPr>
          <p:spPr bwMode="auto">
            <a:xfrm rot="964014">
              <a:off x="6756476" y="2142299"/>
              <a:ext cx="37267" cy="24661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4 h 5"/>
                <a:gd name="T30" fmla="*/ 7 w 7"/>
                <a:gd name="T31" fmla="*/ 4 h 5"/>
                <a:gd name="T32" fmla="*/ 6 w 7"/>
                <a:gd name="T33" fmla="*/ 5 h 5"/>
                <a:gd name="T34" fmla="*/ 6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61"/>
            <p:cNvSpPr/>
            <p:nvPr/>
          </p:nvSpPr>
          <p:spPr bwMode="auto">
            <a:xfrm rot="964014">
              <a:off x="7122676" y="2239237"/>
              <a:ext cx="26307" cy="2690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62"/>
            <p:cNvSpPr/>
            <p:nvPr/>
          </p:nvSpPr>
          <p:spPr bwMode="auto">
            <a:xfrm rot="964014">
              <a:off x="7139900" y="2085504"/>
              <a:ext cx="26307" cy="24661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63"/>
            <p:cNvSpPr/>
            <p:nvPr/>
          </p:nvSpPr>
          <p:spPr bwMode="auto">
            <a:xfrm rot="964014">
              <a:off x="7072265" y="2168724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4 h 5"/>
                <a:gd name="T20" fmla="*/ 5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64"/>
            <p:cNvSpPr/>
            <p:nvPr/>
          </p:nvSpPr>
          <p:spPr bwMode="auto">
            <a:xfrm rot="964014">
              <a:off x="6818941" y="2200752"/>
              <a:ext cx="26307" cy="26903"/>
            </a:xfrm>
            <a:custGeom>
              <a:avLst/>
              <a:gdLst>
                <a:gd name="T0" fmla="*/ 3 w 5"/>
                <a:gd name="T1" fmla="*/ 4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0 h 5"/>
                <a:gd name="T8" fmla="*/ 0 w 5"/>
                <a:gd name="T9" fmla="*/ 0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4 h 5"/>
                <a:gd name="T20" fmla="*/ 4 w 5"/>
                <a:gd name="T21" fmla="*/ 4 h 5"/>
                <a:gd name="T22" fmla="*/ 3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65"/>
            <p:cNvSpPr/>
            <p:nvPr/>
          </p:nvSpPr>
          <p:spPr bwMode="auto">
            <a:xfrm rot="964014">
              <a:off x="6881174" y="2133390"/>
              <a:ext cx="32883" cy="31387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2 h 6"/>
                <a:gd name="T4" fmla="*/ 1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0 h 6"/>
                <a:gd name="T14" fmla="*/ 0 w 6"/>
                <a:gd name="T15" fmla="*/ 0 h 6"/>
                <a:gd name="T16" fmla="*/ 2 w 6"/>
                <a:gd name="T17" fmla="*/ 0 h 6"/>
                <a:gd name="T18" fmla="*/ 2 w 6"/>
                <a:gd name="T19" fmla="*/ 0 h 6"/>
                <a:gd name="T20" fmla="*/ 2 w 6"/>
                <a:gd name="T21" fmla="*/ 1 h 6"/>
                <a:gd name="T22" fmla="*/ 2 w 6"/>
                <a:gd name="T23" fmla="*/ 1 h 6"/>
                <a:gd name="T24" fmla="*/ 6 w 6"/>
                <a:gd name="T25" fmla="*/ 4 h 6"/>
                <a:gd name="T26" fmla="*/ 6 w 6"/>
                <a:gd name="T27" fmla="*/ 4 h 6"/>
                <a:gd name="T28" fmla="*/ 6 w 6"/>
                <a:gd name="T29" fmla="*/ 5 h 6"/>
                <a:gd name="T30" fmla="*/ 6 w 6"/>
                <a:gd name="T31" fmla="*/ 5 h 6"/>
                <a:gd name="T32" fmla="*/ 6 w 6"/>
                <a:gd name="T33" fmla="*/ 5 h 6"/>
                <a:gd name="T34" fmla="*/ 6 w 6"/>
                <a:gd name="T35" fmla="*/ 5 h 6"/>
                <a:gd name="T36" fmla="*/ 4 w 6"/>
                <a:gd name="T3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6"/>
            <p:cNvSpPr/>
            <p:nvPr/>
          </p:nvSpPr>
          <p:spPr bwMode="auto">
            <a:xfrm rot="964014">
              <a:off x="7210835" y="2236224"/>
              <a:ext cx="24114" cy="22420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2 w 5"/>
                <a:gd name="T17" fmla="*/ 1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4 h 4"/>
                <a:gd name="T34" fmla="*/ 5 w 5"/>
                <a:gd name="T35" fmla="*/ 4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04"/>
            <p:cNvSpPr/>
            <p:nvPr/>
          </p:nvSpPr>
          <p:spPr bwMode="auto">
            <a:xfrm rot="964014">
              <a:off x="10127860" y="1224745"/>
              <a:ext cx="170991" cy="170386"/>
            </a:xfrm>
            <a:custGeom>
              <a:avLst/>
              <a:gdLst>
                <a:gd name="T0" fmla="*/ 5 w 33"/>
                <a:gd name="T1" fmla="*/ 29 h 32"/>
                <a:gd name="T2" fmla="*/ 15 w 33"/>
                <a:gd name="T3" fmla="*/ 1 h 32"/>
                <a:gd name="T4" fmla="*/ 16 w 33"/>
                <a:gd name="T5" fmla="*/ 32 h 32"/>
                <a:gd name="T6" fmla="*/ 5 w 33"/>
                <a:gd name="T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5" y="29"/>
                  </a:moveTo>
                  <a:cubicBezTo>
                    <a:pt x="5" y="29"/>
                    <a:pt x="0" y="0"/>
                    <a:pt x="15" y="1"/>
                  </a:cubicBezTo>
                  <a:cubicBezTo>
                    <a:pt x="33" y="3"/>
                    <a:pt x="23" y="26"/>
                    <a:pt x="16" y="32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05"/>
            <p:cNvSpPr>
              <a:spLocks noEditPoints="1"/>
            </p:cNvSpPr>
            <p:nvPr/>
          </p:nvSpPr>
          <p:spPr bwMode="auto">
            <a:xfrm rot="964014">
              <a:off x="10138586" y="1217444"/>
              <a:ext cx="129340" cy="183837"/>
            </a:xfrm>
            <a:custGeom>
              <a:avLst/>
              <a:gdLst>
                <a:gd name="T0" fmla="*/ 13 w 25"/>
                <a:gd name="T1" fmla="*/ 35 h 35"/>
                <a:gd name="T2" fmla="*/ 2 w 25"/>
                <a:gd name="T3" fmla="*/ 32 h 35"/>
                <a:gd name="T4" fmla="*/ 3 w 25"/>
                <a:gd name="T5" fmla="*/ 30 h 35"/>
                <a:gd name="T6" fmla="*/ 5 w 25"/>
                <a:gd name="T7" fmla="*/ 30 h 35"/>
                <a:gd name="T8" fmla="*/ 3 w 25"/>
                <a:gd name="T9" fmla="*/ 30 h 35"/>
                <a:gd name="T10" fmla="*/ 2 w 25"/>
                <a:gd name="T11" fmla="*/ 32 h 35"/>
                <a:gd name="T12" fmla="*/ 1 w 25"/>
                <a:gd name="T13" fmla="*/ 30 h 35"/>
                <a:gd name="T14" fmla="*/ 1 w 25"/>
                <a:gd name="T15" fmla="*/ 30 h 35"/>
                <a:gd name="T16" fmla="*/ 0 w 25"/>
                <a:gd name="T17" fmla="*/ 21 h 35"/>
                <a:gd name="T18" fmla="*/ 0 w 25"/>
                <a:gd name="T19" fmla="*/ 21 h 35"/>
                <a:gd name="T20" fmla="*/ 2 w 25"/>
                <a:gd name="T21" fmla="*/ 8 h 35"/>
                <a:gd name="T22" fmla="*/ 2 w 25"/>
                <a:gd name="T23" fmla="*/ 8 h 35"/>
                <a:gd name="T24" fmla="*/ 13 w 25"/>
                <a:gd name="T25" fmla="*/ 0 h 35"/>
                <a:gd name="T26" fmla="*/ 13 w 25"/>
                <a:gd name="T27" fmla="*/ 0 h 35"/>
                <a:gd name="T28" fmla="*/ 14 w 25"/>
                <a:gd name="T29" fmla="*/ 0 h 35"/>
                <a:gd name="T30" fmla="*/ 14 w 25"/>
                <a:gd name="T31" fmla="*/ 0 h 35"/>
                <a:gd name="T32" fmla="*/ 25 w 25"/>
                <a:gd name="T33" fmla="*/ 12 h 35"/>
                <a:gd name="T34" fmla="*/ 25 w 25"/>
                <a:gd name="T35" fmla="*/ 12 h 35"/>
                <a:gd name="T36" fmla="*/ 15 w 25"/>
                <a:gd name="T37" fmla="*/ 35 h 35"/>
                <a:gd name="T38" fmla="*/ 15 w 25"/>
                <a:gd name="T39" fmla="*/ 35 h 35"/>
                <a:gd name="T40" fmla="*/ 14 w 25"/>
                <a:gd name="T41" fmla="*/ 35 h 35"/>
                <a:gd name="T42" fmla="*/ 14 w 25"/>
                <a:gd name="T43" fmla="*/ 35 h 35"/>
                <a:gd name="T44" fmla="*/ 13 w 25"/>
                <a:gd name="T45" fmla="*/ 35 h 35"/>
                <a:gd name="T46" fmla="*/ 13 w 25"/>
                <a:gd name="T47" fmla="*/ 31 h 35"/>
                <a:gd name="T48" fmla="*/ 21 w 25"/>
                <a:gd name="T49" fmla="*/ 12 h 35"/>
                <a:gd name="T50" fmla="*/ 21 w 25"/>
                <a:gd name="T51" fmla="*/ 12 h 35"/>
                <a:gd name="T52" fmla="*/ 13 w 25"/>
                <a:gd name="T53" fmla="*/ 4 h 35"/>
                <a:gd name="T54" fmla="*/ 13 w 25"/>
                <a:gd name="T55" fmla="*/ 4 h 35"/>
                <a:gd name="T56" fmla="*/ 13 w 25"/>
                <a:gd name="T57" fmla="*/ 4 h 35"/>
                <a:gd name="T58" fmla="*/ 13 w 25"/>
                <a:gd name="T59" fmla="*/ 4 h 35"/>
                <a:gd name="T60" fmla="*/ 6 w 25"/>
                <a:gd name="T61" fmla="*/ 9 h 35"/>
                <a:gd name="T62" fmla="*/ 6 w 25"/>
                <a:gd name="T63" fmla="*/ 9 h 35"/>
                <a:gd name="T64" fmla="*/ 4 w 25"/>
                <a:gd name="T65" fmla="*/ 21 h 35"/>
                <a:gd name="T66" fmla="*/ 4 w 25"/>
                <a:gd name="T67" fmla="*/ 21 h 35"/>
                <a:gd name="T68" fmla="*/ 5 w 25"/>
                <a:gd name="T69" fmla="*/ 29 h 35"/>
                <a:gd name="T70" fmla="*/ 5 w 25"/>
                <a:gd name="T71" fmla="*/ 29 h 35"/>
                <a:gd name="T72" fmla="*/ 13 w 25"/>
                <a:gd name="T7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5">
                  <a:moveTo>
                    <a:pt x="13" y="35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1"/>
                    <a:pt x="25" y="6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0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8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7" y="6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4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6"/>
            <p:cNvSpPr/>
            <p:nvPr/>
          </p:nvSpPr>
          <p:spPr bwMode="auto">
            <a:xfrm rot="964014">
              <a:off x="9962307" y="1166037"/>
              <a:ext cx="170991" cy="201772"/>
            </a:xfrm>
            <a:custGeom>
              <a:avLst/>
              <a:gdLst>
                <a:gd name="T0" fmla="*/ 23 w 33"/>
                <a:gd name="T1" fmla="*/ 38 h 38"/>
                <a:gd name="T2" fmla="*/ 11 w 33"/>
                <a:gd name="T3" fmla="*/ 11 h 38"/>
                <a:gd name="T4" fmla="*/ 33 w 33"/>
                <a:gd name="T5" fmla="*/ 33 h 38"/>
                <a:gd name="T6" fmla="*/ 23 w 33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23" y="38"/>
                  </a:moveTo>
                  <a:cubicBezTo>
                    <a:pt x="23" y="38"/>
                    <a:pt x="0" y="21"/>
                    <a:pt x="11" y="11"/>
                  </a:cubicBezTo>
                  <a:cubicBezTo>
                    <a:pt x="24" y="0"/>
                    <a:pt x="33" y="23"/>
                    <a:pt x="33" y="33"/>
                  </a:cubicBezTo>
                  <a:lnTo>
                    <a:pt x="23" y="3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08"/>
            <p:cNvSpPr>
              <a:spLocks noEditPoints="1"/>
            </p:cNvSpPr>
            <p:nvPr/>
          </p:nvSpPr>
          <p:spPr bwMode="auto">
            <a:xfrm rot="964014">
              <a:off x="9985980" y="1204554"/>
              <a:ext cx="151261" cy="179352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12 h 34"/>
                <a:gd name="T4" fmla="*/ 0 w 29"/>
                <a:gd name="T5" fmla="*/ 12 h 34"/>
                <a:gd name="T6" fmla="*/ 4 w 29"/>
                <a:gd name="T7" fmla="*/ 4 h 34"/>
                <a:gd name="T8" fmla="*/ 4 w 29"/>
                <a:gd name="T9" fmla="*/ 4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1 h 34"/>
                <a:gd name="T16" fmla="*/ 25 w 29"/>
                <a:gd name="T17" fmla="*/ 11 h 34"/>
                <a:gd name="T18" fmla="*/ 29 w 29"/>
                <a:gd name="T19" fmla="*/ 27 h 34"/>
                <a:gd name="T20" fmla="*/ 29 w 29"/>
                <a:gd name="T21" fmla="*/ 27 h 34"/>
                <a:gd name="T22" fmla="*/ 29 w 29"/>
                <a:gd name="T23" fmla="*/ 27 h 34"/>
                <a:gd name="T24" fmla="*/ 29 w 29"/>
                <a:gd name="T25" fmla="*/ 27 h 34"/>
                <a:gd name="T26" fmla="*/ 28 w 29"/>
                <a:gd name="T27" fmla="*/ 29 h 34"/>
                <a:gd name="T28" fmla="*/ 28 w 29"/>
                <a:gd name="T29" fmla="*/ 29 h 34"/>
                <a:gd name="T30" fmla="*/ 18 w 29"/>
                <a:gd name="T31" fmla="*/ 34 h 34"/>
                <a:gd name="T32" fmla="*/ 17 w 29"/>
                <a:gd name="T33" fmla="*/ 34 h 34"/>
                <a:gd name="T34" fmla="*/ 17 w 29"/>
                <a:gd name="T35" fmla="*/ 34 h 34"/>
                <a:gd name="T36" fmla="*/ 16 w 29"/>
                <a:gd name="T37" fmla="*/ 34 h 34"/>
                <a:gd name="T38" fmla="*/ 17 w 29"/>
                <a:gd name="T39" fmla="*/ 32 h 34"/>
                <a:gd name="T40" fmla="*/ 19 w 29"/>
                <a:gd name="T41" fmla="*/ 31 h 34"/>
                <a:gd name="T42" fmla="*/ 17 w 29"/>
                <a:gd name="T43" fmla="*/ 32 h 34"/>
                <a:gd name="T44" fmla="*/ 12 w 29"/>
                <a:gd name="T45" fmla="*/ 4 h 34"/>
                <a:gd name="T46" fmla="*/ 7 w 29"/>
                <a:gd name="T47" fmla="*/ 7 h 34"/>
                <a:gd name="T48" fmla="*/ 7 w 29"/>
                <a:gd name="T49" fmla="*/ 7 h 34"/>
                <a:gd name="T50" fmla="*/ 4 w 29"/>
                <a:gd name="T51" fmla="*/ 12 h 34"/>
                <a:gd name="T52" fmla="*/ 4 w 29"/>
                <a:gd name="T53" fmla="*/ 12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30 h 34"/>
                <a:gd name="T60" fmla="*/ 18 w 29"/>
                <a:gd name="T61" fmla="*/ 30 h 34"/>
                <a:gd name="T62" fmla="*/ 25 w 29"/>
                <a:gd name="T63" fmla="*/ 26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cubicBezTo>
                    <a:pt x="16" y="34"/>
                    <a:pt x="0" y="2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8" y="16"/>
                    <a:pt x="29" y="22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6" y="34"/>
                  </a:cubicBezTo>
                  <a:close/>
                  <a:moveTo>
                    <a:pt x="17" y="32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5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5"/>
                    <a:pt x="7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7"/>
                    <a:pt x="16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2"/>
                    <a:pt x="24" y="17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8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09"/>
            <p:cNvSpPr/>
            <p:nvPr/>
          </p:nvSpPr>
          <p:spPr bwMode="auto">
            <a:xfrm rot="964014">
              <a:off x="9873411" y="1284446"/>
              <a:ext cx="170991" cy="170386"/>
            </a:xfrm>
            <a:custGeom>
              <a:avLst/>
              <a:gdLst>
                <a:gd name="T0" fmla="*/ 29 w 33"/>
                <a:gd name="T1" fmla="*/ 28 h 32"/>
                <a:gd name="T2" fmla="*/ 2 w 33"/>
                <a:gd name="T3" fmla="*/ 17 h 32"/>
                <a:gd name="T4" fmla="*/ 33 w 33"/>
                <a:gd name="T5" fmla="*/ 17 h 32"/>
                <a:gd name="T6" fmla="*/ 29 w 33"/>
                <a:gd name="T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9" y="28"/>
                  </a:moveTo>
                  <a:cubicBezTo>
                    <a:pt x="29" y="28"/>
                    <a:pt x="0" y="32"/>
                    <a:pt x="2" y="17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29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10"/>
            <p:cNvSpPr>
              <a:spLocks noEditPoints="1"/>
            </p:cNvSpPr>
            <p:nvPr/>
          </p:nvSpPr>
          <p:spPr bwMode="auto">
            <a:xfrm rot="964014">
              <a:off x="9866727" y="131195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0 w 36"/>
                <a:gd name="T3" fmla="*/ 13 h 25"/>
                <a:gd name="T4" fmla="*/ 0 w 36"/>
                <a:gd name="T5" fmla="*/ 13 h 25"/>
                <a:gd name="T6" fmla="*/ 1 w 36"/>
                <a:gd name="T7" fmla="*/ 12 h 25"/>
                <a:gd name="T8" fmla="*/ 1 w 36"/>
                <a:gd name="T9" fmla="*/ 12 h 25"/>
                <a:gd name="T10" fmla="*/ 12 w 36"/>
                <a:gd name="T11" fmla="*/ 1 h 25"/>
                <a:gd name="T12" fmla="*/ 12 w 36"/>
                <a:gd name="T13" fmla="*/ 1 h 25"/>
                <a:gd name="T14" fmla="*/ 35 w 36"/>
                <a:gd name="T15" fmla="*/ 11 h 25"/>
                <a:gd name="T16" fmla="*/ 35 w 36"/>
                <a:gd name="T17" fmla="*/ 11 h 25"/>
                <a:gd name="T18" fmla="*/ 36 w 36"/>
                <a:gd name="T19" fmla="*/ 13 h 25"/>
                <a:gd name="T20" fmla="*/ 36 w 36"/>
                <a:gd name="T21" fmla="*/ 13 h 25"/>
                <a:gd name="T22" fmla="*/ 32 w 36"/>
                <a:gd name="T23" fmla="*/ 23 h 25"/>
                <a:gd name="T24" fmla="*/ 31 w 36"/>
                <a:gd name="T25" fmla="*/ 25 h 25"/>
                <a:gd name="T26" fmla="*/ 31 w 36"/>
                <a:gd name="T27" fmla="*/ 25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5 h 25"/>
                <a:gd name="T36" fmla="*/ 5 w 36"/>
                <a:gd name="T37" fmla="*/ 12 h 25"/>
                <a:gd name="T38" fmla="*/ 5 w 36"/>
                <a:gd name="T39" fmla="*/ 12 h 25"/>
                <a:gd name="T40" fmla="*/ 4 w 36"/>
                <a:gd name="T41" fmla="*/ 13 h 25"/>
                <a:gd name="T42" fmla="*/ 4 w 36"/>
                <a:gd name="T43" fmla="*/ 13 h 25"/>
                <a:gd name="T44" fmla="*/ 10 w 36"/>
                <a:gd name="T45" fmla="*/ 20 h 25"/>
                <a:gd name="T46" fmla="*/ 10 w 36"/>
                <a:gd name="T47" fmla="*/ 20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1 h 25"/>
                <a:gd name="T54" fmla="*/ 29 w 36"/>
                <a:gd name="T55" fmla="*/ 21 h 25"/>
                <a:gd name="T56" fmla="*/ 31 w 36"/>
                <a:gd name="T57" fmla="*/ 13 h 25"/>
                <a:gd name="T58" fmla="*/ 13 w 36"/>
                <a:gd name="T59" fmla="*/ 5 h 25"/>
                <a:gd name="T60" fmla="*/ 13 w 36"/>
                <a:gd name="T61" fmla="*/ 5 h 25"/>
                <a:gd name="T62" fmla="*/ 12 w 36"/>
                <a:gd name="T6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2"/>
                    <a:pt x="0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4"/>
                    <a:pt x="7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1" y="1"/>
                    <a:pt x="31" y="6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5"/>
                    <a:pt x="8" y="23"/>
                  </a:cubicBezTo>
                  <a:close/>
                  <a:moveTo>
                    <a:pt x="12" y="5"/>
                  </a:moveTo>
                  <a:cubicBezTo>
                    <a:pt x="8" y="5"/>
                    <a:pt x="5" y="6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6"/>
                    <a:pt x="6" y="18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21"/>
                    <a:pt x="17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9"/>
                    <a:pt x="19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11"/>
            <p:cNvSpPr/>
            <p:nvPr/>
          </p:nvSpPr>
          <p:spPr bwMode="auto">
            <a:xfrm rot="964014">
              <a:off x="9813840" y="1449516"/>
              <a:ext cx="203874" cy="179352"/>
            </a:xfrm>
            <a:custGeom>
              <a:avLst/>
              <a:gdLst>
                <a:gd name="T0" fmla="*/ 39 w 39"/>
                <a:gd name="T1" fmla="*/ 10 h 34"/>
                <a:gd name="T2" fmla="*/ 12 w 39"/>
                <a:gd name="T3" fmla="*/ 22 h 34"/>
                <a:gd name="T4" fmla="*/ 33 w 39"/>
                <a:gd name="T5" fmla="*/ 0 h 34"/>
                <a:gd name="T6" fmla="*/ 39 w 39"/>
                <a:gd name="T7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39" y="10"/>
                  </a:moveTo>
                  <a:cubicBezTo>
                    <a:pt x="39" y="10"/>
                    <a:pt x="21" y="34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12"/>
            <p:cNvSpPr>
              <a:spLocks noEditPoints="1"/>
            </p:cNvSpPr>
            <p:nvPr/>
          </p:nvSpPr>
          <p:spPr bwMode="auto">
            <a:xfrm rot="964014">
              <a:off x="9856102" y="1445509"/>
              <a:ext cx="175375" cy="159177"/>
            </a:xfrm>
            <a:custGeom>
              <a:avLst/>
              <a:gdLst>
                <a:gd name="T0" fmla="*/ 3 w 34"/>
                <a:gd name="T1" fmla="*/ 26 h 30"/>
                <a:gd name="T2" fmla="*/ 0 w 34"/>
                <a:gd name="T3" fmla="*/ 18 h 30"/>
                <a:gd name="T4" fmla="*/ 0 w 34"/>
                <a:gd name="T5" fmla="*/ 18 h 30"/>
                <a:gd name="T6" fmla="*/ 10 w 34"/>
                <a:gd name="T7" fmla="*/ 5 h 30"/>
                <a:gd name="T8" fmla="*/ 10 w 34"/>
                <a:gd name="T9" fmla="*/ 5 h 30"/>
                <a:gd name="T10" fmla="*/ 26 w 34"/>
                <a:gd name="T11" fmla="*/ 0 h 30"/>
                <a:gd name="T12" fmla="*/ 26 w 34"/>
                <a:gd name="T13" fmla="*/ 0 h 30"/>
                <a:gd name="T14" fmla="*/ 27 w 34"/>
                <a:gd name="T15" fmla="*/ 0 h 30"/>
                <a:gd name="T16" fmla="*/ 27 w 34"/>
                <a:gd name="T17" fmla="*/ 0 h 30"/>
                <a:gd name="T18" fmla="*/ 28 w 34"/>
                <a:gd name="T19" fmla="*/ 1 h 30"/>
                <a:gd name="T20" fmla="*/ 28 w 34"/>
                <a:gd name="T21" fmla="*/ 1 h 30"/>
                <a:gd name="T22" fmla="*/ 34 w 34"/>
                <a:gd name="T23" fmla="*/ 11 h 30"/>
                <a:gd name="T24" fmla="*/ 32 w 34"/>
                <a:gd name="T25" fmla="*/ 12 h 30"/>
                <a:gd name="T26" fmla="*/ 34 w 34"/>
                <a:gd name="T27" fmla="*/ 11 h 30"/>
                <a:gd name="T28" fmla="*/ 33 w 34"/>
                <a:gd name="T29" fmla="*/ 13 h 30"/>
                <a:gd name="T30" fmla="*/ 33 w 34"/>
                <a:gd name="T31" fmla="*/ 13 h 30"/>
                <a:gd name="T32" fmla="*/ 11 w 34"/>
                <a:gd name="T33" fmla="*/ 30 h 30"/>
                <a:gd name="T34" fmla="*/ 11 w 34"/>
                <a:gd name="T35" fmla="*/ 30 h 30"/>
                <a:gd name="T36" fmla="*/ 11 w 34"/>
                <a:gd name="T37" fmla="*/ 30 h 30"/>
                <a:gd name="T38" fmla="*/ 11 w 34"/>
                <a:gd name="T39" fmla="*/ 30 h 30"/>
                <a:gd name="T40" fmla="*/ 3 w 34"/>
                <a:gd name="T41" fmla="*/ 26 h 30"/>
                <a:gd name="T42" fmla="*/ 12 w 34"/>
                <a:gd name="T43" fmla="*/ 8 h 30"/>
                <a:gd name="T44" fmla="*/ 4 w 34"/>
                <a:gd name="T45" fmla="*/ 18 h 30"/>
                <a:gd name="T46" fmla="*/ 4 w 34"/>
                <a:gd name="T47" fmla="*/ 18 h 30"/>
                <a:gd name="T48" fmla="*/ 6 w 34"/>
                <a:gd name="T49" fmla="*/ 23 h 30"/>
                <a:gd name="T50" fmla="*/ 6 w 34"/>
                <a:gd name="T51" fmla="*/ 23 h 30"/>
                <a:gd name="T52" fmla="*/ 11 w 34"/>
                <a:gd name="T53" fmla="*/ 26 h 30"/>
                <a:gd name="T54" fmla="*/ 11 w 34"/>
                <a:gd name="T55" fmla="*/ 26 h 30"/>
                <a:gd name="T56" fmla="*/ 24 w 34"/>
                <a:gd name="T57" fmla="*/ 18 h 30"/>
                <a:gd name="T58" fmla="*/ 24 w 34"/>
                <a:gd name="T59" fmla="*/ 18 h 30"/>
                <a:gd name="T60" fmla="*/ 29 w 34"/>
                <a:gd name="T61" fmla="*/ 12 h 30"/>
                <a:gd name="T62" fmla="*/ 29 w 34"/>
                <a:gd name="T63" fmla="*/ 12 h 30"/>
                <a:gd name="T64" fmla="*/ 25 w 34"/>
                <a:gd name="T65" fmla="*/ 4 h 30"/>
                <a:gd name="T66" fmla="*/ 12 w 34"/>
                <a:gd name="T6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0">
                  <a:moveTo>
                    <a:pt x="3" y="26"/>
                  </a:moveTo>
                  <a:cubicBezTo>
                    <a:pt x="1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5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2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8" y="30"/>
                    <a:pt x="5" y="28"/>
                    <a:pt x="3" y="26"/>
                  </a:cubicBezTo>
                  <a:close/>
                  <a:moveTo>
                    <a:pt x="12" y="8"/>
                  </a:moveTo>
                  <a:cubicBezTo>
                    <a:pt x="7" y="11"/>
                    <a:pt x="3" y="14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5"/>
                    <a:pt x="9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5" y="26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6"/>
                    <a:pt x="28" y="13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5"/>
                    <a:pt x="16" y="6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13"/>
            <p:cNvSpPr/>
            <p:nvPr/>
          </p:nvSpPr>
          <p:spPr bwMode="auto">
            <a:xfrm rot="964014">
              <a:off x="9928957" y="1543080"/>
              <a:ext cx="170991" cy="170386"/>
            </a:xfrm>
            <a:custGeom>
              <a:avLst/>
              <a:gdLst>
                <a:gd name="T0" fmla="*/ 28 w 33"/>
                <a:gd name="T1" fmla="*/ 3 h 32"/>
                <a:gd name="T2" fmla="*/ 18 w 33"/>
                <a:gd name="T3" fmla="*/ 31 h 32"/>
                <a:gd name="T4" fmla="*/ 17 w 33"/>
                <a:gd name="T5" fmla="*/ 0 h 32"/>
                <a:gd name="T6" fmla="*/ 28 w 33"/>
                <a:gd name="T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28" y="3"/>
                  </a:moveTo>
                  <a:cubicBezTo>
                    <a:pt x="28" y="3"/>
                    <a:pt x="33" y="32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14"/>
            <p:cNvSpPr>
              <a:spLocks noEditPoints="1"/>
            </p:cNvSpPr>
            <p:nvPr/>
          </p:nvSpPr>
          <p:spPr bwMode="auto">
            <a:xfrm rot="964014">
              <a:off x="9960193" y="1534731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3 h 35"/>
                <a:gd name="T8" fmla="*/ 0 w 25"/>
                <a:gd name="T9" fmla="*/ 23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3 h 35"/>
                <a:gd name="T20" fmla="*/ 22 w 25"/>
                <a:gd name="T21" fmla="*/ 5 h 35"/>
                <a:gd name="T22" fmla="*/ 23 w 25"/>
                <a:gd name="T23" fmla="*/ 3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4 h 35"/>
                <a:gd name="T30" fmla="*/ 25 w 25"/>
                <a:gd name="T31" fmla="*/ 14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3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4 h 35"/>
                <a:gd name="T58" fmla="*/ 21 w 25"/>
                <a:gd name="T59" fmla="*/ 14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4 h 35"/>
                <a:gd name="T66" fmla="*/ 4 w 25"/>
                <a:gd name="T6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" y="35"/>
                    <a:pt x="0" y="29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8"/>
                    <a:pt x="24" y="23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  <a:moveTo>
                    <a:pt x="4" y="23"/>
                  </a:moveTo>
                  <a:cubicBezTo>
                    <a:pt x="4" y="28"/>
                    <a:pt x="5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29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8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1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8"/>
                    <a:pt x="4" y="17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15"/>
            <p:cNvSpPr/>
            <p:nvPr/>
          </p:nvSpPr>
          <p:spPr bwMode="auto">
            <a:xfrm rot="964014">
              <a:off x="10095130" y="1568246"/>
              <a:ext cx="170991" cy="201772"/>
            </a:xfrm>
            <a:custGeom>
              <a:avLst/>
              <a:gdLst>
                <a:gd name="T0" fmla="*/ 10 w 33"/>
                <a:gd name="T1" fmla="*/ 0 h 38"/>
                <a:gd name="T2" fmla="*/ 22 w 33"/>
                <a:gd name="T3" fmla="*/ 27 h 38"/>
                <a:gd name="T4" fmla="*/ 0 w 33"/>
                <a:gd name="T5" fmla="*/ 5 h 38"/>
                <a:gd name="T6" fmla="*/ 10 w 33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8">
                  <a:moveTo>
                    <a:pt x="10" y="0"/>
                  </a:moveTo>
                  <a:cubicBezTo>
                    <a:pt x="10" y="0"/>
                    <a:pt x="33" y="17"/>
                    <a:pt x="22" y="27"/>
                  </a:cubicBezTo>
                  <a:cubicBezTo>
                    <a:pt x="9" y="38"/>
                    <a:pt x="0" y="15"/>
                    <a:pt x="0" y="5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16"/>
            <p:cNvSpPr>
              <a:spLocks noEditPoints="1"/>
            </p:cNvSpPr>
            <p:nvPr/>
          </p:nvSpPr>
          <p:spPr bwMode="auto">
            <a:xfrm rot="964014">
              <a:off x="10090566" y="1554303"/>
              <a:ext cx="151261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5 h 34"/>
                <a:gd name="T16" fmla="*/ 1 w 29"/>
                <a:gd name="T17" fmla="*/ 5 h 34"/>
                <a:gd name="T18" fmla="*/ 11 w 29"/>
                <a:gd name="T19" fmla="*/ 0 h 34"/>
                <a:gd name="T20" fmla="*/ 13 w 29"/>
                <a:gd name="T21" fmla="*/ 0 h 34"/>
                <a:gd name="T22" fmla="*/ 13 w 29"/>
                <a:gd name="T23" fmla="*/ 0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2 w 29"/>
                <a:gd name="T45" fmla="*/ 28 h 34"/>
                <a:gd name="T46" fmla="*/ 22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4 h 34"/>
                <a:gd name="T58" fmla="*/ 11 w 29"/>
                <a:gd name="T59" fmla="*/ 4 h 34"/>
                <a:gd name="T60" fmla="*/ 4 w 29"/>
                <a:gd name="T61" fmla="*/ 8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8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29" y="1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8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7"/>
                    <a:pt x="13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617"/>
            <p:cNvSpPr/>
            <p:nvPr/>
          </p:nvSpPr>
          <p:spPr bwMode="auto">
            <a:xfrm rot="964014">
              <a:off x="10183407" y="1483379"/>
              <a:ext cx="170991" cy="170386"/>
            </a:xfrm>
            <a:custGeom>
              <a:avLst/>
              <a:gdLst>
                <a:gd name="T0" fmla="*/ 4 w 33"/>
                <a:gd name="T1" fmla="*/ 5 h 32"/>
                <a:gd name="T2" fmla="*/ 31 w 33"/>
                <a:gd name="T3" fmla="*/ 15 h 32"/>
                <a:gd name="T4" fmla="*/ 0 w 33"/>
                <a:gd name="T5" fmla="*/ 15 h 32"/>
                <a:gd name="T6" fmla="*/ 4 w 33"/>
                <a:gd name="T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4" y="5"/>
                  </a:moveTo>
                  <a:cubicBezTo>
                    <a:pt x="4" y="5"/>
                    <a:pt x="33" y="0"/>
                    <a:pt x="31" y="15"/>
                  </a:cubicBezTo>
                  <a:cubicBezTo>
                    <a:pt x="30" y="32"/>
                    <a:pt x="7" y="22"/>
                    <a:pt x="0" y="15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618"/>
            <p:cNvSpPr>
              <a:spLocks noEditPoints="1"/>
            </p:cNvSpPr>
            <p:nvPr/>
          </p:nvSpPr>
          <p:spPr bwMode="auto">
            <a:xfrm rot="964014">
              <a:off x="10174744" y="1493986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0 w 36"/>
                <a:gd name="T7" fmla="*/ 13 h 25"/>
                <a:gd name="T8" fmla="*/ 0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5 w 36"/>
                <a:gd name="T25" fmla="*/ 12 h 25"/>
                <a:gd name="T26" fmla="*/ 35 w 36"/>
                <a:gd name="T27" fmla="*/ 12 h 25"/>
                <a:gd name="T28" fmla="*/ 35 w 36"/>
                <a:gd name="T29" fmla="*/ 13 h 25"/>
                <a:gd name="T30" fmla="*/ 35 w 36"/>
                <a:gd name="T31" fmla="*/ 13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1 w 36"/>
                <a:gd name="T41" fmla="*/ 13 h 25"/>
                <a:gd name="T42" fmla="*/ 31 w 36"/>
                <a:gd name="T43" fmla="*/ 13 h 25"/>
                <a:gd name="T44" fmla="*/ 31 w 36"/>
                <a:gd name="T45" fmla="*/ 12 h 25"/>
                <a:gd name="T46" fmla="*/ 31 w 36"/>
                <a:gd name="T47" fmla="*/ 12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4 h 25"/>
                <a:gd name="T58" fmla="*/ 7 w 36"/>
                <a:gd name="T59" fmla="*/ 4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19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0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0"/>
                    <a:pt x="31" y="19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4"/>
                    <a:pt x="18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6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619"/>
            <p:cNvSpPr/>
            <p:nvPr/>
          </p:nvSpPr>
          <p:spPr bwMode="auto">
            <a:xfrm rot="964014">
              <a:off x="10210095" y="1309340"/>
              <a:ext cx="203874" cy="179352"/>
            </a:xfrm>
            <a:custGeom>
              <a:avLst/>
              <a:gdLst>
                <a:gd name="T0" fmla="*/ 0 w 39"/>
                <a:gd name="T1" fmla="*/ 24 h 34"/>
                <a:gd name="T2" fmla="*/ 27 w 39"/>
                <a:gd name="T3" fmla="*/ 12 h 34"/>
                <a:gd name="T4" fmla="*/ 6 w 39"/>
                <a:gd name="T5" fmla="*/ 34 h 34"/>
                <a:gd name="T6" fmla="*/ 0 w 39"/>
                <a:gd name="T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0" y="24"/>
                  </a:moveTo>
                  <a:cubicBezTo>
                    <a:pt x="0" y="24"/>
                    <a:pt x="18" y="0"/>
                    <a:pt x="27" y="12"/>
                  </a:cubicBezTo>
                  <a:cubicBezTo>
                    <a:pt x="39" y="25"/>
                    <a:pt x="15" y="34"/>
                    <a:pt x="6" y="3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620"/>
            <p:cNvSpPr>
              <a:spLocks noEditPoints="1"/>
            </p:cNvSpPr>
            <p:nvPr/>
          </p:nvSpPr>
          <p:spPr bwMode="auto">
            <a:xfrm rot="964014">
              <a:off x="10195711" y="1337921"/>
              <a:ext cx="175375" cy="154692"/>
            </a:xfrm>
            <a:custGeom>
              <a:avLst/>
              <a:gdLst>
                <a:gd name="T0" fmla="*/ 6 w 34"/>
                <a:gd name="T1" fmla="*/ 28 h 29"/>
                <a:gd name="T2" fmla="*/ 0 w 34"/>
                <a:gd name="T3" fmla="*/ 18 h 29"/>
                <a:gd name="T4" fmla="*/ 2 w 34"/>
                <a:gd name="T5" fmla="*/ 17 h 29"/>
                <a:gd name="T6" fmla="*/ 4 w 34"/>
                <a:gd name="T7" fmla="*/ 18 h 29"/>
                <a:gd name="T8" fmla="*/ 2 w 34"/>
                <a:gd name="T9" fmla="*/ 17 h 29"/>
                <a:gd name="T10" fmla="*/ 0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6 h 29"/>
                <a:gd name="T58" fmla="*/ 28 w 34"/>
                <a:gd name="T59" fmla="*/ 6 h 29"/>
                <a:gd name="T60" fmla="*/ 23 w 34"/>
                <a:gd name="T61" fmla="*/ 4 h 29"/>
                <a:gd name="T62" fmla="*/ 23 w 34"/>
                <a:gd name="T63" fmla="*/ 4 h 29"/>
                <a:gd name="T64" fmla="*/ 10 w 34"/>
                <a:gd name="T65" fmla="*/ 11 h 29"/>
                <a:gd name="T66" fmla="*/ 10 w 34"/>
                <a:gd name="T67" fmla="*/ 11 h 29"/>
                <a:gd name="T68" fmla="*/ 5 w 34"/>
                <a:gd name="T69" fmla="*/ 17 h 29"/>
                <a:gd name="T70" fmla="*/ 5 w 34"/>
                <a:gd name="T71" fmla="*/ 17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6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29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7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3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0"/>
                    <a:pt x="30" y="8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4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3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621"/>
            <p:cNvSpPr/>
            <p:nvPr/>
          </p:nvSpPr>
          <p:spPr bwMode="auto">
            <a:xfrm rot="964014">
              <a:off x="9964775" y="1323720"/>
              <a:ext cx="291562" cy="298174"/>
            </a:xfrm>
            <a:custGeom>
              <a:avLst/>
              <a:gdLst>
                <a:gd name="T0" fmla="*/ 33 w 56"/>
                <a:gd name="T1" fmla="*/ 7 h 56"/>
                <a:gd name="T2" fmla="*/ 7 w 56"/>
                <a:gd name="T3" fmla="*/ 24 h 56"/>
                <a:gd name="T4" fmla="*/ 41 w 56"/>
                <a:gd name="T5" fmla="*/ 48 h 56"/>
                <a:gd name="T6" fmla="*/ 33 w 56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7"/>
                    <a:pt x="29" y="56"/>
                    <a:pt x="41" y="48"/>
                  </a:cubicBezTo>
                  <a:cubicBezTo>
                    <a:pt x="53" y="40"/>
                    <a:pt x="56" y="11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622"/>
            <p:cNvSpPr>
              <a:spLocks noEditPoints="1"/>
            </p:cNvSpPr>
            <p:nvPr/>
          </p:nvSpPr>
          <p:spPr bwMode="auto">
            <a:xfrm rot="964014">
              <a:off x="9985767" y="1346007"/>
              <a:ext cx="247718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5 w 48"/>
                <a:gd name="T29" fmla="*/ 20 h 49"/>
                <a:gd name="T30" fmla="*/ 4 w 48"/>
                <a:gd name="T31" fmla="*/ 27 h 49"/>
                <a:gd name="T32" fmla="*/ 4 w 48"/>
                <a:gd name="T33" fmla="*/ 27 h 49"/>
                <a:gd name="T34" fmla="*/ 26 w 48"/>
                <a:gd name="T35" fmla="*/ 45 h 49"/>
                <a:gd name="T36" fmla="*/ 26 w 48"/>
                <a:gd name="T37" fmla="*/ 45 h 49"/>
                <a:gd name="T38" fmla="*/ 36 w 48"/>
                <a:gd name="T39" fmla="*/ 42 h 49"/>
                <a:gd name="T40" fmla="*/ 36 w 48"/>
                <a:gd name="T41" fmla="*/ 42 h 49"/>
                <a:gd name="T42" fmla="*/ 44 w 48"/>
                <a:gd name="T43" fmla="*/ 24 h 49"/>
                <a:gd name="T44" fmla="*/ 44 w 48"/>
                <a:gd name="T45" fmla="*/ 24 h 49"/>
                <a:gd name="T46" fmla="*/ 28 w 48"/>
                <a:gd name="T47" fmla="*/ 5 h 49"/>
                <a:gd name="T48" fmla="*/ 28 w 48"/>
                <a:gd name="T49" fmla="*/ 5 h 49"/>
                <a:gd name="T50" fmla="*/ 29 w 48"/>
                <a:gd name="T51" fmla="*/ 3 h 49"/>
                <a:gd name="T52" fmla="*/ 29 w 48"/>
                <a:gd name="T53" fmla="*/ 1 h 49"/>
                <a:gd name="T54" fmla="*/ 29 w 48"/>
                <a:gd name="T55" fmla="*/ 3 h 49"/>
                <a:gd name="T56" fmla="*/ 28 w 48"/>
                <a:gd name="T57" fmla="*/ 5 h 49"/>
                <a:gd name="T58" fmla="*/ 28 w 48"/>
                <a:gd name="T59" fmla="*/ 5 h 49"/>
                <a:gd name="T60" fmla="*/ 23 w 48"/>
                <a:gd name="T61" fmla="*/ 4 h 49"/>
                <a:gd name="T62" fmla="*/ 23 w 48"/>
                <a:gd name="T63" fmla="*/ 4 h 49"/>
                <a:gd name="T64" fmla="*/ 5 w 48"/>
                <a:gd name="T65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4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" y="3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3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1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5" y="20"/>
                  </a:move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8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3" y="44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1" y="39"/>
                    <a:pt x="44" y="31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6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9" y="6"/>
                    <a:pt x="5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23"/>
            <p:cNvSpPr/>
            <p:nvPr/>
          </p:nvSpPr>
          <p:spPr bwMode="auto">
            <a:xfrm rot="964014">
              <a:off x="7727087" y="2189461"/>
              <a:ext cx="140301" cy="143483"/>
            </a:xfrm>
            <a:custGeom>
              <a:avLst/>
              <a:gdLst>
                <a:gd name="T0" fmla="*/ 0 w 27"/>
                <a:gd name="T1" fmla="*/ 23 h 27"/>
                <a:gd name="T2" fmla="*/ 14 w 27"/>
                <a:gd name="T3" fmla="*/ 4 h 27"/>
                <a:gd name="T4" fmla="*/ 7 w 27"/>
                <a:gd name="T5" fmla="*/ 27 h 27"/>
                <a:gd name="T6" fmla="*/ 0 w 27"/>
                <a:gd name="T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0" y="23"/>
                  </a:moveTo>
                  <a:cubicBezTo>
                    <a:pt x="0" y="23"/>
                    <a:pt x="3" y="0"/>
                    <a:pt x="14" y="4"/>
                  </a:cubicBezTo>
                  <a:cubicBezTo>
                    <a:pt x="27" y="9"/>
                    <a:pt x="14" y="24"/>
                    <a:pt x="7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24"/>
            <p:cNvSpPr>
              <a:spLocks noEditPoints="1"/>
            </p:cNvSpPr>
            <p:nvPr/>
          </p:nvSpPr>
          <p:spPr bwMode="auto">
            <a:xfrm rot="964014">
              <a:off x="7714811" y="2187571"/>
              <a:ext cx="118378" cy="150208"/>
            </a:xfrm>
            <a:custGeom>
              <a:avLst/>
              <a:gdLst>
                <a:gd name="T0" fmla="*/ 8 w 23"/>
                <a:gd name="T1" fmla="*/ 28 h 28"/>
                <a:gd name="T2" fmla="*/ 1 w 23"/>
                <a:gd name="T3" fmla="*/ 23 h 28"/>
                <a:gd name="T4" fmla="*/ 2 w 23"/>
                <a:gd name="T5" fmla="*/ 22 h 28"/>
                <a:gd name="T6" fmla="*/ 4 w 23"/>
                <a:gd name="T7" fmla="*/ 22 h 28"/>
                <a:gd name="T8" fmla="*/ 2 w 23"/>
                <a:gd name="T9" fmla="*/ 22 h 28"/>
                <a:gd name="T10" fmla="*/ 1 w 23"/>
                <a:gd name="T11" fmla="*/ 23 h 28"/>
                <a:gd name="T12" fmla="*/ 0 w 23"/>
                <a:gd name="T13" fmla="*/ 21 h 28"/>
                <a:gd name="T14" fmla="*/ 0 w 23"/>
                <a:gd name="T15" fmla="*/ 21 h 28"/>
                <a:gd name="T16" fmla="*/ 2 w 23"/>
                <a:gd name="T17" fmla="*/ 11 h 28"/>
                <a:gd name="T18" fmla="*/ 2 w 23"/>
                <a:gd name="T19" fmla="*/ 11 h 28"/>
                <a:gd name="T20" fmla="*/ 13 w 23"/>
                <a:gd name="T21" fmla="*/ 0 h 28"/>
                <a:gd name="T22" fmla="*/ 13 w 23"/>
                <a:gd name="T23" fmla="*/ 0 h 28"/>
                <a:gd name="T24" fmla="*/ 17 w 23"/>
                <a:gd name="T25" fmla="*/ 1 h 28"/>
                <a:gd name="T26" fmla="*/ 17 w 23"/>
                <a:gd name="T27" fmla="*/ 1 h 28"/>
                <a:gd name="T28" fmla="*/ 23 w 23"/>
                <a:gd name="T29" fmla="*/ 10 h 28"/>
                <a:gd name="T30" fmla="*/ 23 w 23"/>
                <a:gd name="T31" fmla="*/ 10 h 28"/>
                <a:gd name="T32" fmla="*/ 10 w 23"/>
                <a:gd name="T33" fmla="*/ 28 h 28"/>
                <a:gd name="T34" fmla="*/ 10 w 23"/>
                <a:gd name="T35" fmla="*/ 28 h 28"/>
                <a:gd name="T36" fmla="*/ 9 w 23"/>
                <a:gd name="T37" fmla="*/ 28 h 28"/>
                <a:gd name="T38" fmla="*/ 9 w 23"/>
                <a:gd name="T39" fmla="*/ 28 h 28"/>
                <a:gd name="T40" fmla="*/ 8 w 23"/>
                <a:gd name="T41" fmla="*/ 28 h 28"/>
                <a:gd name="T42" fmla="*/ 9 w 23"/>
                <a:gd name="T43" fmla="*/ 24 h 28"/>
                <a:gd name="T44" fmla="*/ 19 w 23"/>
                <a:gd name="T45" fmla="*/ 10 h 28"/>
                <a:gd name="T46" fmla="*/ 19 w 23"/>
                <a:gd name="T47" fmla="*/ 10 h 28"/>
                <a:gd name="T48" fmla="*/ 15 w 23"/>
                <a:gd name="T49" fmla="*/ 5 h 28"/>
                <a:gd name="T50" fmla="*/ 15 w 23"/>
                <a:gd name="T51" fmla="*/ 5 h 28"/>
                <a:gd name="T52" fmla="*/ 13 w 23"/>
                <a:gd name="T53" fmla="*/ 4 h 28"/>
                <a:gd name="T54" fmla="*/ 13 w 23"/>
                <a:gd name="T55" fmla="*/ 4 h 28"/>
                <a:gd name="T56" fmla="*/ 6 w 23"/>
                <a:gd name="T57" fmla="*/ 13 h 28"/>
                <a:gd name="T58" fmla="*/ 6 w 23"/>
                <a:gd name="T59" fmla="*/ 13 h 28"/>
                <a:gd name="T60" fmla="*/ 4 w 23"/>
                <a:gd name="T61" fmla="*/ 21 h 28"/>
                <a:gd name="T62" fmla="*/ 4 w 23"/>
                <a:gd name="T63" fmla="*/ 21 h 28"/>
                <a:gd name="T64" fmla="*/ 9 w 23"/>
                <a:gd name="T6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8">
                  <a:moveTo>
                    <a:pt x="8" y="28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16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6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7"/>
                    <a:pt x="15" y="25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lose/>
                  <a:moveTo>
                    <a:pt x="9" y="24"/>
                  </a:moveTo>
                  <a:cubicBezTo>
                    <a:pt x="13" y="21"/>
                    <a:pt x="20" y="14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8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25"/>
            <p:cNvSpPr/>
            <p:nvPr/>
          </p:nvSpPr>
          <p:spPr bwMode="auto">
            <a:xfrm rot="964014">
              <a:off x="7596824" y="2129551"/>
              <a:ext cx="129340" cy="152451"/>
            </a:xfrm>
            <a:custGeom>
              <a:avLst/>
              <a:gdLst>
                <a:gd name="T0" fmla="*/ 14 w 25"/>
                <a:gd name="T1" fmla="*/ 29 h 29"/>
                <a:gd name="T2" fmla="*/ 11 w 25"/>
                <a:gd name="T3" fmla="*/ 6 h 29"/>
                <a:gd name="T4" fmla="*/ 23 w 25"/>
                <a:gd name="T5" fmla="*/ 27 h 29"/>
                <a:gd name="T6" fmla="*/ 14 w 25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14" y="29"/>
                  </a:moveTo>
                  <a:cubicBezTo>
                    <a:pt x="14" y="29"/>
                    <a:pt x="0" y="11"/>
                    <a:pt x="11" y="6"/>
                  </a:cubicBezTo>
                  <a:cubicBezTo>
                    <a:pt x="24" y="0"/>
                    <a:pt x="25" y="20"/>
                    <a:pt x="23" y="27"/>
                  </a:cubicBezTo>
                  <a:lnTo>
                    <a:pt x="14" y="2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26"/>
            <p:cNvSpPr>
              <a:spLocks noEditPoints="1"/>
            </p:cNvSpPr>
            <p:nvPr/>
          </p:nvSpPr>
          <p:spPr bwMode="auto">
            <a:xfrm rot="964014">
              <a:off x="7618809" y="2148966"/>
              <a:ext cx="107417" cy="147966"/>
            </a:xfrm>
            <a:custGeom>
              <a:avLst/>
              <a:gdLst>
                <a:gd name="T0" fmla="*/ 8 w 21"/>
                <a:gd name="T1" fmla="*/ 27 h 28"/>
                <a:gd name="T2" fmla="*/ 0 w 21"/>
                <a:gd name="T3" fmla="*/ 9 h 28"/>
                <a:gd name="T4" fmla="*/ 0 w 21"/>
                <a:gd name="T5" fmla="*/ 9 h 28"/>
                <a:gd name="T6" fmla="*/ 5 w 21"/>
                <a:gd name="T7" fmla="*/ 1 h 28"/>
                <a:gd name="T8" fmla="*/ 5 w 21"/>
                <a:gd name="T9" fmla="*/ 1 h 28"/>
                <a:gd name="T10" fmla="*/ 10 w 21"/>
                <a:gd name="T11" fmla="*/ 0 h 28"/>
                <a:gd name="T12" fmla="*/ 10 w 21"/>
                <a:gd name="T13" fmla="*/ 0 h 28"/>
                <a:gd name="T14" fmla="*/ 19 w 21"/>
                <a:gd name="T15" fmla="*/ 6 h 28"/>
                <a:gd name="T16" fmla="*/ 19 w 21"/>
                <a:gd name="T17" fmla="*/ 6 h 28"/>
                <a:gd name="T18" fmla="*/ 21 w 21"/>
                <a:gd name="T19" fmla="*/ 17 h 28"/>
                <a:gd name="T20" fmla="*/ 21 w 21"/>
                <a:gd name="T21" fmla="*/ 17 h 28"/>
                <a:gd name="T22" fmla="*/ 20 w 21"/>
                <a:gd name="T23" fmla="*/ 25 h 28"/>
                <a:gd name="T24" fmla="*/ 20 w 21"/>
                <a:gd name="T25" fmla="*/ 25 h 28"/>
                <a:gd name="T26" fmla="*/ 18 w 21"/>
                <a:gd name="T27" fmla="*/ 26 h 28"/>
                <a:gd name="T28" fmla="*/ 18 w 21"/>
                <a:gd name="T29" fmla="*/ 26 h 28"/>
                <a:gd name="T30" fmla="*/ 10 w 21"/>
                <a:gd name="T31" fmla="*/ 28 h 28"/>
                <a:gd name="T32" fmla="*/ 9 w 21"/>
                <a:gd name="T33" fmla="*/ 28 h 28"/>
                <a:gd name="T34" fmla="*/ 9 w 21"/>
                <a:gd name="T35" fmla="*/ 28 h 28"/>
                <a:gd name="T36" fmla="*/ 8 w 21"/>
                <a:gd name="T37" fmla="*/ 27 h 28"/>
                <a:gd name="T38" fmla="*/ 9 w 21"/>
                <a:gd name="T39" fmla="*/ 26 h 28"/>
                <a:gd name="T40" fmla="*/ 11 w 21"/>
                <a:gd name="T41" fmla="*/ 25 h 28"/>
                <a:gd name="T42" fmla="*/ 9 w 21"/>
                <a:gd name="T43" fmla="*/ 26 h 28"/>
                <a:gd name="T44" fmla="*/ 7 w 21"/>
                <a:gd name="T45" fmla="*/ 5 h 28"/>
                <a:gd name="T46" fmla="*/ 4 w 21"/>
                <a:gd name="T47" fmla="*/ 9 h 28"/>
                <a:gd name="T48" fmla="*/ 4 w 21"/>
                <a:gd name="T49" fmla="*/ 9 h 28"/>
                <a:gd name="T50" fmla="*/ 7 w 21"/>
                <a:gd name="T51" fmla="*/ 19 h 28"/>
                <a:gd name="T52" fmla="*/ 7 w 21"/>
                <a:gd name="T53" fmla="*/ 19 h 28"/>
                <a:gd name="T54" fmla="*/ 10 w 21"/>
                <a:gd name="T55" fmla="*/ 24 h 28"/>
                <a:gd name="T56" fmla="*/ 10 w 21"/>
                <a:gd name="T57" fmla="*/ 24 h 28"/>
                <a:gd name="T58" fmla="*/ 16 w 21"/>
                <a:gd name="T59" fmla="*/ 22 h 28"/>
                <a:gd name="T60" fmla="*/ 17 w 21"/>
                <a:gd name="T61" fmla="*/ 17 h 28"/>
                <a:gd name="T62" fmla="*/ 17 w 21"/>
                <a:gd name="T63" fmla="*/ 17 h 28"/>
                <a:gd name="T64" fmla="*/ 15 w 21"/>
                <a:gd name="T65" fmla="*/ 8 h 28"/>
                <a:gd name="T66" fmla="*/ 15 w 21"/>
                <a:gd name="T67" fmla="*/ 8 h 28"/>
                <a:gd name="T68" fmla="*/ 10 w 21"/>
                <a:gd name="T69" fmla="*/ 4 h 28"/>
                <a:gd name="T70" fmla="*/ 10 w 21"/>
                <a:gd name="T71" fmla="*/ 4 h 28"/>
                <a:gd name="T72" fmla="*/ 7 w 21"/>
                <a:gd name="T7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8">
                  <a:moveTo>
                    <a:pt x="8" y="27"/>
                  </a:moveTo>
                  <a:cubicBezTo>
                    <a:pt x="8" y="27"/>
                    <a:pt x="0" y="1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7" y="3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1" y="13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0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9" y="2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7" y="5"/>
                  </a:moveTo>
                  <a:cubicBezTo>
                    <a:pt x="5" y="6"/>
                    <a:pt x="4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6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1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19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6" y="10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27"/>
            <p:cNvSpPr/>
            <p:nvPr/>
          </p:nvSpPr>
          <p:spPr bwMode="auto">
            <a:xfrm rot="964014">
              <a:off x="7499723" y="2173513"/>
              <a:ext cx="144684" cy="138999"/>
            </a:xfrm>
            <a:custGeom>
              <a:avLst/>
              <a:gdLst>
                <a:gd name="T0" fmla="*/ 23 w 28"/>
                <a:gd name="T1" fmla="*/ 26 h 26"/>
                <a:gd name="T2" fmla="*/ 5 w 28"/>
                <a:gd name="T3" fmla="*/ 12 h 26"/>
                <a:gd name="T4" fmla="*/ 28 w 28"/>
                <a:gd name="T5" fmla="*/ 19 h 26"/>
                <a:gd name="T6" fmla="*/ 23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23" y="26"/>
                  </a:moveTo>
                  <a:cubicBezTo>
                    <a:pt x="23" y="26"/>
                    <a:pt x="0" y="23"/>
                    <a:pt x="5" y="12"/>
                  </a:cubicBezTo>
                  <a:cubicBezTo>
                    <a:pt x="9" y="0"/>
                    <a:pt x="24" y="12"/>
                    <a:pt x="28" y="19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28"/>
            <p:cNvSpPr>
              <a:spLocks noEditPoints="1"/>
            </p:cNvSpPr>
            <p:nvPr/>
          </p:nvSpPr>
          <p:spPr bwMode="auto">
            <a:xfrm rot="964014">
              <a:off x="7504982" y="2202704"/>
              <a:ext cx="144684" cy="123305"/>
            </a:xfrm>
            <a:custGeom>
              <a:avLst/>
              <a:gdLst>
                <a:gd name="T0" fmla="*/ 21 w 28"/>
                <a:gd name="T1" fmla="*/ 23 h 23"/>
                <a:gd name="T2" fmla="*/ 11 w 28"/>
                <a:gd name="T3" fmla="*/ 21 h 23"/>
                <a:gd name="T4" fmla="*/ 11 w 28"/>
                <a:gd name="T5" fmla="*/ 21 h 23"/>
                <a:gd name="T6" fmla="*/ 0 w 28"/>
                <a:gd name="T7" fmla="*/ 10 h 23"/>
                <a:gd name="T8" fmla="*/ 0 w 28"/>
                <a:gd name="T9" fmla="*/ 10 h 23"/>
                <a:gd name="T10" fmla="*/ 1 w 28"/>
                <a:gd name="T11" fmla="*/ 7 h 23"/>
                <a:gd name="T12" fmla="*/ 1 w 28"/>
                <a:gd name="T13" fmla="*/ 7 h 23"/>
                <a:gd name="T14" fmla="*/ 9 w 28"/>
                <a:gd name="T15" fmla="*/ 0 h 23"/>
                <a:gd name="T16" fmla="*/ 9 w 28"/>
                <a:gd name="T17" fmla="*/ 0 h 23"/>
                <a:gd name="T18" fmla="*/ 28 w 28"/>
                <a:gd name="T19" fmla="*/ 13 h 23"/>
                <a:gd name="T20" fmla="*/ 28 w 28"/>
                <a:gd name="T21" fmla="*/ 13 h 23"/>
                <a:gd name="T22" fmla="*/ 28 w 28"/>
                <a:gd name="T23" fmla="*/ 15 h 23"/>
                <a:gd name="T24" fmla="*/ 28 w 28"/>
                <a:gd name="T25" fmla="*/ 15 h 23"/>
                <a:gd name="T26" fmla="*/ 23 w 28"/>
                <a:gd name="T27" fmla="*/ 22 h 23"/>
                <a:gd name="T28" fmla="*/ 21 w 28"/>
                <a:gd name="T29" fmla="*/ 23 h 23"/>
                <a:gd name="T30" fmla="*/ 21 w 28"/>
                <a:gd name="T31" fmla="*/ 23 h 23"/>
                <a:gd name="T32" fmla="*/ 21 w 28"/>
                <a:gd name="T33" fmla="*/ 23 h 23"/>
                <a:gd name="T34" fmla="*/ 21 w 28"/>
                <a:gd name="T35" fmla="*/ 21 h 23"/>
                <a:gd name="T36" fmla="*/ 22 w 28"/>
                <a:gd name="T37" fmla="*/ 19 h 23"/>
                <a:gd name="T38" fmla="*/ 21 w 28"/>
                <a:gd name="T39" fmla="*/ 21 h 23"/>
                <a:gd name="T40" fmla="*/ 9 w 28"/>
                <a:gd name="T41" fmla="*/ 4 h 23"/>
                <a:gd name="T42" fmla="*/ 4 w 28"/>
                <a:gd name="T43" fmla="*/ 8 h 23"/>
                <a:gd name="T44" fmla="*/ 4 w 28"/>
                <a:gd name="T45" fmla="*/ 8 h 23"/>
                <a:gd name="T46" fmla="*/ 4 w 28"/>
                <a:gd name="T47" fmla="*/ 10 h 23"/>
                <a:gd name="T48" fmla="*/ 4 w 28"/>
                <a:gd name="T49" fmla="*/ 10 h 23"/>
                <a:gd name="T50" fmla="*/ 12 w 28"/>
                <a:gd name="T51" fmla="*/ 17 h 23"/>
                <a:gd name="T52" fmla="*/ 12 w 28"/>
                <a:gd name="T53" fmla="*/ 17 h 23"/>
                <a:gd name="T54" fmla="*/ 20 w 28"/>
                <a:gd name="T55" fmla="*/ 19 h 23"/>
                <a:gd name="T56" fmla="*/ 20 w 28"/>
                <a:gd name="T57" fmla="*/ 19 h 23"/>
                <a:gd name="T58" fmla="*/ 24 w 28"/>
                <a:gd name="T59" fmla="*/ 14 h 23"/>
                <a:gd name="T60" fmla="*/ 10 w 28"/>
                <a:gd name="T61" fmla="*/ 4 h 23"/>
                <a:gd name="T62" fmla="*/ 10 w 28"/>
                <a:gd name="T63" fmla="*/ 4 h 23"/>
                <a:gd name="T64" fmla="*/ 9 w 28"/>
                <a:gd name="T6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3">
                  <a:moveTo>
                    <a:pt x="21" y="23"/>
                  </a:moveTo>
                  <a:cubicBezTo>
                    <a:pt x="21" y="23"/>
                    <a:pt x="16" y="23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19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7" y="0"/>
                    <a:pt x="25" y="8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1" y="21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9" y="4"/>
                  </a:moveTo>
                  <a:cubicBezTo>
                    <a:pt x="7" y="4"/>
                    <a:pt x="6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8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8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1" y="10"/>
                    <a:pt x="14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29"/>
            <p:cNvSpPr/>
            <p:nvPr/>
          </p:nvSpPr>
          <p:spPr bwMode="auto">
            <a:xfrm rot="964014">
              <a:off x="7444208" y="2314647"/>
              <a:ext cx="151261" cy="132273"/>
            </a:xfrm>
            <a:custGeom>
              <a:avLst/>
              <a:gdLst>
                <a:gd name="T0" fmla="*/ 29 w 29"/>
                <a:gd name="T1" fmla="*/ 11 h 25"/>
                <a:gd name="T2" fmla="*/ 6 w 29"/>
                <a:gd name="T3" fmla="*/ 14 h 25"/>
                <a:gd name="T4" fmla="*/ 27 w 29"/>
                <a:gd name="T5" fmla="*/ 2 h 25"/>
                <a:gd name="T6" fmla="*/ 29 w 29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29" y="11"/>
                  </a:moveTo>
                  <a:cubicBezTo>
                    <a:pt x="29" y="11"/>
                    <a:pt x="10" y="25"/>
                    <a:pt x="6" y="14"/>
                  </a:cubicBezTo>
                  <a:cubicBezTo>
                    <a:pt x="0" y="2"/>
                    <a:pt x="19" y="0"/>
                    <a:pt x="27" y="2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30"/>
            <p:cNvSpPr>
              <a:spLocks noEditPoints="1"/>
            </p:cNvSpPr>
            <p:nvPr/>
          </p:nvSpPr>
          <p:spPr bwMode="auto">
            <a:xfrm rot="964014">
              <a:off x="7463736" y="2311916"/>
              <a:ext cx="144684" cy="112096"/>
            </a:xfrm>
            <a:custGeom>
              <a:avLst/>
              <a:gdLst>
                <a:gd name="T0" fmla="*/ 1 w 28"/>
                <a:gd name="T1" fmla="*/ 16 h 21"/>
                <a:gd name="T2" fmla="*/ 0 w 28"/>
                <a:gd name="T3" fmla="*/ 11 h 21"/>
                <a:gd name="T4" fmla="*/ 0 w 28"/>
                <a:gd name="T5" fmla="*/ 11 h 21"/>
                <a:gd name="T6" fmla="*/ 6 w 28"/>
                <a:gd name="T7" fmla="*/ 2 h 21"/>
                <a:gd name="T8" fmla="*/ 6 w 28"/>
                <a:gd name="T9" fmla="*/ 2 h 21"/>
                <a:gd name="T10" fmla="*/ 17 w 28"/>
                <a:gd name="T11" fmla="*/ 0 h 21"/>
                <a:gd name="T12" fmla="*/ 17 w 28"/>
                <a:gd name="T13" fmla="*/ 0 h 21"/>
                <a:gd name="T14" fmla="*/ 24 w 28"/>
                <a:gd name="T15" fmla="*/ 1 h 21"/>
                <a:gd name="T16" fmla="*/ 24 w 28"/>
                <a:gd name="T17" fmla="*/ 1 h 21"/>
                <a:gd name="T18" fmla="*/ 26 w 28"/>
                <a:gd name="T19" fmla="*/ 3 h 21"/>
                <a:gd name="T20" fmla="*/ 26 w 28"/>
                <a:gd name="T21" fmla="*/ 3 h 21"/>
                <a:gd name="T22" fmla="*/ 28 w 28"/>
                <a:gd name="T23" fmla="*/ 11 h 21"/>
                <a:gd name="T24" fmla="*/ 26 w 28"/>
                <a:gd name="T25" fmla="*/ 12 h 21"/>
                <a:gd name="T26" fmla="*/ 28 w 28"/>
                <a:gd name="T27" fmla="*/ 11 h 21"/>
                <a:gd name="T28" fmla="*/ 27 w 28"/>
                <a:gd name="T29" fmla="*/ 13 h 21"/>
                <a:gd name="T30" fmla="*/ 27 w 28"/>
                <a:gd name="T31" fmla="*/ 13 h 21"/>
                <a:gd name="T32" fmla="*/ 9 w 28"/>
                <a:gd name="T33" fmla="*/ 21 h 21"/>
                <a:gd name="T34" fmla="*/ 9 w 28"/>
                <a:gd name="T35" fmla="*/ 21 h 21"/>
                <a:gd name="T36" fmla="*/ 9 w 28"/>
                <a:gd name="T37" fmla="*/ 21 h 21"/>
                <a:gd name="T38" fmla="*/ 9 w 28"/>
                <a:gd name="T39" fmla="*/ 21 h 21"/>
                <a:gd name="T40" fmla="*/ 1 w 28"/>
                <a:gd name="T41" fmla="*/ 16 h 21"/>
                <a:gd name="T42" fmla="*/ 7 w 28"/>
                <a:gd name="T43" fmla="*/ 6 h 21"/>
                <a:gd name="T44" fmla="*/ 4 w 28"/>
                <a:gd name="T45" fmla="*/ 11 h 21"/>
                <a:gd name="T46" fmla="*/ 4 w 28"/>
                <a:gd name="T47" fmla="*/ 11 h 21"/>
                <a:gd name="T48" fmla="*/ 4 w 28"/>
                <a:gd name="T49" fmla="*/ 14 h 21"/>
                <a:gd name="T50" fmla="*/ 4 w 28"/>
                <a:gd name="T51" fmla="*/ 14 h 21"/>
                <a:gd name="T52" fmla="*/ 9 w 28"/>
                <a:gd name="T53" fmla="*/ 17 h 21"/>
                <a:gd name="T54" fmla="*/ 9 w 28"/>
                <a:gd name="T55" fmla="*/ 17 h 21"/>
                <a:gd name="T56" fmla="*/ 19 w 28"/>
                <a:gd name="T57" fmla="*/ 14 h 21"/>
                <a:gd name="T58" fmla="*/ 19 w 28"/>
                <a:gd name="T59" fmla="*/ 14 h 21"/>
                <a:gd name="T60" fmla="*/ 23 w 28"/>
                <a:gd name="T61" fmla="*/ 11 h 21"/>
                <a:gd name="T62" fmla="*/ 23 w 28"/>
                <a:gd name="T63" fmla="*/ 11 h 21"/>
                <a:gd name="T64" fmla="*/ 22 w 28"/>
                <a:gd name="T65" fmla="*/ 5 h 21"/>
                <a:gd name="T66" fmla="*/ 17 w 28"/>
                <a:gd name="T67" fmla="*/ 4 h 21"/>
                <a:gd name="T68" fmla="*/ 17 w 28"/>
                <a:gd name="T69" fmla="*/ 4 h 21"/>
                <a:gd name="T70" fmla="*/ 17 w 28"/>
                <a:gd name="T71" fmla="*/ 4 h 21"/>
                <a:gd name="T72" fmla="*/ 17 w 28"/>
                <a:gd name="T73" fmla="*/ 4 h 21"/>
                <a:gd name="T74" fmla="*/ 7 w 28"/>
                <a:gd name="T7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21">
                  <a:moveTo>
                    <a:pt x="1" y="16"/>
                  </a:moveTo>
                  <a:cubicBezTo>
                    <a:pt x="0" y="14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17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6" y="21"/>
                    <a:pt x="2" y="19"/>
                    <a:pt x="1" y="16"/>
                  </a:cubicBezTo>
                  <a:close/>
                  <a:moveTo>
                    <a:pt x="7" y="6"/>
                  </a:moveTo>
                  <a:cubicBezTo>
                    <a:pt x="5" y="7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7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7"/>
                    <a:pt x="16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0" y="5"/>
                    <a:pt x="7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31"/>
            <p:cNvSpPr/>
            <p:nvPr/>
          </p:nvSpPr>
          <p:spPr bwMode="auto">
            <a:xfrm rot="964014">
              <a:off x="7482309" y="2394398"/>
              <a:ext cx="140301" cy="150208"/>
            </a:xfrm>
            <a:custGeom>
              <a:avLst/>
              <a:gdLst>
                <a:gd name="T0" fmla="*/ 27 w 27"/>
                <a:gd name="T1" fmla="*/ 5 h 28"/>
                <a:gd name="T2" fmla="*/ 13 w 27"/>
                <a:gd name="T3" fmla="*/ 24 h 28"/>
                <a:gd name="T4" fmla="*/ 20 w 27"/>
                <a:gd name="T5" fmla="*/ 0 h 28"/>
                <a:gd name="T6" fmla="*/ 27 w 27"/>
                <a:gd name="T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27" y="5"/>
                  </a:moveTo>
                  <a:cubicBezTo>
                    <a:pt x="27" y="5"/>
                    <a:pt x="24" y="28"/>
                    <a:pt x="13" y="24"/>
                  </a:cubicBezTo>
                  <a:cubicBezTo>
                    <a:pt x="0" y="19"/>
                    <a:pt x="13" y="4"/>
                    <a:pt x="20" y="0"/>
                  </a:cubicBezTo>
                  <a:lnTo>
                    <a:pt x="27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32"/>
            <p:cNvSpPr>
              <a:spLocks noEditPoints="1"/>
            </p:cNvSpPr>
            <p:nvPr/>
          </p:nvSpPr>
          <p:spPr bwMode="auto">
            <a:xfrm rot="964014">
              <a:off x="7514980" y="2391590"/>
              <a:ext cx="120571" cy="147966"/>
            </a:xfrm>
            <a:custGeom>
              <a:avLst/>
              <a:gdLst>
                <a:gd name="T0" fmla="*/ 6 w 23"/>
                <a:gd name="T1" fmla="*/ 27 h 28"/>
                <a:gd name="T2" fmla="*/ 0 w 23"/>
                <a:gd name="T3" fmla="*/ 19 h 28"/>
                <a:gd name="T4" fmla="*/ 0 w 23"/>
                <a:gd name="T5" fmla="*/ 19 h 28"/>
                <a:gd name="T6" fmla="*/ 13 w 23"/>
                <a:gd name="T7" fmla="*/ 0 h 28"/>
                <a:gd name="T8" fmla="*/ 13 w 23"/>
                <a:gd name="T9" fmla="*/ 0 h 28"/>
                <a:gd name="T10" fmla="*/ 15 w 23"/>
                <a:gd name="T11" fmla="*/ 0 h 28"/>
                <a:gd name="T12" fmla="*/ 15 w 23"/>
                <a:gd name="T13" fmla="*/ 0 h 28"/>
                <a:gd name="T14" fmla="*/ 22 w 23"/>
                <a:gd name="T15" fmla="*/ 5 h 28"/>
                <a:gd name="T16" fmla="*/ 21 w 23"/>
                <a:gd name="T17" fmla="*/ 7 h 28"/>
                <a:gd name="T18" fmla="*/ 22 w 23"/>
                <a:gd name="T19" fmla="*/ 5 h 28"/>
                <a:gd name="T20" fmla="*/ 23 w 23"/>
                <a:gd name="T21" fmla="*/ 7 h 28"/>
                <a:gd name="T22" fmla="*/ 23 w 23"/>
                <a:gd name="T23" fmla="*/ 7 h 28"/>
                <a:gd name="T24" fmla="*/ 21 w 23"/>
                <a:gd name="T25" fmla="*/ 17 h 28"/>
                <a:gd name="T26" fmla="*/ 21 w 23"/>
                <a:gd name="T27" fmla="*/ 17 h 28"/>
                <a:gd name="T28" fmla="*/ 10 w 23"/>
                <a:gd name="T29" fmla="*/ 28 h 28"/>
                <a:gd name="T30" fmla="*/ 10 w 23"/>
                <a:gd name="T31" fmla="*/ 28 h 28"/>
                <a:gd name="T32" fmla="*/ 10 w 23"/>
                <a:gd name="T33" fmla="*/ 28 h 28"/>
                <a:gd name="T34" fmla="*/ 10 w 23"/>
                <a:gd name="T35" fmla="*/ 28 h 28"/>
                <a:gd name="T36" fmla="*/ 6 w 23"/>
                <a:gd name="T37" fmla="*/ 27 h 28"/>
                <a:gd name="T38" fmla="*/ 4 w 23"/>
                <a:gd name="T39" fmla="*/ 19 h 28"/>
                <a:gd name="T40" fmla="*/ 8 w 23"/>
                <a:gd name="T41" fmla="*/ 24 h 28"/>
                <a:gd name="T42" fmla="*/ 8 w 23"/>
                <a:gd name="T43" fmla="*/ 24 h 28"/>
                <a:gd name="T44" fmla="*/ 10 w 23"/>
                <a:gd name="T45" fmla="*/ 24 h 28"/>
                <a:gd name="T46" fmla="*/ 10 w 23"/>
                <a:gd name="T47" fmla="*/ 24 h 28"/>
                <a:gd name="T48" fmla="*/ 17 w 23"/>
                <a:gd name="T49" fmla="*/ 16 h 28"/>
                <a:gd name="T50" fmla="*/ 17 w 23"/>
                <a:gd name="T51" fmla="*/ 16 h 28"/>
                <a:gd name="T52" fmla="*/ 19 w 23"/>
                <a:gd name="T53" fmla="*/ 8 h 28"/>
                <a:gd name="T54" fmla="*/ 19 w 23"/>
                <a:gd name="T55" fmla="*/ 8 h 28"/>
                <a:gd name="T56" fmla="*/ 14 w 23"/>
                <a:gd name="T57" fmla="*/ 4 h 28"/>
                <a:gd name="T58" fmla="*/ 4 w 23"/>
                <a:gd name="T5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8">
                  <a:moveTo>
                    <a:pt x="6" y="27"/>
                  </a:moveTo>
                  <a:cubicBezTo>
                    <a:pt x="2" y="26"/>
                    <a:pt x="0" y="2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1"/>
                    <a:pt x="8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22"/>
                    <a:pt x="16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7" y="28"/>
                    <a:pt x="6" y="27"/>
                  </a:cubicBezTo>
                  <a:close/>
                  <a:moveTo>
                    <a:pt x="4" y="19"/>
                  </a:moveTo>
                  <a:cubicBezTo>
                    <a:pt x="4" y="21"/>
                    <a:pt x="4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5" y="20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3"/>
                    <a:pt x="19" y="10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7"/>
                    <a:pt x="3" y="14"/>
                    <a:pt x="4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4"/>
            <p:cNvSpPr>
              <a:spLocks noEditPoints="1"/>
            </p:cNvSpPr>
            <p:nvPr/>
          </p:nvSpPr>
          <p:spPr bwMode="auto">
            <a:xfrm rot="964014">
              <a:off x="7623471" y="2430410"/>
              <a:ext cx="107417" cy="154692"/>
            </a:xfrm>
            <a:custGeom>
              <a:avLst/>
              <a:gdLst>
                <a:gd name="T0" fmla="*/ 2 w 21"/>
                <a:gd name="T1" fmla="*/ 22 h 29"/>
                <a:gd name="T2" fmla="*/ 0 w 21"/>
                <a:gd name="T3" fmla="*/ 11 h 29"/>
                <a:gd name="T4" fmla="*/ 0 w 21"/>
                <a:gd name="T5" fmla="*/ 11 h 29"/>
                <a:gd name="T6" fmla="*/ 1 w 21"/>
                <a:gd name="T7" fmla="*/ 4 h 29"/>
                <a:gd name="T8" fmla="*/ 1 w 21"/>
                <a:gd name="T9" fmla="*/ 4 h 29"/>
                <a:gd name="T10" fmla="*/ 3 w 21"/>
                <a:gd name="T11" fmla="*/ 2 h 29"/>
                <a:gd name="T12" fmla="*/ 3 w 21"/>
                <a:gd name="T13" fmla="*/ 2 h 29"/>
                <a:gd name="T14" fmla="*/ 11 w 21"/>
                <a:gd name="T15" fmla="*/ 1 h 29"/>
                <a:gd name="T16" fmla="*/ 13 w 21"/>
                <a:gd name="T17" fmla="*/ 1 h 29"/>
                <a:gd name="T18" fmla="*/ 13 w 21"/>
                <a:gd name="T19" fmla="*/ 1 h 29"/>
                <a:gd name="T20" fmla="*/ 21 w 21"/>
                <a:gd name="T21" fmla="*/ 19 h 29"/>
                <a:gd name="T22" fmla="*/ 21 w 21"/>
                <a:gd name="T23" fmla="*/ 19 h 29"/>
                <a:gd name="T24" fmla="*/ 16 w 21"/>
                <a:gd name="T25" fmla="*/ 27 h 29"/>
                <a:gd name="T26" fmla="*/ 16 w 21"/>
                <a:gd name="T27" fmla="*/ 27 h 29"/>
                <a:gd name="T28" fmla="*/ 11 w 21"/>
                <a:gd name="T29" fmla="*/ 29 h 29"/>
                <a:gd name="T30" fmla="*/ 11 w 21"/>
                <a:gd name="T31" fmla="*/ 29 h 29"/>
                <a:gd name="T32" fmla="*/ 11 w 21"/>
                <a:gd name="T33" fmla="*/ 29 h 29"/>
                <a:gd name="T34" fmla="*/ 11 w 21"/>
                <a:gd name="T35" fmla="*/ 29 h 29"/>
                <a:gd name="T36" fmla="*/ 2 w 21"/>
                <a:gd name="T37" fmla="*/ 22 h 29"/>
                <a:gd name="T38" fmla="*/ 4 w 21"/>
                <a:gd name="T39" fmla="*/ 11 h 29"/>
                <a:gd name="T40" fmla="*/ 6 w 21"/>
                <a:gd name="T41" fmla="*/ 21 h 29"/>
                <a:gd name="T42" fmla="*/ 6 w 21"/>
                <a:gd name="T43" fmla="*/ 21 h 29"/>
                <a:gd name="T44" fmla="*/ 11 w 21"/>
                <a:gd name="T45" fmla="*/ 25 h 29"/>
                <a:gd name="T46" fmla="*/ 11 w 21"/>
                <a:gd name="T47" fmla="*/ 25 h 29"/>
                <a:gd name="T48" fmla="*/ 14 w 21"/>
                <a:gd name="T49" fmla="*/ 24 h 29"/>
                <a:gd name="T50" fmla="*/ 14 w 21"/>
                <a:gd name="T51" fmla="*/ 24 h 29"/>
                <a:gd name="T52" fmla="*/ 17 w 21"/>
                <a:gd name="T53" fmla="*/ 19 h 29"/>
                <a:gd name="T54" fmla="*/ 17 w 21"/>
                <a:gd name="T55" fmla="*/ 19 h 29"/>
                <a:gd name="T56" fmla="*/ 13 w 21"/>
                <a:gd name="T57" fmla="*/ 9 h 29"/>
                <a:gd name="T58" fmla="*/ 13 w 21"/>
                <a:gd name="T59" fmla="*/ 9 h 29"/>
                <a:gd name="T60" fmla="*/ 11 w 21"/>
                <a:gd name="T61" fmla="*/ 5 h 29"/>
                <a:gd name="T62" fmla="*/ 11 w 21"/>
                <a:gd name="T63" fmla="*/ 5 h 29"/>
                <a:gd name="T64" fmla="*/ 5 w 21"/>
                <a:gd name="T65" fmla="*/ 6 h 29"/>
                <a:gd name="T66" fmla="*/ 4 w 21"/>
                <a:gd name="T6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29">
                  <a:moveTo>
                    <a:pt x="2" y="22"/>
                  </a:moveTo>
                  <a:cubicBezTo>
                    <a:pt x="1" y="19"/>
                    <a:pt x="0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1" y="1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2"/>
                    <a:pt x="19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8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9"/>
                    <a:pt x="4" y="26"/>
                    <a:pt x="2" y="22"/>
                  </a:cubicBezTo>
                  <a:close/>
                  <a:moveTo>
                    <a:pt x="4" y="11"/>
                  </a:moveTo>
                  <a:cubicBezTo>
                    <a:pt x="4" y="14"/>
                    <a:pt x="5" y="18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3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3"/>
                    <a:pt x="17" y="21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6"/>
                    <a:pt x="15" y="12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9"/>
                    <a:pt x="4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35"/>
            <p:cNvSpPr/>
            <p:nvPr/>
          </p:nvSpPr>
          <p:spPr bwMode="auto">
            <a:xfrm rot="964014">
              <a:off x="7705686" y="2414269"/>
              <a:ext cx="140301" cy="143483"/>
            </a:xfrm>
            <a:custGeom>
              <a:avLst/>
              <a:gdLst>
                <a:gd name="T0" fmla="*/ 5 w 27"/>
                <a:gd name="T1" fmla="*/ 0 h 27"/>
                <a:gd name="T2" fmla="*/ 23 w 27"/>
                <a:gd name="T3" fmla="*/ 14 h 27"/>
                <a:gd name="T4" fmla="*/ 0 w 27"/>
                <a:gd name="T5" fmla="*/ 7 h 27"/>
                <a:gd name="T6" fmla="*/ 5 w 2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5" y="0"/>
                  </a:moveTo>
                  <a:cubicBezTo>
                    <a:pt x="5" y="0"/>
                    <a:pt x="27" y="3"/>
                    <a:pt x="23" y="14"/>
                  </a:cubicBezTo>
                  <a:cubicBezTo>
                    <a:pt x="18" y="27"/>
                    <a:pt x="3" y="14"/>
                    <a:pt x="0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36"/>
            <p:cNvSpPr>
              <a:spLocks noEditPoints="1"/>
            </p:cNvSpPr>
            <p:nvPr/>
          </p:nvSpPr>
          <p:spPr bwMode="auto">
            <a:xfrm rot="964014">
              <a:off x="7700032" y="2403575"/>
              <a:ext cx="144684" cy="125548"/>
            </a:xfrm>
            <a:custGeom>
              <a:avLst/>
              <a:gdLst>
                <a:gd name="T0" fmla="*/ 19 w 28"/>
                <a:gd name="T1" fmla="*/ 24 h 24"/>
                <a:gd name="T2" fmla="*/ 0 w 28"/>
                <a:gd name="T3" fmla="*/ 10 h 24"/>
                <a:gd name="T4" fmla="*/ 0 w 28"/>
                <a:gd name="T5" fmla="*/ 10 h 24"/>
                <a:gd name="T6" fmla="*/ 0 w 28"/>
                <a:gd name="T7" fmla="*/ 8 h 24"/>
                <a:gd name="T8" fmla="*/ 0 w 28"/>
                <a:gd name="T9" fmla="*/ 8 h 24"/>
                <a:gd name="T10" fmla="*/ 5 w 28"/>
                <a:gd name="T11" fmla="*/ 1 h 24"/>
                <a:gd name="T12" fmla="*/ 7 w 28"/>
                <a:gd name="T13" fmla="*/ 0 h 24"/>
                <a:gd name="T14" fmla="*/ 7 w 28"/>
                <a:gd name="T15" fmla="*/ 0 h 24"/>
                <a:gd name="T16" fmla="*/ 17 w 28"/>
                <a:gd name="T17" fmla="*/ 3 h 24"/>
                <a:gd name="T18" fmla="*/ 17 w 28"/>
                <a:gd name="T19" fmla="*/ 3 h 24"/>
                <a:gd name="T20" fmla="*/ 28 w 28"/>
                <a:gd name="T21" fmla="*/ 13 h 24"/>
                <a:gd name="T22" fmla="*/ 28 w 28"/>
                <a:gd name="T23" fmla="*/ 13 h 24"/>
                <a:gd name="T24" fmla="*/ 27 w 28"/>
                <a:gd name="T25" fmla="*/ 17 h 24"/>
                <a:gd name="T26" fmla="*/ 27 w 28"/>
                <a:gd name="T27" fmla="*/ 17 h 24"/>
                <a:gd name="T28" fmla="*/ 19 w 28"/>
                <a:gd name="T29" fmla="*/ 24 h 24"/>
                <a:gd name="T30" fmla="*/ 19 w 28"/>
                <a:gd name="T31" fmla="*/ 24 h 24"/>
                <a:gd name="T32" fmla="*/ 19 w 28"/>
                <a:gd name="T33" fmla="*/ 24 h 24"/>
                <a:gd name="T34" fmla="*/ 19 w 28"/>
                <a:gd name="T35" fmla="*/ 20 h 24"/>
                <a:gd name="T36" fmla="*/ 23 w 28"/>
                <a:gd name="T37" fmla="*/ 15 h 24"/>
                <a:gd name="T38" fmla="*/ 23 w 28"/>
                <a:gd name="T39" fmla="*/ 15 h 24"/>
                <a:gd name="T40" fmla="*/ 24 w 28"/>
                <a:gd name="T41" fmla="*/ 13 h 24"/>
                <a:gd name="T42" fmla="*/ 24 w 28"/>
                <a:gd name="T43" fmla="*/ 13 h 24"/>
                <a:gd name="T44" fmla="*/ 16 w 28"/>
                <a:gd name="T45" fmla="*/ 6 h 24"/>
                <a:gd name="T46" fmla="*/ 16 w 28"/>
                <a:gd name="T47" fmla="*/ 6 h 24"/>
                <a:gd name="T48" fmla="*/ 8 w 28"/>
                <a:gd name="T49" fmla="*/ 4 h 24"/>
                <a:gd name="T50" fmla="*/ 8 w 28"/>
                <a:gd name="T51" fmla="*/ 4 h 24"/>
                <a:gd name="T52" fmla="*/ 4 w 28"/>
                <a:gd name="T53" fmla="*/ 10 h 24"/>
                <a:gd name="T54" fmla="*/ 19 w 28"/>
                <a:gd name="T5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24">
                  <a:moveTo>
                    <a:pt x="19" y="24"/>
                  </a:moveTo>
                  <a:cubicBezTo>
                    <a:pt x="11" y="23"/>
                    <a:pt x="3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12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2" y="4"/>
                    <a:pt x="28" y="7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5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1"/>
                    <a:pt x="22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19" y="20"/>
                  </a:moveTo>
                  <a:cubicBezTo>
                    <a:pt x="21" y="19"/>
                    <a:pt x="22" y="19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0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5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4"/>
                    <a:pt x="14" y="20"/>
                    <a:pt x="19" y="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37"/>
            <p:cNvSpPr/>
            <p:nvPr/>
          </p:nvSpPr>
          <p:spPr bwMode="auto">
            <a:xfrm rot="964014">
              <a:off x="7753919" y="2287104"/>
              <a:ext cx="151261" cy="127789"/>
            </a:xfrm>
            <a:custGeom>
              <a:avLst/>
              <a:gdLst>
                <a:gd name="T0" fmla="*/ 0 w 29"/>
                <a:gd name="T1" fmla="*/ 14 h 24"/>
                <a:gd name="T2" fmla="*/ 23 w 29"/>
                <a:gd name="T3" fmla="*/ 10 h 24"/>
                <a:gd name="T4" fmla="*/ 2 w 29"/>
                <a:gd name="T5" fmla="*/ 22 h 24"/>
                <a:gd name="T6" fmla="*/ 0 w 29"/>
                <a:gd name="T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14"/>
                  </a:moveTo>
                  <a:cubicBezTo>
                    <a:pt x="0" y="14"/>
                    <a:pt x="19" y="0"/>
                    <a:pt x="23" y="10"/>
                  </a:cubicBezTo>
                  <a:cubicBezTo>
                    <a:pt x="29" y="23"/>
                    <a:pt x="9" y="24"/>
                    <a:pt x="2" y="22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38"/>
            <p:cNvSpPr>
              <a:spLocks noEditPoints="1"/>
            </p:cNvSpPr>
            <p:nvPr/>
          </p:nvSpPr>
          <p:spPr bwMode="auto">
            <a:xfrm rot="964014">
              <a:off x="7742208" y="2303463"/>
              <a:ext cx="144684" cy="112096"/>
            </a:xfrm>
            <a:custGeom>
              <a:avLst/>
              <a:gdLst>
                <a:gd name="T0" fmla="*/ 4 w 28"/>
                <a:gd name="T1" fmla="*/ 20 h 21"/>
                <a:gd name="T2" fmla="*/ 2 w 28"/>
                <a:gd name="T3" fmla="*/ 19 h 21"/>
                <a:gd name="T4" fmla="*/ 2 w 28"/>
                <a:gd name="T5" fmla="*/ 19 h 21"/>
                <a:gd name="T6" fmla="*/ 0 w 28"/>
                <a:gd name="T7" fmla="*/ 10 h 21"/>
                <a:gd name="T8" fmla="*/ 2 w 28"/>
                <a:gd name="T9" fmla="*/ 10 h 21"/>
                <a:gd name="T10" fmla="*/ 3 w 28"/>
                <a:gd name="T11" fmla="*/ 11 h 21"/>
                <a:gd name="T12" fmla="*/ 2 w 28"/>
                <a:gd name="T13" fmla="*/ 10 h 21"/>
                <a:gd name="T14" fmla="*/ 0 w 28"/>
                <a:gd name="T15" fmla="*/ 10 h 21"/>
                <a:gd name="T16" fmla="*/ 1 w 28"/>
                <a:gd name="T17" fmla="*/ 8 h 21"/>
                <a:gd name="T18" fmla="*/ 1 w 28"/>
                <a:gd name="T19" fmla="*/ 8 h 21"/>
                <a:gd name="T20" fmla="*/ 19 w 28"/>
                <a:gd name="T21" fmla="*/ 0 h 21"/>
                <a:gd name="T22" fmla="*/ 19 w 28"/>
                <a:gd name="T23" fmla="*/ 0 h 21"/>
                <a:gd name="T24" fmla="*/ 27 w 28"/>
                <a:gd name="T25" fmla="*/ 6 h 21"/>
                <a:gd name="T26" fmla="*/ 27 w 28"/>
                <a:gd name="T27" fmla="*/ 6 h 21"/>
                <a:gd name="T28" fmla="*/ 28 w 28"/>
                <a:gd name="T29" fmla="*/ 10 h 21"/>
                <a:gd name="T30" fmla="*/ 28 w 28"/>
                <a:gd name="T31" fmla="*/ 10 h 21"/>
                <a:gd name="T32" fmla="*/ 22 w 28"/>
                <a:gd name="T33" fmla="*/ 19 h 21"/>
                <a:gd name="T34" fmla="*/ 22 w 28"/>
                <a:gd name="T35" fmla="*/ 19 h 21"/>
                <a:gd name="T36" fmla="*/ 11 w 28"/>
                <a:gd name="T37" fmla="*/ 21 h 21"/>
                <a:gd name="T38" fmla="*/ 11 w 28"/>
                <a:gd name="T39" fmla="*/ 21 h 21"/>
                <a:gd name="T40" fmla="*/ 4 w 28"/>
                <a:gd name="T41" fmla="*/ 20 h 21"/>
                <a:gd name="T42" fmla="*/ 11 w 28"/>
                <a:gd name="T43" fmla="*/ 17 h 21"/>
                <a:gd name="T44" fmla="*/ 20 w 28"/>
                <a:gd name="T45" fmla="*/ 15 h 21"/>
                <a:gd name="T46" fmla="*/ 20 w 28"/>
                <a:gd name="T47" fmla="*/ 15 h 21"/>
                <a:gd name="T48" fmla="*/ 24 w 28"/>
                <a:gd name="T49" fmla="*/ 10 h 21"/>
                <a:gd name="T50" fmla="*/ 24 w 28"/>
                <a:gd name="T51" fmla="*/ 10 h 21"/>
                <a:gd name="T52" fmla="*/ 24 w 28"/>
                <a:gd name="T53" fmla="*/ 7 h 21"/>
                <a:gd name="T54" fmla="*/ 24 w 28"/>
                <a:gd name="T55" fmla="*/ 7 h 21"/>
                <a:gd name="T56" fmla="*/ 19 w 28"/>
                <a:gd name="T57" fmla="*/ 4 h 21"/>
                <a:gd name="T58" fmla="*/ 19 w 28"/>
                <a:gd name="T59" fmla="*/ 4 h 21"/>
                <a:gd name="T60" fmla="*/ 9 w 28"/>
                <a:gd name="T61" fmla="*/ 8 h 21"/>
                <a:gd name="T62" fmla="*/ 9 w 28"/>
                <a:gd name="T63" fmla="*/ 8 h 21"/>
                <a:gd name="T64" fmla="*/ 5 w 28"/>
                <a:gd name="T65" fmla="*/ 11 h 21"/>
                <a:gd name="T66" fmla="*/ 5 w 28"/>
                <a:gd name="T67" fmla="*/ 11 h 21"/>
                <a:gd name="T68" fmla="*/ 6 w 28"/>
                <a:gd name="T69" fmla="*/ 17 h 21"/>
                <a:gd name="T70" fmla="*/ 11 w 28"/>
                <a:gd name="T7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1">
                  <a:moveTo>
                    <a:pt x="4" y="20"/>
                  </a:moveTo>
                  <a:cubicBezTo>
                    <a:pt x="3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1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6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5"/>
                    <a:pt x="25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9" y="20"/>
                    <a:pt x="1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21"/>
                    <a:pt x="6" y="21"/>
                    <a:pt x="4" y="20"/>
                  </a:cubicBezTo>
                  <a:close/>
                  <a:moveTo>
                    <a:pt x="11" y="17"/>
                  </a:moveTo>
                  <a:cubicBezTo>
                    <a:pt x="14" y="17"/>
                    <a:pt x="18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3" y="14"/>
                    <a:pt x="24" y="13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9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4"/>
                    <a:pt x="12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9" y="17"/>
                    <a:pt x="11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39"/>
            <p:cNvSpPr/>
            <p:nvPr/>
          </p:nvSpPr>
          <p:spPr bwMode="auto">
            <a:xfrm rot="964014">
              <a:off x="7543435" y="2239608"/>
              <a:ext cx="258679" cy="242127"/>
            </a:xfrm>
            <a:custGeom>
              <a:avLst/>
              <a:gdLst>
                <a:gd name="T0" fmla="*/ 33 w 50"/>
                <a:gd name="T1" fmla="*/ 9 h 46"/>
                <a:gd name="T2" fmla="*/ 10 w 50"/>
                <a:gd name="T3" fmla="*/ 16 h 46"/>
                <a:gd name="T4" fmla="*/ 30 w 50"/>
                <a:gd name="T5" fmla="*/ 42 h 46"/>
                <a:gd name="T6" fmla="*/ 33 w 50"/>
                <a:gd name="T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6">
                  <a:moveTo>
                    <a:pt x="33" y="9"/>
                  </a:moveTo>
                  <a:cubicBezTo>
                    <a:pt x="33" y="9"/>
                    <a:pt x="20" y="0"/>
                    <a:pt x="10" y="16"/>
                  </a:cubicBezTo>
                  <a:cubicBezTo>
                    <a:pt x="0" y="33"/>
                    <a:pt x="20" y="46"/>
                    <a:pt x="30" y="42"/>
                  </a:cubicBezTo>
                  <a:cubicBezTo>
                    <a:pt x="41" y="39"/>
                    <a:pt x="50" y="18"/>
                    <a:pt x="3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40"/>
            <p:cNvSpPr>
              <a:spLocks noEditPoints="1"/>
            </p:cNvSpPr>
            <p:nvPr/>
          </p:nvSpPr>
          <p:spPr bwMode="auto">
            <a:xfrm rot="964014">
              <a:off x="7567035" y="2263270"/>
              <a:ext cx="201682" cy="212981"/>
            </a:xfrm>
            <a:custGeom>
              <a:avLst/>
              <a:gdLst>
                <a:gd name="T0" fmla="*/ 0 w 39"/>
                <a:gd name="T1" fmla="*/ 20 h 40"/>
                <a:gd name="T2" fmla="*/ 3 w 39"/>
                <a:gd name="T3" fmla="*/ 10 h 40"/>
                <a:gd name="T4" fmla="*/ 3 w 39"/>
                <a:gd name="T5" fmla="*/ 10 h 40"/>
                <a:gd name="T6" fmla="*/ 20 w 39"/>
                <a:gd name="T7" fmla="*/ 0 h 40"/>
                <a:gd name="T8" fmla="*/ 20 w 39"/>
                <a:gd name="T9" fmla="*/ 0 h 40"/>
                <a:gd name="T10" fmla="*/ 29 w 39"/>
                <a:gd name="T11" fmla="*/ 3 h 40"/>
                <a:gd name="T12" fmla="*/ 29 w 39"/>
                <a:gd name="T13" fmla="*/ 3 h 40"/>
                <a:gd name="T14" fmla="*/ 39 w 39"/>
                <a:gd name="T15" fmla="*/ 19 h 40"/>
                <a:gd name="T16" fmla="*/ 39 w 39"/>
                <a:gd name="T17" fmla="*/ 19 h 40"/>
                <a:gd name="T18" fmla="*/ 26 w 39"/>
                <a:gd name="T19" fmla="*/ 39 h 40"/>
                <a:gd name="T20" fmla="*/ 26 w 39"/>
                <a:gd name="T21" fmla="*/ 39 h 40"/>
                <a:gd name="T22" fmla="*/ 21 w 39"/>
                <a:gd name="T23" fmla="*/ 40 h 40"/>
                <a:gd name="T24" fmla="*/ 21 w 39"/>
                <a:gd name="T25" fmla="*/ 40 h 40"/>
                <a:gd name="T26" fmla="*/ 0 w 39"/>
                <a:gd name="T27" fmla="*/ 20 h 40"/>
                <a:gd name="T28" fmla="*/ 7 w 39"/>
                <a:gd name="T29" fmla="*/ 12 h 40"/>
                <a:gd name="T30" fmla="*/ 4 w 39"/>
                <a:gd name="T31" fmla="*/ 20 h 40"/>
                <a:gd name="T32" fmla="*/ 4 w 39"/>
                <a:gd name="T33" fmla="*/ 20 h 40"/>
                <a:gd name="T34" fmla="*/ 10 w 39"/>
                <a:gd name="T35" fmla="*/ 31 h 40"/>
                <a:gd name="T36" fmla="*/ 10 w 39"/>
                <a:gd name="T37" fmla="*/ 31 h 40"/>
                <a:gd name="T38" fmla="*/ 21 w 39"/>
                <a:gd name="T39" fmla="*/ 36 h 40"/>
                <a:gd name="T40" fmla="*/ 21 w 39"/>
                <a:gd name="T41" fmla="*/ 36 h 40"/>
                <a:gd name="T42" fmla="*/ 25 w 39"/>
                <a:gd name="T43" fmla="*/ 35 h 40"/>
                <a:gd name="T44" fmla="*/ 25 w 39"/>
                <a:gd name="T45" fmla="*/ 35 h 40"/>
                <a:gd name="T46" fmla="*/ 35 w 39"/>
                <a:gd name="T47" fmla="*/ 19 h 40"/>
                <a:gd name="T48" fmla="*/ 35 w 39"/>
                <a:gd name="T49" fmla="*/ 19 h 40"/>
                <a:gd name="T50" fmla="*/ 27 w 39"/>
                <a:gd name="T51" fmla="*/ 6 h 40"/>
                <a:gd name="T52" fmla="*/ 27 w 39"/>
                <a:gd name="T53" fmla="*/ 6 h 40"/>
                <a:gd name="T54" fmla="*/ 28 w 39"/>
                <a:gd name="T55" fmla="*/ 4 h 40"/>
                <a:gd name="T56" fmla="*/ 29 w 39"/>
                <a:gd name="T57" fmla="*/ 3 h 40"/>
                <a:gd name="T58" fmla="*/ 28 w 39"/>
                <a:gd name="T59" fmla="*/ 4 h 40"/>
                <a:gd name="T60" fmla="*/ 27 w 39"/>
                <a:gd name="T61" fmla="*/ 6 h 40"/>
                <a:gd name="T62" fmla="*/ 27 w 39"/>
                <a:gd name="T63" fmla="*/ 6 h 40"/>
                <a:gd name="T64" fmla="*/ 25 w 39"/>
                <a:gd name="T65" fmla="*/ 5 h 40"/>
                <a:gd name="T66" fmla="*/ 25 w 39"/>
                <a:gd name="T67" fmla="*/ 5 h 40"/>
                <a:gd name="T68" fmla="*/ 20 w 39"/>
                <a:gd name="T69" fmla="*/ 4 h 40"/>
                <a:gd name="T70" fmla="*/ 20 w 39"/>
                <a:gd name="T71" fmla="*/ 4 h 40"/>
                <a:gd name="T72" fmla="*/ 7 w 39"/>
                <a:gd name="T7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40">
                  <a:moveTo>
                    <a:pt x="0" y="20"/>
                  </a:moveTo>
                  <a:cubicBezTo>
                    <a:pt x="0" y="17"/>
                    <a:pt x="1" y="1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8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28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6" y="6"/>
                    <a:pt x="39" y="1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8"/>
                    <a:pt x="33" y="36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2" y="40"/>
                    <a:pt x="0" y="32"/>
                    <a:pt x="0" y="20"/>
                  </a:cubicBezTo>
                  <a:close/>
                  <a:moveTo>
                    <a:pt x="7" y="12"/>
                  </a:moveTo>
                  <a:cubicBezTo>
                    <a:pt x="5" y="15"/>
                    <a:pt x="4" y="18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5"/>
                    <a:pt x="7" y="29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3" y="34"/>
                    <a:pt x="18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4" y="36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30" y="34"/>
                    <a:pt x="35" y="26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4"/>
                    <a:pt x="33" y="9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4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1" y="5"/>
                    <a:pt x="7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59"/>
            <p:cNvSpPr/>
            <p:nvPr/>
          </p:nvSpPr>
          <p:spPr bwMode="auto">
            <a:xfrm rot="964014">
              <a:off x="9670369" y="874248"/>
              <a:ext cx="118378" cy="112096"/>
            </a:xfrm>
            <a:custGeom>
              <a:avLst/>
              <a:gdLst>
                <a:gd name="T0" fmla="*/ 0 w 23"/>
                <a:gd name="T1" fmla="*/ 16 h 21"/>
                <a:gd name="T2" fmla="*/ 15 w 23"/>
                <a:gd name="T3" fmla="*/ 6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5" y="6"/>
                  </a:cubicBezTo>
                  <a:cubicBezTo>
                    <a:pt x="23" y="12"/>
                    <a:pt x="10" y="20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60"/>
            <p:cNvSpPr>
              <a:spLocks noEditPoints="1"/>
            </p:cNvSpPr>
            <p:nvPr/>
          </p:nvSpPr>
          <p:spPr bwMode="auto">
            <a:xfrm rot="964014">
              <a:off x="9656285" y="885170"/>
              <a:ext cx="109610" cy="107611"/>
            </a:xfrm>
            <a:custGeom>
              <a:avLst/>
              <a:gdLst>
                <a:gd name="T0" fmla="*/ 5 w 21"/>
                <a:gd name="T1" fmla="*/ 20 h 20"/>
                <a:gd name="T2" fmla="*/ 1 w 21"/>
                <a:gd name="T3" fmla="*/ 15 h 20"/>
                <a:gd name="T4" fmla="*/ 2 w 21"/>
                <a:gd name="T5" fmla="*/ 13 h 20"/>
                <a:gd name="T6" fmla="*/ 4 w 21"/>
                <a:gd name="T7" fmla="*/ 14 h 20"/>
                <a:gd name="T8" fmla="*/ 2 w 21"/>
                <a:gd name="T9" fmla="*/ 13 h 20"/>
                <a:gd name="T10" fmla="*/ 1 w 21"/>
                <a:gd name="T11" fmla="*/ 15 h 20"/>
                <a:gd name="T12" fmla="*/ 1 w 21"/>
                <a:gd name="T13" fmla="*/ 12 h 20"/>
                <a:gd name="T14" fmla="*/ 1 w 21"/>
                <a:gd name="T15" fmla="*/ 12 h 20"/>
                <a:gd name="T16" fmla="*/ 4 w 21"/>
                <a:gd name="T17" fmla="*/ 6 h 20"/>
                <a:gd name="T18" fmla="*/ 4 w 21"/>
                <a:gd name="T19" fmla="*/ 6 h 20"/>
                <a:gd name="T20" fmla="*/ 13 w 21"/>
                <a:gd name="T21" fmla="*/ 0 h 20"/>
                <a:gd name="T22" fmla="*/ 13 w 21"/>
                <a:gd name="T23" fmla="*/ 0 h 20"/>
                <a:gd name="T24" fmla="*/ 18 w 21"/>
                <a:gd name="T25" fmla="*/ 1 h 20"/>
                <a:gd name="T26" fmla="*/ 18 w 21"/>
                <a:gd name="T27" fmla="*/ 1 h 20"/>
                <a:gd name="T28" fmla="*/ 21 w 21"/>
                <a:gd name="T29" fmla="*/ 7 h 20"/>
                <a:gd name="T30" fmla="*/ 21 w 21"/>
                <a:gd name="T31" fmla="*/ 7 h 20"/>
                <a:gd name="T32" fmla="*/ 7 w 21"/>
                <a:gd name="T33" fmla="*/ 20 h 20"/>
                <a:gd name="T34" fmla="*/ 7 w 21"/>
                <a:gd name="T35" fmla="*/ 20 h 20"/>
                <a:gd name="T36" fmla="*/ 7 w 21"/>
                <a:gd name="T37" fmla="*/ 20 h 20"/>
                <a:gd name="T38" fmla="*/ 7 w 21"/>
                <a:gd name="T39" fmla="*/ 20 h 20"/>
                <a:gd name="T40" fmla="*/ 5 w 21"/>
                <a:gd name="T41" fmla="*/ 20 h 20"/>
                <a:gd name="T42" fmla="*/ 7 w 21"/>
                <a:gd name="T43" fmla="*/ 16 h 20"/>
                <a:gd name="T44" fmla="*/ 17 w 21"/>
                <a:gd name="T45" fmla="*/ 7 h 20"/>
                <a:gd name="T46" fmla="*/ 17 w 21"/>
                <a:gd name="T47" fmla="*/ 7 h 20"/>
                <a:gd name="T48" fmla="*/ 15 w 21"/>
                <a:gd name="T49" fmla="*/ 4 h 20"/>
                <a:gd name="T50" fmla="*/ 15 w 21"/>
                <a:gd name="T51" fmla="*/ 4 h 20"/>
                <a:gd name="T52" fmla="*/ 13 w 21"/>
                <a:gd name="T53" fmla="*/ 4 h 20"/>
                <a:gd name="T54" fmla="*/ 13 w 21"/>
                <a:gd name="T55" fmla="*/ 4 h 20"/>
                <a:gd name="T56" fmla="*/ 7 w 21"/>
                <a:gd name="T57" fmla="*/ 9 h 20"/>
                <a:gd name="T58" fmla="*/ 7 w 21"/>
                <a:gd name="T59" fmla="*/ 9 h 20"/>
                <a:gd name="T60" fmla="*/ 5 w 21"/>
                <a:gd name="T61" fmla="*/ 13 h 20"/>
                <a:gd name="T62" fmla="*/ 5 w 21"/>
                <a:gd name="T63" fmla="*/ 13 h 20"/>
                <a:gd name="T64" fmla="*/ 7 w 21"/>
                <a:gd name="T6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5"/>
                    <a:pt x="12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61"/>
            <p:cNvSpPr/>
            <p:nvPr/>
          </p:nvSpPr>
          <p:spPr bwMode="auto">
            <a:xfrm rot="964014">
              <a:off x="9600812" y="834815"/>
              <a:ext cx="98648" cy="100885"/>
            </a:xfrm>
            <a:custGeom>
              <a:avLst/>
              <a:gdLst>
                <a:gd name="T0" fmla="*/ 6 w 19"/>
                <a:gd name="T1" fmla="*/ 18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6" y="18"/>
                    <a:pt x="0" y="2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8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62"/>
            <p:cNvSpPr>
              <a:spLocks noEditPoints="1"/>
            </p:cNvSpPr>
            <p:nvPr/>
          </p:nvSpPr>
          <p:spPr bwMode="auto">
            <a:xfrm rot="964014">
              <a:off x="9610842" y="830199"/>
              <a:ext cx="76727" cy="116579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1 h 22"/>
                <a:gd name="T4" fmla="*/ 4 w 15"/>
                <a:gd name="T5" fmla="*/ 19 h 22"/>
                <a:gd name="T6" fmla="*/ 6 w 15"/>
                <a:gd name="T7" fmla="*/ 19 h 22"/>
                <a:gd name="T8" fmla="*/ 4 w 15"/>
                <a:gd name="T9" fmla="*/ 19 h 22"/>
                <a:gd name="T10" fmla="*/ 4 w 15"/>
                <a:gd name="T11" fmla="*/ 21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7 h 22"/>
                <a:gd name="T66" fmla="*/ 5 w 15"/>
                <a:gd name="T67" fmla="*/ 17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63"/>
            <p:cNvSpPr/>
            <p:nvPr/>
          </p:nvSpPr>
          <p:spPr bwMode="auto">
            <a:xfrm rot="964014">
              <a:off x="9511061" y="822529"/>
              <a:ext cx="109610" cy="116579"/>
            </a:xfrm>
            <a:custGeom>
              <a:avLst/>
              <a:gdLst>
                <a:gd name="T0" fmla="*/ 16 w 21"/>
                <a:gd name="T1" fmla="*/ 22 h 22"/>
                <a:gd name="T2" fmla="*/ 5 w 21"/>
                <a:gd name="T3" fmla="*/ 8 h 22"/>
                <a:gd name="T4" fmla="*/ 21 w 21"/>
                <a:gd name="T5" fmla="*/ 18 h 22"/>
                <a:gd name="T6" fmla="*/ 16 w 2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1" y="18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64"/>
            <p:cNvSpPr>
              <a:spLocks noEditPoints="1"/>
            </p:cNvSpPr>
            <p:nvPr/>
          </p:nvSpPr>
          <p:spPr bwMode="auto">
            <a:xfrm rot="964014">
              <a:off x="9517293" y="844823"/>
              <a:ext cx="107417" cy="107611"/>
            </a:xfrm>
            <a:custGeom>
              <a:avLst/>
              <a:gdLst>
                <a:gd name="T0" fmla="*/ 13 w 21"/>
                <a:gd name="T1" fmla="*/ 20 h 20"/>
                <a:gd name="T2" fmla="*/ 7 w 21"/>
                <a:gd name="T3" fmla="*/ 17 h 20"/>
                <a:gd name="T4" fmla="*/ 7 w 21"/>
                <a:gd name="T5" fmla="*/ 17 h 20"/>
                <a:gd name="T6" fmla="*/ 0 w 21"/>
                <a:gd name="T7" fmla="*/ 7 h 20"/>
                <a:gd name="T8" fmla="*/ 0 w 21"/>
                <a:gd name="T9" fmla="*/ 7 h 20"/>
                <a:gd name="T10" fmla="*/ 1 w 21"/>
                <a:gd name="T11" fmla="*/ 3 h 20"/>
                <a:gd name="T12" fmla="*/ 1 w 21"/>
                <a:gd name="T13" fmla="*/ 3 h 20"/>
                <a:gd name="T14" fmla="*/ 8 w 21"/>
                <a:gd name="T15" fmla="*/ 0 h 20"/>
                <a:gd name="T16" fmla="*/ 8 w 21"/>
                <a:gd name="T17" fmla="*/ 0 h 20"/>
                <a:gd name="T18" fmla="*/ 20 w 21"/>
                <a:gd name="T19" fmla="*/ 14 h 20"/>
                <a:gd name="T20" fmla="*/ 20 w 21"/>
                <a:gd name="T21" fmla="*/ 14 h 20"/>
                <a:gd name="T22" fmla="*/ 20 w 21"/>
                <a:gd name="T23" fmla="*/ 16 h 20"/>
                <a:gd name="T24" fmla="*/ 20 w 21"/>
                <a:gd name="T25" fmla="*/ 16 h 20"/>
                <a:gd name="T26" fmla="*/ 15 w 21"/>
                <a:gd name="T27" fmla="*/ 20 h 20"/>
                <a:gd name="T28" fmla="*/ 14 w 21"/>
                <a:gd name="T29" fmla="*/ 20 h 20"/>
                <a:gd name="T30" fmla="*/ 14 w 21"/>
                <a:gd name="T31" fmla="*/ 20 h 20"/>
                <a:gd name="T32" fmla="*/ 13 w 21"/>
                <a:gd name="T33" fmla="*/ 20 h 20"/>
                <a:gd name="T34" fmla="*/ 14 w 21"/>
                <a:gd name="T35" fmla="*/ 18 h 20"/>
                <a:gd name="T36" fmla="*/ 14 w 21"/>
                <a:gd name="T37" fmla="*/ 17 h 20"/>
                <a:gd name="T38" fmla="*/ 14 w 21"/>
                <a:gd name="T39" fmla="*/ 18 h 20"/>
                <a:gd name="T40" fmla="*/ 8 w 21"/>
                <a:gd name="T41" fmla="*/ 4 h 20"/>
                <a:gd name="T42" fmla="*/ 5 w 21"/>
                <a:gd name="T43" fmla="*/ 6 h 20"/>
                <a:gd name="T44" fmla="*/ 5 w 21"/>
                <a:gd name="T45" fmla="*/ 6 h 20"/>
                <a:gd name="T46" fmla="*/ 4 w 21"/>
                <a:gd name="T47" fmla="*/ 7 h 20"/>
                <a:gd name="T48" fmla="*/ 4 w 21"/>
                <a:gd name="T49" fmla="*/ 7 h 20"/>
                <a:gd name="T50" fmla="*/ 9 w 21"/>
                <a:gd name="T51" fmla="*/ 13 h 20"/>
                <a:gd name="T52" fmla="*/ 9 w 21"/>
                <a:gd name="T53" fmla="*/ 13 h 20"/>
                <a:gd name="T54" fmla="*/ 13 w 21"/>
                <a:gd name="T55" fmla="*/ 16 h 20"/>
                <a:gd name="T56" fmla="*/ 13 w 21"/>
                <a:gd name="T57" fmla="*/ 16 h 20"/>
                <a:gd name="T58" fmla="*/ 16 w 21"/>
                <a:gd name="T59" fmla="*/ 13 h 20"/>
                <a:gd name="T60" fmla="*/ 8 w 21"/>
                <a:gd name="T61" fmla="*/ 4 h 20"/>
                <a:gd name="T62" fmla="*/ 8 w 21"/>
                <a:gd name="T63" fmla="*/ 4 h 20"/>
                <a:gd name="T64" fmla="*/ 8 w 21"/>
                <a:gd name="T6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0">
                  <a:moveTo>
                    <a:pt x="13" y="20"/>
                  </a:moveTo>
                  <a:cubicBezTo>
                    <a:pt x="13" y="20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6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65"/>
            <p:cNvSpPr/>
            <p:nvPr/>
          </p:nvSpPr>
          <p:spPr bwMode="auto">
            <a:xfrm rot="964014">
              <a:off x="9464460" y="912196"/>
              <a:ext cx="98648" cy="100885"/>
            </a:xfrm>
            <a:custGeom>
              <a:avLst/>
              <a:gdLst>
                <a:gd name="T0" fmla="*/ 19 w 19"/>
                <a:gd name="T1" fmla="*/ 13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3"/>
                  </a:moveTo>
                  <a:cubicBezTo>
                    <a:pt x="19" y="13"/>
                    <a:pt x="2" y="19"/>
                    <a:pt x="1" y="10"/>
                  </a:cubicBezTo>
                  <a:cubicBezTo>
                    <a:pt x="0" y="0"/>
                    <a:pt x="14" y="3"/>
                    <a:pt x="19" y="6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666"/>
            <p:cNvSpPr>
              <a:spLocks noEditPoints="1"/>
            </p:cNvSpPr>
            <p:nvPr/>
          </p:nvSpPr>
          <p:spPr bwMode="auto">
            <a:xfrm rot="964014">
              <a:off x="9460878" y="917722"/>
              <a:ext cx="113994" cy="85193"/>
            </a:xfrm>
            <a:custGeom>
              <a:avLst/>
              <a:gdLst>
                <a:gd name="T0" fmla="*/ 0 w 22"/>
                <a:gd name="T1" fmla="*/ 10 h 16"/>
                <a:gd name="T2" fmla="*/ 0 w 22"/>
                <a:gd name="T3" fmla="*/ 8 h 16"/>
                <a:gd name="T4" fmla="*/ 0 w 22"/>
                <a:gd name="T5" fmla="*/ 8 h 16"/>
                <a:gd name="T6" fmla="*/ 3 w 22"/>
                <a:gd name="T7" fmla="*/ 2 h 16"/>
                <a:gd name="T8" fmla="*/ 3 w 22"/>
                <a:gd name="T9" fmla="*/ 2 h 16"/>
                <a:gd name="T10" fmla="*/ 9 w 22"/>
                <a:gd name="T11" fmla="*/ 0 h 16"/>
                <a:gd name="T12" fmla="*/ 9 w 22"/>
                <a:gd name="T13" fmla="*/ 0 h 16"/>
                <a:gd name="T14" fmla="*/ 21 w 22"/>
                <a:gd name="T15" fmla="*/ 4 h 16"/>
                <a:gd name="T16" fmla="*/ 21 w 22"/>
                <a:gd name="T17" fmla="*/ 4 h 16"/>
                <a:gd name="T18" fmla="*/ 22 w 22"/>
                <a:gd name="T19" fmla="*/ 5 h 16"/>
                <a:gd name="T20" fmla="*/ 22 w 22"/>
                <a:gd name="T21" fmla="*/ 5 h 16"/>
                <a:gd name="T22" fmla="*/ 22 w 22"/>
                <a:gd name="T23" fmla="*/ 12 h 16"/>
                <a:gd name="T24" fmla="*/ 20 w 22"/>
                <a:gd name="T25" fmla="*/ 14 h 16"/>
                <a:gd name="T26" fmla="*/ 20 w 22"/>
                <a:gd name="T27" fmla="*/ 14 h 16"/>
                <a:gd name="T28" fmla="*/ 9 w 22"/>
                <a:gd name="T29" fmla="*/ 16 h 16"/>
                <a:gd name="T30" fmla="*/ 9 w 22"/>
                <a:gd name="T31" fmla="*/ 16 h 16"/>
                <a:gd name="T32" fmla="*/ 9 w 22"/>
                <a:gd name="T33" fmla="*/ 16 h 16"/>
                <a:gd name="T34" fmla="*/ 9 w 22"/>
                <a:gd name="T35" fmla="*/ 16 h 16"/>
                <a:gd name="T36" fmla="*/ 0 w 22"/>
                <a:gd name="T37" fmla="*/ 10 h 16"/>
                <a:gd name="T38" fmla="*/ 9 w 22"/>
                <a:gd name="T39" fmla="*/ 4 h 16"/>
                <a:gd name="T40" fmla="*/ 4 w 22"/>
                <a:gd name="T41" fmla="*/ 8 h 16"/>
                <a:gd name="T42" fmla="*/ 4 w 22"/>
                <a:gd name="T43" fmla="*/ 8 h 16"/>
                <a:gd name="T44" fmla="*/ 4 w 22"/>
                <a:gd name="T45" fmla="*/ 9 h 16"/>
                <a:gd name="T46" fmla="*/ 4 w 22"/>
                <a:gd name="T47" fmla="*/ 9 h 16"/>
                <a:gd name="T48" fmla="*/ 9 w 22"/>
                <a:gd name="T49" fmla="*/ 12 h 16"/>
                <a:gd name="T50" fmla="*/ 9 w 22"/>
                <a:gd name="T51" fmla="*/ 12 h 16"/>
                <a:gd name="T52" fmla="*/ 18 w 22"/>
                <a:gd name="T53" fmla="*/ 10 h 16"/>
                <a:gd name="T54" fmla="*/ 18 w 22"/>
                <a:gd name="T55" fmla="*/ 10 h 16"/>
                <a:gd name="T56" fmla="*/ 18 w 22"/>
                <a:gd name="T57" fmla="*/ 6 h 16"/>
                <a:gd name="T58" fmla="*/ 9 w 22"/>
                <a:gd name="T59" fmla="*/ 4 h 16"/>
                <a:gd name="T60" fmla="*/ 9 w 22"/>
                <a:gd name="T61" fmla="*/ 4 h 16"/>
                <a:gd name="T62" fmla="*/ 9 w 22"/>
                <a:gd name="T6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6"/>
                    <a:pt x="1" y="14"/>
                    <a:pt x="0" y="10"/>
                  </a:cubicBezTo>
                  <a:close/>
                  <a:moveTo>
                    <a:pt x="9" y="4"/>
                  </a:moveTo>
                  <a:cubicBezTo>
                    <a:pt x="6" y="5"/>
                    <a:pt x="4" y="5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2"/>
                    <a:pt x="16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667"/>
            <p:cNvSpPr/>
            <p:nvPr/>
          </p:nvSpPr>
          <p:spPr bwMode="auto">
            <a:xfrm rot="964014">
              <a:off x="9451297" y="993446"/>
              <a:ext cx="120571" cy="112096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6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6"/>
                  </a:cubicBezTo>
                  <a:cubicBezTo>
                    <a:pt x="0" y="10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668"/>
            <p:cNvSpPr>
              <a:spLocks noEditPoints="1"/>
            </p:cNvSpPr>
            <p:nvPr/>
          </p:nvSpPr>
          <p:spPr bwMode="auto">
            <a:xfrm rot="964014">
              <a:off x="9475411" y="989120"/>
              <a:ext cx="107417" cy="109854"/>
            </a:xfrm>
            <a:custGeom>
              <a:avLst/>
              <a:gdLst>
                <a:gd name="T0" fmla="*/ 3 w 21"/>
                <a:gd name="T1" fmla="*/ 19 h 21"/>
                <a:gd name="T2" fmla="*/ 0 w 21"/>
                <a:gd name="T3" fmla="*/ 13 h 21"/>
                <a:gd name="T4" fmla="*/ 0 w 21"/>
                <a:gd name="T5" fmla="*/ 13 h 21"/>
                <a:gd name="T6" fmla="*/ 14 w 21"/>
                <a:gd name="T7" fmla="*/ 0 h 21"/>
                <a:gd name="T8" fmla="*/ 14 w 21"/>
                <a:gd name="T9" fmla="*/ 0 h 21"/>
                <a:gd name="T10" fmla="*/ 16 w 21"/>
                <a:gd name="T11" fmla="*/ 1 h 21"/>
                <a:gd name="T12" fmla="*/ 16 w 21"/>
                <a:gd name="T13" fmla="*/ 1 h 21"/>
                <a:gd name="T14" fmla="*/ 20 w 21"/>
                <a:gd name="T15" fmla="*/ 6 h 21"/>
                <a:gd name="T16" fmla="*/ 19 w 21"/>
                <a:gd name="T17" fmla="*/ 7 h 21"/>
                <a:gd name="T18" fmla="*/ 20 w 21"/>
                <a:gd name="T19" fmla="*/ 6 h 21"/>
                <a:gd name="T20" fmla="*/ 21 w 21"/>
                <a:gd name="T21" fmla="*/ 8 h 21"/>
                <a:gd name="T22" fmla="*/ 21 w 21"/>
                <a:gd name="T23" fmla="*/ 8 h 21"/>
                <a:gd name="T24" fmla="*/ 17 w 21"/>
                <a:gd name="T25" fmla="*/ 14 h 21"/>
                <a:gd name="T26" fmla="*/ 17 w 21"/>
                <a:gd name="T27" fmla="*/ 14 h 21"/>
                <a:gd name="T28" fmla="*/ 8 w 21"/>
                <a:gd name="T29" fmla="*/ 21 h 21"/>
                <a:gd name="T30" fmla="*/ 8 w 21"/>
                <a:gd name="T31" fmla="*/ 21 h 21"/>
                <a:gd name="T32" fmla="*/ 8 w 21"/>
                <a:gd name="T33" fmla="*/ 21 h 21"/>
                <a:gd name="T34" fmla="*/ 8 w 21"/>
                <a:gd name="T35" fmla="*/ 21 h 21"/>
                <a:gd name="T36" fmla="*/ 3 w 21"/>
                <a:gd name="T37" fmla="*/ 19 h 21"/>
                <a:gd name="T38" fmla="*/ 4 w 21"/>
                <a:gd name="T39" fmla="*/ 13 h 21"/>
                <a:gd name="T40" fmla="*/ 6 w 21"/>
                <a:gd name="T41" fmla="*/ 16 h 21"/>
                <a:gd name="T42" fmla="*/ 6 w 21"/>
                <a:gd name="T43" fmla="*/ 16 h 21"/>
                <a:gd name="T44" fmla="*/ 8 w 21"/>
                <a:gd name="T45" fmla="*/ 17 h 21"/>
                <a:gd name="T46" fmla="*/ 8 w 21"/>
                <a:gd name="T47" fmla="*/ 17 h 21"/>
                <a:gd name="T48" fmla="*/ 14 w 21"/>
                <a:gd name="T49" fmla="*/ 12 h 21"/>
                <a:gd name="T50" fmla="*/ 14 w 21"/>
                <a:gd name="T51" fmla="*/ 12 h 21"/>
                <a:gd name="T52" fmla="*/ 16 w 21"/>
                <a:gd name="T53" fmla="*/ 8 h 21"/>
                <a:gd name="T54" fmla="*/ 16 w 21"/>
                <a:gd name="T55" fmla="*/ 8 h 21"/>
                <a:gd name="T56" fmla="*/ 14 w 21"/>
                <a:gd name="T57" fmla="*/ 5 h 21"/>
                <a:gd name="T58" fmla="*/ 4 w 21"/>
                <a:gd name="T5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3" y="19"/>
                  </a:moveTo>
                  <a:cubicBezTo>
                    <a:pt x="1" y="18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11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4"/>
                    <a:pt x="4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2" y="15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6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669"/>
            <p:cNvSpPr/>
            <p:nvPr/>
          </p:nvSpPr>
          <p:spPr bwMode="auto">
            <a:xfrm rot="964014">
              <a:off x="9539385" y="1048095"/>
              <a:ext cx="98648" cy="100885"/>
            </a:xfrm>
            <a:custGeom>
              <a:avLst/>
              <a:gdLst>
                <a:gd name="T0" fmla="*/ 13 w 19"/>
                <a:gd name="T1" fmla="*/ 0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0"/>
                  </a:moveTo>
                  <a:cubicBezTo>
                    <a:pt x="13" y="0"/>
                    <a:pt x="19" y="16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670"/>
            <p:cNvSpPr>
              <a:spLocks noEditPoints="1"/>
            </p:cNvSpPr>
            <p:nvPr/>
          </p:nvSpPr>
          <p:spPr bwMode="auto">
            <a:xfrm rot="964014">
              <a:off x="9550656" y="1039171"/>
              <a:ext cx="76727" cy="116579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2 h 22"/>
                <a:gd name="T4" fmla="*/ 0 w 15"/>
                <a:gd name="T5" fmla="*/ 12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0 h 22"/>
                <a:gd name="T16" fmla="*/ 11 w 15"/>
                <a:gd name="T17" fmla="*/ 2 h 22"/>
                <a:gd name="T18" fmla="*/ 11 w 15"/>
                <a:gd name="T19" fmla="*/ 0 h 22"/>
                <a:gd name="T20" fmla="*/ 13 w 15"/>
                <a:gd name="T21" fmla="*/ 1 h 22"/>
                <a:gd name="T22" fmla="*/ 13 w 15"/>
                <a:gd name="T23" fmla="*/ 1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2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5" y="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0"/>
                    <a:pt x="1" y="19"/>
                  </a:cubicBezTo>
                  <a:close/>
                  <a:moveTo>
                    <a:pt x="4" y="12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7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71"/>
            <p:cNvSpPr/>
            <p:nvPr/>
          </p:nvSpPr>
          <p:spPr bwMode="auto">
            <a:xfrm rot="964014">
              <a:off x="9625864" y="1041289"/>
              <a:ext cx="103033" cy="116579"/>
            </a:xfrm>
            <a:custGeom>
              <a:avLst/>
              <a:gdLst>
                <a:gd name="T0" fmla="*/ 5 w 20"/>
                <a:gd name="T1" fmla="*/ 0 h 22"/>
                <a:gd name="T2" fmla="*/ 15 w 20"/>
                <a:gd name="T3" fmla="*/ 14 h 22"/>
                <a:gd name="T4" fmla="*/ 0 w 20"/>
                <a:gd name="T5" fmla="*/ 4 h 22"/>
                <a:gd name="T6" fmla="*/ 5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5" y="0"/>
                  </a:moveTo>
                  <a:cubicBezTo>
                    <a:pt x="5" y="0"/>
                    <a:pt x="20" y="7"/>
                    <a:pt x="15" y="14"/>
                  </a:cubicBezTo>
                  <a:cubicBezTo>
                    <a:pt x="9" y="22"/>
                    <a:pt x="1" y="10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72"/>
            <p:cNvSpPr>
              <a:spLocks noEditPoints="1"/>
            </p:cNvSpPr>
            <p:nvPr/>
          </p:nvSpPr>
          <p:spPr bwMode="auto">
            <a:xfrm rot="964014">
              <a:off x="9614403" y="1029467"/>
              <a:ext cx="109610" cy="109854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0 h 21"/>
                <a:gd name="T14" fmla="*/ 8 w 21"/>
                <a:gd name="T15" fmla="*/ 0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3 h 21"/>
                <a:gd name="T22" fmla="*/ 21 w 21"/>
                <a:gd name="T23" fmla="*/ 13 h 21"/>
                <a:gd name="T24" fmla="*/ 20 w 21"/>
                <a:gd name="T25" fmla="*/ 17 h 21"/>
                <a:gd name="T26" fmla="*/ 20 w 21"/>
                <a:gd name="T27" fmla="*/ 17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3 h 21"/>
                <a:gd name="T42" fmla="*/ 17 w 21"/>
                <a:gd name="T43" fmla="*/ 13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7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0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20"/>
                    <a:pt x="16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1"/>
                    <a:pt x="11" y="17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73"/>
            <p:cNvSpPr/>
            <p:nvPr/>
          </p:nvSpPr>
          <p:spPr bwMode="auto">
            <a:xfrm rot="964014">
              <a:off x="9676978" y="966404"/>
              <a:ext cx="98648" cy="100885"/>
            </a:xfrm>
            <a:custGeom>
              <a:avLst/>
              <a:gdLst>
                <a:gd name="T0" fmla="*/ 0 w 19"/>
                <a:gd name="T1" fmla="*/ 7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7"/>
                  </a:moveTo>
                  <a:cubicBezTo>
                    <a:pt x="0" y="7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74"/>
            <p:cNvSpPr>
              <a:spLocks noEditPoints="1"/>
            </p:cNvSpPr>
            <p:nvPr/>
          </p:nvSpPr>
          <p:spPr bwMode="auto">
            <a:xfrm rot="964014">
              <a:off x="9665215" y="976573"/>
              <a:ext cx="113994" cy="85193"/>
            </a:xfrm>
            <a:custGeom>
              <a:avLst/>
              <a:gdLst>
                <a:gd name="T0" fmla="*/ 1 w 22"/>
                <a:gd name="T1" fmla="*/ 13 h 16"/>
                <a:gd name="T2" fmla="*/ 0 w 22"/>
                <a:gd name="T3" fmla="*/ 11 h 16"/>
                <a:gd name="T4" fmla="*/ 0 w 22"/>
                <a:gd name="T5" fmla="*/ 11 h 16"/>
                <a:gd name="T6" fmla="*/ 0 w 22"/>
                <a:gd name="T7" fmla="*/ 5 h 16"/>
                <a:gd name="T8" fmla="*/ 2 w 22"/>
                <a:gd name="T9" fmla="*/ 3 h 16"/>
                <a:gd name="T10" fmla="*/ 2 w 22"/>
                <a:gd name="T11" fmla="*/ 3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7 h 16"/>
                <a:gd name="T18" fmla="*/ 22 w 22"/>
                <a:gd name="T19" fmla="*/ 7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5 h 16"/>
                <a:gd name="T26" fmla="*/ 19 w 22"/>
                <a:gd name="T27" fmla="*/ 15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3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6 h 16"/>
                <a:gd name="T50" fmla="*/ 4 w 22"/>
                <a:gd name="T51" fmla="*/ 6 h 16"/>
                <a:gd name="T52" fmla="*/ 4 w 22"/>
                <a:gd name="T53" fmla="*/ 10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7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2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1"/>
                    <a:pt x="21" y="13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5"/>
                    <a:pt x="1" y="13"/>
                  </a:cubicBezTo>
                  <a:close/>
                  <a:moveTo>
                    <a:pt x="13" y="12"/>
                  </a:moveTo>
                  <a:cubicBezTo>
                    <a:pt x="16" y="12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6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75"/>
            <p:cNvSpPr/>
            <p:nvPr/>
          </p:nvSpPr>
          <p:spPr bwMode="auto">
            <a:xfrm rot="964014">
              <a:off x="9516107" y="892131"/>
              <a:ext cx="201682" cy="1771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19"/>
                    <a:pt x="12" y="33"/>
                    <a:pt x="20" y="33"/>
                  </a:cubicBezTo>
                  <a:cubicBezTo>
                    <a:pt x="28" y="32"/>
                    <a:pt x="39" y="19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76"/>
            <p:cNvSpPr>
              <a:spLocks noEditPoints="1"/>
            </p:cNvSpPr>
            <p:nvPr/>
          </p:nvSpPr>
          <p:spPr bwMode="auto">
            <a:xfrm rot="964014">
              <a:off x="9538563" y="910451"/>
              <a:ext cx="155647" cy="168143"/>
            </a:xfrm>
            <a:custGeom>
              <a:avLst/>
              <a:gdLst>
                <a:gd name="T0" fmla="*/ 0 w 30"/>
                <a:gd name="T1" fmla="*/ 16 h 32"/>
                <a:gd name="T2" fmla="*/ 5 w 30"/>
                <a:gd name="T3" fmla="*/ 5 h 32"/>
                <a:gd name="T4" fmla="*/ 5 w 30"/>
                <a:gd name="T5" fmla="*/ 5 h 32"/>
                <a:gd name="T6" fmla="*/ 16 w 30"/>
                <a:gd name="T7" fmla="*/ 0 h 32"/>
                <a:gd name="T8" fmla="*/ 16 w 30"/>
                <a:gd name="T9" fmla="*/ 0 h 32"/>
                <a:gd name="T10" fmla="*/ 25 w 30"/>
                <a:gd name="T11" fmla="*/ 5 h 32"/>
                <a:gd name="T12" fmla="*/ 25 w 30"/>
                <a:gd name="T13" fmla="*/ 5 h 32"/>
                <a:gd name="T14" fmla="*/ 30 w 30"/>
                <a:gd name="T15" fmla="*/ 15 h 32"/>
                <a:gd name="T16" fmla="*/ 30 w 30"/>
                <a:gd name="T17" fmla="*/ 15 h 32"/>
                <a:gd name="T18" fmla="*/ 15 w 30"/>
                <a:gd name="T19" fmla="*/ 32 h 32"/>
                <a:gd name="T20" fmla="*/ 15 w 30"/>
                <a:gd name="T21" fmla="*/ 32 h 32"/>
                <a:gd name="T22" fmla="*/ 15 w 30"/>
                <a:gd name="T23" fmla="*/ 32 h 32"/>
                <a:gd name="T24" fmla="*/ 15 w 30"/>
                <a:gd name="T25" fmla="*/ 32 h 32"/>
                <a:gd name="T26" fmla="*/ 0 w 30"/>
                <a:gd name="T27" fmla="*/ 16 h 32"/>
                <a:gd name="T28" fmla="*/ 7 w 30"/>
                <a:gd name="T29" fmla="*/ 8 h 32"/>
                <a:gd name="T30" fmla="*/ 4 w 30"/>
                <a:gd name="T31" fmla="*/ 16 h 32"/>
                <a:gd name="T32" fmla="*/ 4 w 30"/>
                <a:gd name="T33" fmla="*/ 16 h 32"/>
                <a:gd name="T34" fmla="*/ 7 w 30"/>
                <a:gd name="T35" fmla="*/ 24 h 32"/>
                <a:gd name="T36" fmla="*/ 7 w 30"/>
                <a:gd name="T37" fmla="*/ 24 h 32"/>
                <a:gd name="T38" fmla="*/ 15 w 30"/>
                <a:gd name="T39" fmla="*/ 28 h 32"/>
                <a:gd name="T40" fmla="*/ 15 w 30"/>
                <a:gd name="T41" fmla="*/ 28 h 32"/>
                <a:gd name="T42" fmla="*/ 15 w 30"/>
                <a:gd name="T43" fmla="*/ 28 h 32"/>
                <a:gd name="T44" fmla="*/ 15 w 30"/>
                <a:gd name="T45" fmla="*/ 28 h 32"/>
                <a:gd name="T46" fmla="*/ 26 w 30"/>
                <a:gd name="T47" fmla="*/ 15 h 32"/>
                <a:gd name="T48" fmla="*/ 26 w 30"/>
                <a:gd name="T49" fmla="*/ 15 h 32"/>
                <a:gd name="T50" fmla="*/ 23 w 30"/>
                <a:gd name="T51" fmla="*/ 8 h 32"/>
                <a:gd name="T52" fmla="*/ 23 w 30"/>
                <a:gd name="T53" fmla="*/ 8 h 32"/>
                <a:gd name="T54" fmla="*/ 24 w 30"/>
                <a:gd name="T55" fmla="*/ 7 h 32"/>
                <a:gd name="T56" fmla="*/ 26 w 30"/>
                <a:gd name="T57" fmla="*/ 5 h 32"/>
                <a:gd name="T58" fmla="*/ 24 w 30"/>
                <a:gd name="T59" fmla="*/ 7 h 32"/>
                <a:gd name="T60" fmla="*/ 23 w 30"/>
                <a:gd name="T61" fmla="*/ 8 h 32"/>
                <a:gd name="T62" fmla="*/ 22 w 30"/>
                <a:gd name="T63" fmla="*/ 8 h 32"/>
                <a:gd name="T64" fmla="*/ 21 w 30"/>
                <a:gd name="T65" fmla="*/ 6 h 32"/>
                <a:gd name="T66" fmla="*/ 21 w 30"/>
                <a:gd name="T67" fmla="*/ 6 h 32"/>
                <a:gd name="T68" fmla="*/ 16 w 30"/>
                <a:gd name="T69" fmla="*/ 4 h 32"/>
                <a:gd name="T70" fmla="*/ 16 w 30"/>
                <a:gd name="T71" fmla="*/ 4 h 32"/>
                <a:gd name="T72" fmla="*/ 7 w 30"/>
                <a:gd name="T7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32">
                  <a:moveTo>
                    <a:pt x="0" y="16"/>
                  </a:moveTo>
                  <a:cubicBezTo>
                    <a:pt x="0" y="12"/>
                    <a:pt x="1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2"/>
                    <a:pt x="12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8"/>
                    <a:pt x="30" y="12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4"/>
                    <a:pt x="22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8" y="31"/>
                    <a:pt x="0" y="24"/>
                    <a:pt x="0" y="16"/>
                  </a:cubicBezTo>
                  <a:close/>
                  <a:moveTo>
                    <a:pt x="7" y="8"/>
                  </a:moveTo>
                  <a:cubicBezTo>
                    <a:pt x="4" y="11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5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3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0" y="28"/>
                    <a:pt x="26" y="21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5" y="11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8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1" y="5"/>
                    <a:pt x="7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82"/>
            <p:cNvSpPr/>
            <p:nvPr/>
          </p:nvSpPr>
          <p:spPr bwMode="auto">
            <a:xfrm rot="964014">
              <a:off x="9488471" y="1936881"/>
              <a:ext cx="580932" cy="614285"/>
            </a:xfrm>
            <a:custGeom>
              <a:avLst/>
              <a:gdLst>
                <a:gd name="T0" fmla="*/ 112 w 112"/>
                <a:gd name="T1" fmla="*/ 49 h 116"/>
                <a:gd name="T2" fmla="*/ 0 w 112"/>
                <a:gd name="T3" fmla="*/ 61 h 116"/>
                <a:gd name="T4" fmla="*/ 112 w 112"/>
                <a:gd name="T5" fmla="*/ 4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16">
                  <a:moveTo>
                    <a:pt x="112" y="49"/>
                  </a:moveTo>
                  <a:cubicBezTo>
                    <a:pt x="112" y="49"/>
                    <a:pt x="84" y="0"/>
                    <a:pt x="0" y="61"/>
                  </a:cubicBezTo>
                  <a:cubicBezTo>
                    <a:pt x="0" y="61"/>
                    <a:pt x="91" y="116"/>
                    <a:pt x="112" y="49"/>
                  </a:cubicBezTo>
                  <a:close/>
                </a:path>
              </a:pathLst>
            </a:custGeom>
            <a:solidFill>
              <a:srgbClr val="B3E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83"/>
            <p:cNvSpPr>
              <a:spLocks noEditPoints="1"/>
            </p:cNvSpPr>
            <p:nvPr/>
          </p:nvSpPr>
          <p:spPr bwMode="auto">
            <a:xfrm rot="964014">
              <a:off x="9482451" y="2085545"/>
              <a:ext cx="600662" cy="298174"/>
            </a:xfrm>
            <a:custGeom>
              <a:avLst/>
              <a:gdLst>
                <a:gd name="T0" fmla="*/ 69 w 116"/>
                <a:gd name="T1" fmla="*/ 56 h 56"/>
                <a:gd name="T2" fmla="*/ 1 w 116"/>
                <a:gd name="T3" fmla="*/ 34 h 56"/>
                <a:gd name="T4" fmla="*/ 1 w 116"/>
                <a:gd name="T5" fmla="*/ 34 h 56"/>
                <a:gd name="T6" fmla="*/ 0 w 116"/>
                <a:gd name="T7" fmla="*/ 33 h 56"/>
                <a:gd name="T8" fmla="*/ 0 w 116"/>
                <a:gd name="T9" fmla="*/ 33 h 56"/>
                <a:gd name="T10" fmla="*/ 1 w 116"/>
                <a:gd name="T11" fmla="*/ 31 h 56"/>
                <a:gd name="T12" fmla="*/ 1 w 116"/>
                <a:gd name="T13" fmla="*/ 31 h 56"/>
                <a:gd name="T14" fmla="*/ 75 w 116"/>
                <a:gd name="T15" fmla="*/ 0 h 56"/>
                <a:gd name="T16" fmla="*/ 75 w 116"/>
                <a:gd name="T17" fmla="*/ 0 h 56"/>
                <a:gd name="T18" fmla="*/ 116 w 116"/>
                <a:gd name="T19" fmla="*/ 20 h 56"/>
                <a:gd name="T20" fmla="*/ 116 w 116"/>
                <a:gd name="T21" fmla="*/ 20 h 56"/>
                <a:gd name="T22" fmla="*/ 114 w 116"/>
                <a:gd name="T23" fmla="*/ 21 h 56"/>
                <a:gd name="T24" fmla="*/ 116 w 116"/>
                <a:gd name="T25" fmla="*/ 20 h 56"/>
                <a:gd name="T26" fmla="*/ 116 w 116"/>
                <a:gd name="T27" fmla="*/ 22 h 56"/>
                <a:gd name="T28" fmla="*/ 116 w 116"/>
                <a:gd name="T29" fmla="*/ 22 h 56"/>
                <a:gd name="T30" fmla="*/ 70 w 116"/>
                <a:gd name="T31" fmla="*/ 56 h 56"/>
                <a:gd name="T32" fmla="*/ 70 w 116"/>
                <a:gd name="T33" fmla="*/ 56 h 56"/>
                <a:gd name="T34" fmla="*/ 69 w 116"/>
                <a:gd name="T35" fmla="*/ 56 h 56"/>
                <a:gd name="T36" fmla="*/ 24 w 116"/>
                <a:gd name="T37" fmla="*/ 42 h 56"/>
                <a:gd name="T38" fmla="*/ 69 w 116"/>
                <a:gd name="T39" fmla="*/ 52 h 56"/>
                <a:gd name="T40" fmla="*/ 69 w 116"/>
                <a:gd name="T41" fmla="*/ 52 h 56"/>
                <a:gd name="T42" fmla="*/ 112 w 116"/>
                <a:gd name="T43" fmla="*/ 22 h 56"/>
                <a:gd name="T44" fmla="*/ 112 w 116"/>
                <a:gd name="T45" fmla="*/ 22 h 56"/>
                <a:gd name="T46" fmla="*/ 110 w 116"/>
                <a:gd name="T47" fmla="*/ 20 h 56"/>
                <a:gd name="T48" fmla="*/ 110 w 116"/>
                <a:gd name="T49" fmla="*/ 20 h 56"/>
                <a:gd name="T50" fmla="*/ 104 w 116"/>
                <a:gd name="T51" fmla="*/ 13 h 56"/>
                <a:gd name="T52" fmla="*/ 104 w 116"/>
                <a:gd name="T53" fmla="*/ 13 h 56"/>
                <a:gd name="T54" fmla="*/ 75 w 116"/>
                <a:gd name="T55" fmla="*/ 4 h 56"/>
                <a:gd name="T56" fmla="*/ 75 w 116"/>
                <a:gd name="T57" fmla="*/ 4 h 56"/>
                <a:gd name="T58" fmla="*/ 6 w 116"/>
                <a:gd name="T59" fmla="*/ 33 h 56"/>
                <a:gd name="T60" fmla="*/ 6 w 116"/>
                <a:gd name="T61" fmla="*/ 33 h 56"/>
                <a:gd name="T62" fmla="*/ 24 w 116"/>
                <a:gd name="T6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56">
                  <a:moveTo>
                    <a:pt x="69" y="56"/>
                  </a:moveTo>
                  <a:cubicBezTo>
                    <a:pt x="36" y="56"/>
                    <a:pt x="1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3" y="8"/>
                    <a:pt x="57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4" y="0"/>
                    <a:pt x="115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1"/>
                    <a:pt x="116" y="21"/>
                    <a:pt x="116" y="22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8" y="48"/>
                    <a:pt x="89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lose/>
                  <a:moveTo>
                    <a:pt x="24" y="42"/>
                  </a:moveTo>
                  <a:cubicBezTo>
                    <a:pt x="37" y="47"/>
                    <a:pt x="54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8" y="52"/>
                    <a:pt x="104" y="45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1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9" y="18"/>
                    <a:pt x="107" y="16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8" y="9"/>
                    <a:pt x="89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59" y="4"/>
                    <a:pt x="36" y="11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4"/>
                    <a:pt x="16" y="38"/>
                    <a:pt x="24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84"/>
            <p:cNvSpPr/>
            <p:nvPr/>
          </p:nvSpPr>
          <p:spPr bwMode="auto">
            <a:xfrm rot="964014">
              <a:off x="9484002" y="2186650"/>
              <a:ext cx="600662" cy="85193"/>
            </a:xfrm>
            <a:custGeom>
              <a:avLst/>
              <a:gdLst>
                <a:gd name="T0" fmla="*/ 0 w 116"/>
                <a:gd name="T1" fmla="*/ 14 h 16"/>
                <a:gd name="T2" fmla="*/ 1 w 116"/>
                <a:gd name="T3" fmla="*/ 12 h 16"/>
                <a:gd name="T4" fmla="*/ 1 w 116"/>
                <a:gd name="T5" fmla="*/ 12 h 16"/>
                <a:gd name="T6" fmla="*/ 104 w 116"/>
                <a:gd name="T7" fmla="*/ 0 h 16"/>
                <a:gd name="T8" fmla="*/ 104 w 116"/>
                <a:gd name="T9" fmla="*/ 0 h 16"/>
                <a:gd name="T10" fmla="*/ 114 w 116"/>
                <a:gd name="T11" fmla="*/ 0 h 16"/>
                <a:gd name="T12" fmla="*/ 114 w 116"/>
                <a:gd name="T13" fmla="*/ 0 h 16"/>
                <a:gd name="T14" fmla="*/ 116 w 116"/>
                <a:gd name="T15" fmla="*/ 3 h 16"/>
                <a:gd name="T16" fmla="*/ 116 w 116"/>
                <a:gd name="T17" fmla="*/ 3 h 16"/>
                <a:gd name="T18" fmla="*/ 113 w 116"/>
                <a:gd name="T19" fmla="*/ 4 h 16"/>
                <a:gd name="T20" fmla="*/ 113 w 116"/>
                <a:gd name="T21" fmla="*/ 4 h 16"/>
                <a:gd name="T22" fmla="*/ 104 w 116"/>
                <a:gd name="T23" fmla="*/ 4 h 16"/>
                <a:gd name="T24" fmla="*/ 104 w 116"/>
                <a:gd name="T25" fmla="*/ 4 h 16"/>
                <a:gd name="T26" fmla="*/ 2 w 116"/>
                <a:gd name="T27" fmla="*/ 16 h 16"/>
                <a:gd name="T28" fmla="*/ 2 w 116"/>
                <a:gd name="T29" fmla="*/ 16 h 16"/>
                <a:gd name="T30" fmla="*/ 2 w 116"/>
                <a:gd name="T31" fmla="*/ 16 h 16"/>
                <a:gd name="T32" fmla="*/ 2 w 116"/>
                <a:gd name="T33" fmla="*/ 16 h 16"/>
                <a:gd name="T34" fmla="*/ 0 w 116"/>
                <a:gd name="T3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6">
                  <a:moveTo>
                    <a:pt x="0" y="14"/>
                  </a:move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72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6" y="2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4"/>
                    <a:pt x="108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3" y="4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85"/>
            <p:cNvSpPr/>
            <p:nvPr/>
          </p:nvSpPr>
          <p:spPr bwMode="auto">
            <a:xfrm rot="964014">
              <a:off x="9664650" y="2110693"/>
              <a:ext cx="81111" cy="224192"/>
            </a:xfrm>
            <a:custGeom>
              <a:avLst/>
              <a:gdLst>
                <a:gd name="T0" fmla="*/ 1 w 16"/>
                <a:gd name="T1" fmla="*/ 42 h 42"/>
                <a:gd name="T2" fmla="*/ 0 w 16"/>
                <a:gd name="T3" fmla="*/ 39 h 42"/>
                <a:gd name="T4" fmla="*/ 0 w 16"/>
                <a:gd name="T5" fmla="*/ 39 h 42"/>
                <a:gd name="T6" fmla="*/ 11 w 16"/>
                <a:gd name="T7" fmla="*/ 17 h 42"/>
                <a:gd name="T8" fmla="*/ 0 w 16"/>
                <a:gd name="T9" fmla="*/ 4 h 42"/>
                <a:gd name="T10" fmla="*/ 0 w 16"/>
                <a:gd name="T11" fmla="*/ 4 h 42"/>
                <a:gd name="T12" fmla="*/ 1 w 16"/>
                <a:gd name="T13" fmla="*/ 1 h 42"/>
                <a:gd name="T14" fmla="*/ 1 w 16"/>
                <a:gd name="T15" fmla="*/ 1 h 42"/>
                <a:gd name="T16" fmla="*/ 3 w 16"/>
                <a:gd name="T17" fmla="*/ 1 h 42"/>
                <a:gd name="T18" fmla="*/ 3 w 16"/>
                <a:gd name="T19" fmla="*/ 1 h 42"/>
                <a:gd name="T20" fmla="*/ 15 w 16"/>
                <a:gd name="T21" fmla="*/ 15 h 42"/>
                <a:gd name="T22" fmla="*/ 15 w 16"/>
                <a:gd name="T23" fmla="*/ 17 h 42"/>
                <a:gd name="T24" fmla="*/ 15 w 16"/>
                <a:gd name="T25" fmla="*/ 17 h 42"/>
                <a:gd name="T26" fmla="*/ 4 w 16"/>
                <a:gd name="T27" fmla="*/ 41 h 42"/>
                <a:gd name="T28" fmla="*/ 2 w 16"/>
                <a:gd name="T29" fmla="*/ 42 h 42"/>
                <a:gd name="T30" fmla="*/ 2 w 16"/>
                <a:gd name="T31" fmla="*/ 42 h 42"/>
                <a:gd name="T32" fmla="*/ 1 w 1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42">
                  <a:moveTo>
                    <a:pt x="1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3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86"/>
            <p:cNvSpPr/>
            <p:nvPr/>
          </p:nvSpPr>
          <p:spPr bwMode="auto">
            <a:xfrm rot="964014">
              <a:off x="9833979" y="2117674"/>
              <a:ext cx="87687" cy="302658"/>
            </a:xfrm>
            <a:custGeom>
              <a:avLst/>
              <a:gdLst>
                <a:gd name="T0" fmla="*/ 6 w 17"/>
                <a:gd name="T1" fmla="*/ 57 h 57"/>
                <a:gd name="T2" fmla="*/ 5 w 17"/>
                <a:gd name="T3" fmla="*/ 54 h 57"/>
                <a:gd name="T4" fmla="*/ 5 w 17"/>
                <a:gd name="T5" fmla="*/ 54 h 57"/>
                <a:gd name="T6" fmla="*/ 12 w 17"/>
                <a:gd name="T7" fmla="*/ 20 h 57"/>
                <a:gd name="T8" fmla="*/ 1 w 17"/>
                <a:gd name="T9" fmla="*/ 3 h 57"/>
                <a:gd name="T10" fmla="*/ 1 w 17"/>
                <a:gd name="T11" fmla="*/ 3 h 57"/>
                <a:gd name="T12" fmla="*/ 2 w 17"/>
                <a:gd name="T13" fmla="*/ 0 h 57"/>
                <a:gd name="T14" fmla="*/ 2 w 17"/>
                <a:gd name="T15" fmla="*/ 0 h 57"/>
                <a:gd name="T16" fmla="*/ 4 w 17"/>
                <a:gd name="T17" fmla="*/ 1 h 57"/>
                <a:gd name="T18" fmla="*/ 4 w 17"/>
                <a:gd name="T19" fmla="*/ 1 h 57"/>
                <a:gd name="T20" fmla="*/ 16 w 17"/>
                <a:gd name="T21" fmla="*/ 19 h 57"/>
                <a:gd name="T22" fmla="*/ 17 w 17"/>
                <a:gd name="T23" fmla="*/ 20 h 57"/>
                <a:gd name="T24" fmla="*/ 17 w 17"/>
                <a:gd name="T25" fmla="*/ 20 h 57"/>
                <a:gd name="T26" fmla="*/ 9 w 17"/>
                <a:gd name="T27" fmla="*/ 55 h 57"/>
                <a:gd name="T28" fmla="*/ 7 w 17"/>
                <a:gd name="T29" fmla="*/ 57 h 57"/>
                <a:gd name="T30" fmla="*/ 7 w 17"/>
                <a:gd name="T31" fmla="*/ 57 h 57"/>
                <a:gd name="T32" fmla="*/ 6 w 17"/>
                <a:gd name="T3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57">
                  <a:moveTo>
                    <a:pt x="6" y="57"/>
                  </a:moveTo>
                  <a:cubicBezTo>
                    <a:pt x="5" y="57"/>
                    <a:pt x="4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92"/>
            <p:cNvSpPr/>
            <p:nvPr/>
          </p:nvSpPr>
          <p:spPr bwMode="auto">
            <a:xfrm rot="964014">
              <a:off x="7556650" y="1485954"/>
              <a:ext cx="493243" cy="455108"/>
            </a:xfrm>
            <a:custGeom>
              <a:avLst/>
              <a:gdLst>
                <a:gd name="T0" fmla="*/ 66 w 95"/>
                <a:gd name="T1" fmla="*/ 0 h 86"/>
                <a:gd name="T2" fmla="*/ 11 w 95"/>
                <a:gd name="T3" fmla="*/ 55 h 86"/>
                <a:gd name="T4" fmla="*/ 3 w 95"/>
                <a:gd name="T5" fmla="*/ 86 h 86"/>
                <a:gd name="T6" fmla="*/ 34 w 95"/>
                <a:gd name="T7" fmla="*/ 75 h 86"/>
                <a:gd name="T8" fmla="*/ 46 w 95"/>
                <a:gd name="T9" fmla="*/ 53 h 86"/>
                <a:gd name="T10" fmla="*/ 95 w 95"/>
                <a:gd name="T11" fmla="*/ 8 h 86"/>
                <a:gd name="T12" fmla="*/ 66 w 9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6">
                  <a:moveTo>
                    <a:pt x="66" y="0"/>
                  </a:moveTo>
                  <a:cubicBezTo>
                    <a:pt x="66" y="0"/>
                    <a:pt x="21" y="42"/>
                    <a:pt x="11" y="55"/>
                  </a:cubicBezTo>
                  <a:cubicBezTo>
                    <a:pt x="1" y="68"/>
                    <a:pt x="0" y="81"/>
                    <a:pt x="3" y="8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94"/>
            <p:cNvSpPr/>
            <p:nvPr/>
          </p:nvSpPr>
          <p:spPr bwMode="auto">
            <a:xfrm rot="964014">
              <a:off x="8180992" y="2076675"/>
              <a:ext cx="87687" cy="473043"/>
            </a:xfrm>
            <a:custGeom>
              <a:avLst/>
              <a:gdLst>
                <a:gd name="T0" fmla="*/ 13 w 17"/>
                <a:gd name="T1" fmla="*/ 87 h 89"/>
                <a:gd name="T2" fmla="*/ 0 w 17"/>
                <a:gd name="T3" fmla="*/ 2 h 89"/>
                <a:gd name="T4" fmla="*/ 0 w 17"/>
                <a:gd name="T5" fmla="*/ 2 h 89"/>
                <a:gd name="T6" fmla="*/ 0 w 17"/>
                <a:gd name="T7" fmla="*/ 2 h 89"/>
                <a:gd name="T8" fmla="*/ 1 w 17"/>
                <a:gd name="T9" fmla="*/ 0 h 89"/>
                <a:gd name="T10" fmla="*/ 1 w 17"/>
                <a:gd name="T11" fmla="*/ 0 h 89"/>
                <a:gd name="T12" fmla="*/ 4 w 17"/>
                <a:gd name="T13" fmla="*/ 2 h 89"/>
                <a:gd name="T14" fmla="*/ 4 w 17"/>
                <a:gd name="T15" fmla="*/ 2 h 89"/>
                <a:gd name="T16" fmla="*/ 10 w 17"/>
                <a:gd name="T17" fmla="*/ 43 h 89"/>
                <a:gd name="T18" fmla="*/ 10 w 17"/>
                <a:gd name="T19" fmla="*/ 43 h 89"/>
                <a:gd name="T20" fmla="*/ 16 w 17"/>
                <a:gd name="T21" fmla="*/ 86 h 89"/>
                <a:gd name="T22" fmla="*/ 16 w 17"/>
                <a:gd name="T23" fmla="*/ 86 h 89"/>
                <a:gd name="T24" fmla="*/ 15 w 17"/>
                <a:gd name="T25" fmla="*/ 89 h 89"/>
                <a:gd name="T26" fmla="*/ 15 w 17"/>
                <a:gd name="T27" fmla="*/ 89 h 89"/>
                <a:gd name="T28" fmla="*/ 15 w 17"/>
                <a:gd name="T29" fmla="*/ 89 h 89"/>
                <a:gd name="T30" fmla="*/ 15 w 17"/>
                <a:gd name="T31" fmla="*/ 89 h 89"/>
                <a:gd name="T32" fmla="*/ 13 w 17"/>
                <a:gd name="T3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89">
                  <a:moveTo>
                    <a:pt x="13" y="87"/>
                  </a:moveTo>
                  <a:cubicBezTo>
                    <a:pt x="11" y="8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2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64"/>
                    <a:pt x="16" y="85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7"/>
                    <a:pt x="16" y="88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3" y="88"/>
                    <a:pt x="13" y="8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95"/>
            <p:cNvSpPr/>
            <p:nvPr/>
          </p:nvSpPr>
          <p:spPr bwMode="auto">
            <a:xfrm rot="964014">
              <a:off x="8997834" y="1479525"/>
              <a:ext cx="898800" cy="260062"/>
            </a:xfrm>
            <a:custGeom>
              <a:avLst/>
              <a:gdLst>
                <a:gd name="T0" fmla="*/ 24 w 173"/>
                <a:gd name="T1" fmla="*/ 34 h 49"/>
                <a:gd name="T2" fmla="*/ 125 w 173"/>
                <a:gd name="T3" fmla="*/ 49 h 49"/>
                <a:gd name="T4" fmla="*/ 173 w 173"/>
                <a:gd name="T5" fmla="*/ 30 h 49"/>
                <a:gd name="T6" fmla="*/ 126 w 173"/>
                <a:gd name="T7" fmla="*/ 14 h 49"/>
                <a:gd name="T8" fmla="*/ 0 w 173"/>
                <a:gd name="T9" fmla="*/ 3 h 49"/>
                <a:gd name="T10" fmla="*/ 24 w 173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49">
                  <a:moveTo>
                    <a:pt x="24" y="34"/>
                  </a:moveTo>
                  <a:cubicBezTo>
                    <a:pt x="24" y="34"/>
                    <a:pt x="109" y="35"/>
                    <a:pt x="125" y="4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0"/>
                    <a:pt x="159" y="21"/>
                    <a:pt x="126" y="14"/>
                  </a:cubicBezTo>
                  <a:cubicBezTo>
                    <a:pt x="93" y="7"/>
                    <a:pt x="32" y="0"/>
                    <a:pt x="0" y="3"/>
                  </a:cubicBezTo>
                  <a:lnTo>
                    <a:pt x="2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96"/>
            <p:cNvSpPr/>
            <p:nvPr/>
          </p:nvSpPr>
          <p:spPr bwMode="auto">
            <a:xfrm rot="964014">
              <a:off x="8752629" y="1838965"/>
              <a:ext cx="170991" cy="174869"/>
            </a:xfrm>
            <a:custGeom>
              <a:avLst/>
              <a:gdLst>
                <a:gd name="T0" fmla="*/ 5 w 33"/>
                <a:gd name="T1" fmla="*/ 29 h 33"/>
                <a:gd name="T2" fmla="*/ 16 w 33"/>
                <a:gd name="T3" fmla="*/ 2 h 33"/>
                <a:gd name="T4" fmla="*/ 16 w 33"/>
                <a:gd name="T5" fmla="*/ 33 h 33"/>
                <a:gd name="T6" fmla="*/ 5 w 33"/>
                <a:gd name="T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5" y="29"/>
                  </a:moveTo>
                  <a:cubicBezTo>
                    <a:pt x="5" y="29"/>
                    <a:pt x="0" y="0"/>
                    <a:pt x="16" y="2"/>
                  </a:cubicBezTo>
                  <a:cubicBezTo>
                    <a:pt x="33" y="3"/>
                    <a:pt x="23" y="26"/>
                    <a:pt x="16" y="33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97"/>
            <p:cNvSpPr>
              <a:spLocks noEditPoints="1"/>
            </p:cNvSpPr>
            <p:nvPr/>
          </p:nvSpPr>
          <p:spPr bwMode="auto">
            <a:xfrm rot="964014">
              <a:off x="8760895" y="1831317"/>
              <a:ext cx="131531" cy="190563"/>
            </a:xfrm>
            <a:custGeom>
              <a:avLst/>
              <a:gdLst>
                <a:gd name="T0" fmla="*/ 13 w 25"/>
                <a:gd name="T1" fmla="*/ 36 h 36"/>
                <a:gd name="T2" fmla="*/ 2 w 25"/>
                <a:gd name="T3" fmla="*/ 32 h 36"/>
                <a:gd name="T4" fmla="*/ 3 w 25"/>
                <a:gd name="T5" fmla="*/ 30 h 36"/>
                <a:gd name="T6" fmla="*/ 5 w 25"/>
                <a:gd name="T7" fmla="*/ 30 h 36"/>
                <a:gd name="T8" fmla="*/ 3 w 25"/>
                <a:gd name="T9" fmla="*/ 30 h 36"/>
                <a:gd name="T10" fmla="*/ 2 w 25"/>
                <a:gd name="T11" fmla="*/ 32 h 36"/>
                <a:gd name="T12" fmla="*/ 1 w 25"/>
                <a:gd name="T13" fmla="*/ 31 h 36"/>
                <a:gd name="T14" fmla="*/ 1 w 25"/>
                <a:gd name="T15" fmla="*/ 31 h 36"/>
                <a:gd name="T16" fmla="*/ 0 w 25"/>
                <a:gd name="T17" fmla="*/ 21 h 36"/>
                <a:gd name="T18" fmla="*/ 0 w 25"/>
                <a:gd name="T19" fmla="*/ 21 h 36"/>
                <a:gd name="T20" fmla="*/ 2 w 25"/>
                <a:gd name="T21" fmla="*/ 8 h 36"/>
                <a:gd name="T22" fmla="*/ 2 w 25"/>
                <a:gd name="T23" fmla="*/ 8 h 36"/>
                <a:gd name="T24" fmla="*/ 13 w 25"/>
                <a:gd name="T25" fmla="*/ 0 h 36"/>
                <a:gd name="T26" fmla="*/ 13 w 25"/>
                <a:gd name="T27" fmla="*/ 0 h 36"/>
                <a:gd name="T28" fmla="*/ 14 w 25"/>
                <a:gd name="T29" fmla="*/ 1 h 36"/>
                <a:gd name="T30" fmla="*/ 14 w 25"/>
                <a:gd name="T31" fmla="*/ 1 h 36"/>
                <a:gd name="T32" fmla="*/ 25 w 25"/>
                <a:gd name="T33" fmla="*/ 12 h 36"/>
                <a:gd name="T34" fmla="*/ 25 w 25"/>
                <a:gd name="T35" fmla="*/ 12 h 36"/>
                <a:gd name="T36" fmla="*/ 15 w 25"/>
                <a:gd name="T37" fmla="*/ 35 h 36"/>
                <a:gd name="T38" fmla="*/ 15 w 25"/>
                <a:gd name="T39" fmla="*/ 35 h 36"/>
                <a:gd name="T40" fmla="*/ 14 w 25"/>
                <a:gd name="T41" fmla="*/ 36 h 36"/>
                <a:gd name="T42" fmla="*/ 14 w 25"/>
                <a:gd name="T43" fmla="*/ 36 h 36"/>
                <a:gd name="T44" fmla="*/ 13 w 25"/>
                <a:gd name="T45" fmla="*/ 36 h 36"/>
                <a:gd name="T46" fmla="*/ 13 w 25"/>
                <a:gd name="T47" fmla="*/ 31 h 36"/>
                <a:gd name="T48" fmla="*/ 21 w 25"/>
                <a:gd name="T49" fmla="*/ 12 h 36"/>
                <a:gd name="T50" fmla="*/ 21 w 25"/>
                <a:gd name="T51" fmla="*/ 12 h 36"/>
                <a:gd name="T52" fmla="*/ 13 w 25"/>
                <a:gd name="T53" fmla="*/ 5 h 36"/>
                <a:gd name="T54" fmla="*/ 13 w 25"/>
                <a:gd name="T55" fmla="*/ 5 h 36"/>
                <a:gd name="T56" fmla="*/ 13 w 25"/>
                <a:gd name="T57" fmla="*/ 4 h 36"/>
                <a:gd name="T58" fmla="*/ 13 w 25"/>
                <a:gd name="T59" fmla="*/ 4 h 36"/>
                <a:gd name="T60" fmla="*/ 6 w 25"/>
                <a:gd name="T61" fmla="*/ 10 h 36"/>
                <a:gd name="T62" fmla="*/ 6 w 25"/>
                <a:gd name="T63" fmla="*/ 10 h 36"/>
                <a:gd name="T64" fmla="*/ 4 w 25"/>
                <a:gd name="T65" fmla="*/ 21 h 36"/>
                <a:gd name="T66" fmla="*/ 4 w 25"/>
                <a:gd name="T67" fmla="*/ 21 h 36"/>
                <a:gd name="T68" fmla="*/ 5 w 25"/>
                <a:gd name="T69" fmla="*/ 29 h 36"/>
                <a:gd name="T70" fmla="*/ 5 w 25"/>
                <a:gd name="T71" fmla="*/ 29 h 36"/>
                <a:gd name="T72" fmla="*/ 13 w 25"/>
                <a:gd name="T7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36">
                  <a:moveTo>
                    <a:pt x="13" y="36"/>
                  </a:move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4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1"/>
                    <a:pt x="25" y="7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1"/>
                    <a:pt x="20" y="31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  <a:moveTo>
                    <a:pt x="13" y="31"/>
                  </a:moveTo>
                  <a:cubicBezTo>
                    <a:pt x="17" y="27"/>
                    <a:pt x="21" y="19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5"/>
                    <a:pt x="8" y="6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5"/>
                    <a:pt x="5" y="27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31"/>
                    <a:pt x="13" y="31"/>
                    <a:pt x="1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98"/>
            <p:cNvSpPr/>
            <p:nvPr/>
          </p:nvSpPr>
          <p:spPr bwMode="auto">
            <a:xfrm rot="964014">
              <a:off x="8586990" y="1780864"/>
              <a:ext cx="175375" cy="206256"/>
            </a:xfrm>
            <a:custGeom>
              <a:avLst/>
              <a:gdLst>
                <a:gd name="T0" fmla="*/ 24 w 34"/>
                <a:gd name="T1" fmla="*/ 39 h 39"/>
                <a:gd name="T2" fmla="*/ 11 w 34"/>
                <a:gd name="T3" fmla="*/ 12 h 39"/>
                <a:gd name="T4" fmla="*/ 33 w 34"/>
                <a:gd name="T5" fmla="*/ 33 h 39"/>
                <a:gd name="T6" fmla="*/ 24 w 34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24" y="39"/>
                  </a:moveTo>
                  <a:cubicBezTo>
                    <a:pt x="24" y="39"/>
                    <a:pt x="0" y="21"/>
                    <a:pt x="11" y="12"/>
                  </a:cubicBezTo>
                  <a:cubicBezTo>
                    <a:pt x="25" y="0"/>
                    <a:pt x="34" y="24"/>
                    <a:pt x="33" y="33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99"/>
            <p:cNvSpPr>
              <a:spLocks noEditPoints="1"/>
            </p:cNvSpPr>
            <p:nvPr/>
          </p:nvSpPr>
          <p:spPr bwMode="auto">
            <a:xfrm rot="964014">
              <a:off x="8610171" y="1822867"/>
              <a:ext cx="149070" cy="179352"/>
            </a:xfrm>
            <a:custGeom>
              <a:avLst/>
              <a:gdLst>
                <a:gd name="T0" fmla="*/ 16 w 29"/>
                <a:gd name="T1" fmla="*/ 33 h 34"/>
                <a:gd name="T2" fmla="*/ 0 w 29"/>
                <a:gd name="T3" fmla="*/ 11 h 34"/>
                <a:gd name="T4" fmla="*/ 0 w 29"/>
                <a:gd name="T5" fmla="*/ 11 h 34"/>
                <a:gd name="T6" fmla="*/ 4 w 29"/>
                <a:gd name="T7" fmla="*/ 3 h 34"/>
                <a:gd name="T8" fmla="*/ 4 w 29"/>
                <a:gd name="T9" fmla="*/ 3 h 34"/>
                <a:gd name="T10" fmla="*/ 12 w 29"/>
                <a:gd name="T11" fmla="*/ 0 h 34"/>
                <a:gd name="T12" fmla="*/ 12 w 29"/>
                <a:gd name="T13" fmla="*/ 0 h 34"/>
                <a:gd name="T14" fmla="*/ 25 w 29"/>
                <a:gd name="T15" fmla="*/ 10 h 34"/>
                <a:gd name="T16" fmla="*/ 25 w 29"/>
                <a:gd name="T17" fmla="*/ 10 h 34"/>
                <a:gd name="T18" fmla="*/ 29 w 29"/>
                <a:gd name="T19" fmla="*/ 26 h 34"/>
                <a:gd name="T20" fmla="*/ 29 w 29"/>
                <a:gd name="T21" fmla="*/ 26 h 34"/>
                <a:gd name="T22" fmla="*/ 29 w 29"/>
                <a:gd name="T23" fmla="*/ 26 h 34"/>
                <a:gd name="T24" fmla="*/ 29 w 29"/>
                <a:gd name="T25" fmla="*/ 26 h 34"/>
                <a:gd name="T26" fmla="*/ 28 w 29"/>
                <a:gd name="T27" fmla="*/ 28 h 34"/>
                <a:gd name="T28" fmla="*/ 28 w 29"/>
                <a:gd name="T29" fmla="*/ 28 h 34"/>
                <a:gd name="T30" fmla="*/ 18 w 29"/>
                <a:gd name="T31" fmla="*/ 34 h 34"/>
                <a:gd name="T32" fmla="*/ 18 w 29"/>
                <a:gd name="T33" fmla="*/ 34 h 34"/>
                <a:gd name="T34" fmla="*/ 18 w 29"/>
                <a:gd name="T35" fmla="*/ 34 h 34"/>
                <a:gd name="T36" fmla="*/ 16 w 29"/>
                <a:gd name="T37" fmla="*/ 33 h 34"/>
                <a:gd name="T38" fmla="*/ 18 w 29"/>
                <a:gd name="T39" fmla="*/ 32 h 34"/>
                <a:gd name="T40" fmla="*/ 19 w 29"/>
                <a:gd name="T41" fmla="*/ 30 h 34"/>
                <a:gd name="T42" fmla="*/ 18 w 29"/>
                <a:gd name="T43" fmla="*/ 32 h 34"/>
                <a:gd name="T44" fmla="*/ 12 w 29"/>
                <a:gd name="T45" fmla="*/ 4 h 34"/>
                <a:gd name="T46" fmla="*/ 7 w 29"/>
                <a:gd name="T47" fmla="*/ 6 h 34"/>
                <a:gd name="T48" fmla="*/ 7 w 29"/>
                <a:gd name="T49" fmla="*/ 6 h 34"/>
                <a:gd name="T50" fmla="*/ 4 w 29"/>
                <a:gd name="T51" fmla="*/ 11 h 34"/>
                <a:gd name="T52" fmla="*/ 4 w 29"/>
                <a:gd name="T53" fmla="*/ 11 h 34"/>
                <a:gd name="T54" fmla="*/ 11 w 29"/>
                <a:gd name="T55" fmla="*/ 24 h 34"/>
                <a:gd name="T56" fmla="*/ 11 w 29"/>
                <a:gd name="T57" fmla="*/ 24 h 34"/>
                <a:gd name="T58" fmla="*/ 18 w 29"/>
                <a:gd name="T59" fmla="*/ 29 h 34"/>
                <a:gd name="T60" fmla="*/ 18 w 29"/>
                <a:gd name="T61" fmla="*/ 29 h 34"/>
                <a:gd name="T62" fmla="*/ 25 w 29"/>
                <a:gd name="T63" fmla="*/ 25 h 34"/>
                <a:gd name="T64" fmla="*/ 21 w 29"/>
                <a:gd name="T65" fmla="*/ 12 h 34"/>
                <a:gd name="T66" fmla="*/ 21 w 29"/>
                <a:gd name="T67" fmla="*/ 12 h 34"/>
                <a:gd name="T68" fmla="*/ 12 w 29"/>
                <a:gd name="T69" fmla="*/ 4 h 34"/>
                <a:gd name="T70" fmla="*/ 12 w 29"/>
                <a:gd name="T71" fmla="*/ 4 h 34"/>
                <a:gd name="T72" fmla="*/ 12 w 29"/>
                <a:gd name="T7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4">
                  <a:moveTo>
                    <a:pt x="16" y="33"/>
                  </a:moveTo>
                  <a:cubicBezTo>
                    <a:pt x="16" y="3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5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5"/>
                    <a:pt x="29" y="22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6" y="33"/>
                  </a:cubicBezTo>
                  <a:close/>
                  <a:moveTo>
                    <a:pt x="18" y="32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2" y="4"/>
                  </a:moveTo>
                  <a:cubicBezTo>
                    <a:pt x="11" y="4"/>
                    <a:pt x="9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8" y="20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6"/>
                    <a:pt x="16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2"/>
                    <a:pt x="24" y="16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7"/>
                    <a:pt x="16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700"/>
            <p:cNvSpPr/>
            <p:nvPr/>
          </p:nvSpPr>
          <p:spPr bwMode="auto">
            <a:xfrm rot="964014">
              <a:off x="8498179" y="1898664"/>
              <a:ext cx="170991" cy="174869"/>
            </a:xfrm>
            <a:custGeom>
              <a:avLst/>
              <a:gdLst>
                <a:gd name="T0" fmla="*/ 30 w 33"/>
                <a:gd name="T1" fmla="*/ 28 h 33"/>
                <a:gd name="T2" fmla="*/ 2 w 33"/>
                <a:gd name="T3" fmla="*/ 18 h 33"/>
                <a:gd name="T4" fmla="*/ 33 w 33"/>
                <a:gd name="T5" fmla="*/ 17 h 33"/>
                <a:gd name="T6" fmla="*/ 30 w 33"/>
                <a:gd name="T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30" y="28"/>
                  </a:moveTo>
                  <a:cubicBezTo>
                    <a:pt x="30" y="28"/>
                    <a:pt x="0" y="33"/>
                    <a:pt x="2" y="18"/>
                  </a:cubicBezTo>
                  <a:cubicBezTo>
                    <a:pt x="3" y="0"/>
                    <a:pt x="26" y="10"/>
                    <a:pt x="33" y="17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701"/>
            <p:cNvSpPr>
              <a:spLocks noEditPoints="1"/>
            </p:cNvSpPr>
            <p:nvPr/>
          </p:nvSpPr>
          <p:spPr bwMode="auto">
            <a:xfrm rot="964014">
              <a:off x="8488767" y="1929961"/>
              <a:ext cx="186337" cy="132273"/>
            </a:xfrm>
            <a:custGeom>
              <a:avLst/>
              <a:gdLst>
                <a:gd name="T0" fmla="*/ 8 w 36"/>
                <a:gd name="T1" fmla="*/ 23 h 25"/>
                <a:gd name="T2" fmla="*/ 1 w 36"/>
                <a:gd name="T3" fmla="*/ 12 h 25"/>
                <a:gd name="T4" fmla="*/ 1 w 36"/>
                <a:gd name="T5" fmla="*/ 12 h 25"/>
                <a:gd name="T6" fmla="*/ 1 w 36"/>
                <a:gd name="T7" fmla="*/ 11 h 25"/>
                <a:gd name="T8" fmla="*/ 1 w 36"/>
                <a:gd name="T9" fmla="*/ 11 h 25"/>
                <a:gd name="T10" fmla="*/ 12 w 36"/>
                <a:gd name="T11" fmla="*/ 0 h 25"/>
                <a:gd name="T12" fmla="*/ 12 w 36"/>
                <a:gd name="T13" fmla="*/ 0 h 25"/>
                <a:gd name="T14" fmla="*/ 35 w 36"/>
                <a:gd name="T15" fmla="*/ 10 h 25"/>
                <a:gd name="T16" fmla="*/ 35 w 36"/>
                <a:gd name="T17" fmla="*/ 10 h 25"/>
                <a:gd name="T18" fmla="*/ 36 w 36"/>
                <a:gd name="T19" fmla="*/ 12 h 25"/>
                <a:gd name="T20" fmla="*/ 36 w 36"/>
                <a:gd name="T21" fmla="*/ 12 h 25"/>
                <a:gd name="T22" fmla="*/ 32 w 36"/>
                <a:gd name="T23" fmla="*/ 23 h 25"/>
                <a:gd name="T24" fmla="*/ 31 w 36"/>
                <a:gd name="T25" fmla="*/ 24 h 25"/>
                <a:gd name="T26" fmla="*/ 31 w 36"/>
                <a:gd name="T27" fmla="*/ 24 h 25"/>
                <a:gd name="T28" fmla="*/ 21 w 36"/>
                <a:gd name="T29" fmla="*/ 25 h 25"/>
                <a:gd name="T30" fmla="*/ 21 w 36"/>
                <a:gd name="T31" fmla="*/ 25 h 25"/>
                <a:gd name="T32" fmla="*/ 8 w 36"/>
                <a:gd name="T33" fmla="*/ 23 h 25"/>
                <a:gd name="T34" fmla="*/ 12 w 36"/>
                <a:gd name="T35" fmla="*/ 4 h 25"/>
                <a:gd name="T36" fmla="*/ 5 w 36"/>
                <a:gd name="T37" fmla="*/ 12 h 25"/>
                <a:gd name="T38" fmla="*/ 5 w 36"/>
                <a:gd name="T39" fmla="*/ 12 h 25"/>
                <a:gd name="T40" fmla="*/ 5 w 36"/>
                <a:gd name="T41" fmla="*/ 12 h 25"/>
                <a:gd name="T42" fmla="*/ 5 w 36"/>
                <a:gd name="T43" fmla="*/ 12 h 25"/>
                <a:gd name="T44" fmla="*/ 10 w 36"/>
                <a:gd name="T45" fmla="*/ 19 h 25"/>
                <a:gd name="T46" fmla="*/ 10 w 36"/>
                <a:gd name="T47" fmla="*/ 19 h 25"/>
                <a:gd name="T48" fmla="*/ 21 w 36"/>
                <a:gd name="T49" fmla="*/ 21 h 25"/>
                <a:gd name="T50" fmla="*/ 21 w 36"/>
                <a:gd name="T51" fmla="*/ 21 h 25"/>
                <a:gd name="T52" fmla="*/ 29 w 36"/>
                <a:gd name="T53" fmla="*/ 20 h 25"/>
                <a:gd name="T54" fmla="*/ 29 w 36"/>
                <a:gd name="T55" fmla="*/ 20 h 25"/>
                <a:gd name="T56" fmla="*/ 31 w 36"/>
                <a:gd name="T57" fmla="*/ 12 h 25"/>
                <a:gd name="T58" fmla="*/ 13 w 36"/>
                <a:gd name="T59" fmla="*/ 4 h 25"/>
                <a:gd name="T60" fmla="*/ 13 w 36"/>
                <a:gd name="T61" fmla="*/ 4 h 25"/>
                <a:gd name="T62" fmla="*/ 12 w 36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8" y="23"/>
                  </a:moveTo>
                  <a:cubicBezTo>
                    <a:pt x="4" y="21"/>
                    <a:pt x="0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3"/>
                    <a:pt x="7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31" y="5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27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7" y="25"/>
                    <a:pt x="12" y="24"/>
                    <a:pt x="8" y="23"/>
                  </a:cubicBezTo>
                  <a:close/>
                  <a:moveTo>
                    <a:pt x="12" y="4"/>
                  </a:moveTo>
                  <a:cubicBezTo>
                    <a:pt x="8" y="4"/>
                    <a:pt x="5" y="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6"/>
                    <a:pt x="6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0"/>
                    <a:pt x="18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7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7" y="8"/>
                    <a:pt x="19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702"/>
            <p:cNvSpPr/>
            <p:nvPr/>
          </p:nvSpPr>
          <p:spPr bwMode="auto">
            <a:xfrm rot="964014">
              <a:off x="8438651" y="2067916"/>
              <a:ext cx="201682" cy="174869"/>
            </a:xfrm>
            <a:custGeom>
              <a:avLst/>
              <a:gdLst>
                <a:gd name="T0" fmla="*/ 39 w 39"/>
                <a:gd name="T1" fmla="*/ 10 h 33"/>
                <a:gd name="T2" fmla="*/ 12 w 39"/>
                <a:gd name="T3" fmla="*/ 22 h 33"/>
                <a:gd name="T4" fmla="*/ 33 w 39"/>
                <a:gd name="T5" fmla="*/ 0 h 33"/>
                <a:gd name="T6" fmla="*/ 3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39" y="10"/>
                  </a:moveTo>
                  <a:cubicBezTo>
                    <a:pt x="39" y="10"/>
                    <a:pt x="21" y="33"/>
                    <a:pt x="12" y="22"/>
                  </a:cubicBezTo>
                  <a:cubicBezTo>
                    <a:pt x="0" y="9"/>
                    <a:pt x="24" y="0"/>
                    <a:pt x="33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703"/>
            <p:cNvSpPr>
              <a:spLocks noEditPoints="1"/>
            </p:cNvSpPr>
            <p:nvPr/>
          </p:nvSpPr>
          <p:spPr bwMode="auto">
            <a:xfrm rot="964014">
              <a:off x="8478721" y="2063909"/>
              <a:ext cx="177568" cy="154692"/>
            </a:xfrm>
            <a:custGeom>
              <a:avLst/>
              <a:gdLst>
                <a:gd name="T0" fmla="*/ 3 w 34"/>
                <a:gd name="T1" fmla="*/ 25 h 29"/>
                <a:gd name="T2" fmla="*/ 0 w 34"/>
                <a:gd name="T3" fmla="*/ 17 h 29"/>
                <a:gd name="T4" fmla="*/ 0 w 34"/>
                <a:gd name="T5" fmla="*/ 17 h 29"/>
                <a:gd name="T6" fmla="*/ 10 w 34"/>
                <a:gd name="T7" fmla="*/ 4 h 29"/>
                <a:gd name="T8" fmla="*/ 10 w 34"/>
                <a:gd name="T9" fmla="*/ 4 h 29"/>
                <a:gd name="T10" fmla="*/ 26 w 34"/>
                <a:gd name="T11" fmla="*/ 0 h 29"/>
                <a:gd name="T12" fmla="*/ 26 w 34"/>
                <a:gd name="T13" fmla="*/ 0 h 29"/>
                <a:gd name="T14" fmla="*/ 27 w 34"/>
                <a:gd name="T15" fmla="*/ 0 h 29"/>
                <a:gd name="T16" fmla="*/ 27 w 34"/>
                <a:gd name="T17" fmla="*/ 0 h 29"/>
                <a:gd name="T18" fmla="*/ 28 w 34"/>
                <a:gd name="T19" fmla="*/ 1 h 29"/>
                <a:gd name="T20" fmla="*/ 28 w 34"/>
                <a:gd name="T21" fmla="*/ 1 h 29"/>
                <a:gd name="T22" fmla="*/ 34 w 34"/>
                <a:gd name="T23" fmla="*/ 11 h 29"/>
                <a:gd name="T24" fmla="*/ 32 w 34"/>
                <a:gd name="T25" fmla="*/ 12 h 29"/>
                <a:gd name="T26" fmla="*/ 34 w 34"/>
                <a:gd name="T27" fmla="*/ 11 h 29"/>
                <a:gd name="T28" fmla="*/ 33 w 34"/>
                <a:gd name="T29" fmla="*/ 13 h 29"/>
                <a:gd name="T30" fmla="*/ 33 w 34"/>
                <a:gd name="T31" fmla="*/ 13 h 29"/>
                <a:gd name="T32" fmla="*/ 11 w 34"/>
                <a:gd name="T33" fmla="*/ 29 h 29"/>
                <a:gd name="T34" fmla="*/ 11 w 34"/>
                <a:gd name="T35" fmla="*/ 29 h 29"/>
                <a:gd name="T36" fmla="*/ 11 w 34"/>
                <a:gd name="T37" fmla="*/ 29 h 29"/>
                <a:gd name="T38" fmla="*/ 11 w 34"/>
                <a:gd name="T39" fmla="*/ 29 h 29"/>
                <a:gd name="T40" fmla="*/ 3 w 34"/>
                <a:gd name="T41" fmla="*/ 25 h 29"/>
                <a:gd name="T42" fmla="*/ 12 w 34"/>
                <a:gd name="T43" fmla="*/ 8 h 29"/>
                <a:gd name="T44" fmla="*/ 4 w 34"/>
                <a:gd name="T45" fmla="*/ 17 h 29"/>
                <a:gd name="T46" fmla="*/ 4 w 34"/>
                <a:gd name="T47" fmla="*/ 17 h 29"/>
                <a:gd name="T48" fmla="*/ 6 w 34"/>
                <a:gd name="T49" fmla="*/ 22 h 29"/>
                <a:gd name="T50" fmla="*/ 6 w 34"/>
                <a:gd name="T51" fmla="*/ 22 h 29"/>
                <a:gd name="T52" fmla="*/ 11 w 34"/>
                <a:gd name="T53" fmla="*/ 25 h 29"/>
                <a:gd name="T54" fmla="*/ 11 w 34"/>
                <a:gd name="T55" fmla="*/ 25 h 29"/>
                <a:gd name="T56" fmla="*/ 24 w 34"/>
                <a:gd name="T57" fmla="*/ 18 h 29"/>
                <a:gd name="T58" fmla="*/ 24 w 34"/>
                <a:gd name="T59" fmla="*/ 18 h 29"/>
                <a:gd name="T60" fmla="*/ 29 w 34"/>
                <a:gd name="T61" fmla="*/ 11 h 29"/>
                <a:gd name="T62" fmla="*/ 29 w 34"/>
                <a:gd name="T63" fmla="*/ 11 h 29"/>
                <a:gd name="T64" fmla="*/ 25 w 34"/>
                <a:gd name="T65" fmla="*/ 4 h 29"/>
                <a:gd name="T66" fmla="*/ 12 w 34"/>
                <a:gd name="T6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9">
                  <a:moveTo>
                    <a:pt x="3" y="25"/>
                  </a:moveTo>
                  <a:cubicBezTo>
                    <a:pt x="1" y="22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5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9"/>
                    <a:pt x="5" y="28"/>
                    <a:pt x="3" y="25"/>
                  </a:cubicBezTo>
                  <a:close/>
                  <a:moveTo>
                    <a:pt x="12" y="8"/>
                  </a:moveTo>
                  <a:cubicBezTo>
                    <a:pt x="7" y="10"/>
                    <a:pt x="3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20" y="22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4"/>
                    <a:pt x="16" y="5"/>
                    <a:pt x="12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704"/>
            <p:cNvSpPr/>
            <p:nvPr/>
          </p:nvSpPr>
          <p:spPr bwMode="auto">
            <a:xfrm rot="964014">
              <a:off x="8551576" y="2156995"/>
              <a:ext cx="173184" cy="174869"/>
            </a:xfrm>
            <a:custGeom>
              <a:avLst/>
              <a:gdLst>
                <a:gd name="T0" fmla="*/ 28 w 33"/>
                <a:gd name="T1" fmla="*/ 4 h 33"/>
                <a:gd name="T2" fmla="*/ 18 w 33"/>
                <a:gd name="T3" fmla="*/ 31 h 33"/>
                <a:gd name="T4" fmla="*/ 17 w 33"/>
                <a:gd name="T5" fmla="*/ 0 h 33"/>
                <a:gd name="T6" fmla="*/ 28 w 33"/>
                <a:gd name="T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8" y="4"/>
                  </a:moveTo>
                  <a:cubicBezTo>
                    <a:pt x="28" y="4"/>
                    <a:pt x="33" y="33"/>
                    <a:pt x="18" y="31"/>
                  </a:cubicBezTo>
                  <a:cubicBezTo>
                    <a:pt x="0" y="30"/>
                    <a:pt x="10" y="7"/>
                    <a:pt x="17" y="0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705"/>
            <p:cNvSpPr>
              <a:spLocks noEditPoints="1"/>
            </p:cNvSpPr>
            <p:nvPr/>
          </p:nvSpPr>
          <p:spPr bwMode="auto">
            <a:xfrm rot="964014">
              <a:off x="8585582" y="2149038"/>
              <a:ext cx="129340" cy="186078"/>
            </a:xfrm>
            <a:custGeom>
              <a:avLst/>
              <a:gdLst>
                <a:gd name="T0" fmla="*/ 12 w 25"/>
                <a:gd name="T1" fmla="*/ 35 h 35"/>
                <a:gd name="T2" fmla="*/ 11 w 25"/>
                <a:gd name="T3" fmla="*/ 35 h 35"/>
                <a:gd name="T4" fmla="*/ 11 w 25"/>
                <a:gd name="T5" fmla="*/ 35 h 35"/>
                <a:gd name="T6" fmla="*/ 0 w 25"/>
                <a:gd name="T7" fmla="*/ 24 h 35"/>
                <a:gd name="T8" fmla="*/ 0 w 25"/>
                <a:gd name="T9" fmla="*/ 24 h 35"/>
                <a:gd name="T10" fmla="*/ 10 w 25"/>
                <a:gd name="T11" fmla="*/ 1 h 35"/>
                <a:gd name="T12" fmla="*/ 10 w 25"/>
                <a:gd name="T13" fmla="*/ 1 h 35"/>
                <a:gd name="T14" fmla="*/ 12 w 25"/>
                <a:gd name="T15" fmla="*/ 0 h 35"/>
                <a:gd name="T16" fmla="*/ 12 w 25"/>
                <a:gd name="T17" fmla="*/ 0 h 35"/>
                <a:gd name="T18" fmla="*/ 23 w 25"/>
                <a:gd name="T19" fmla="*/ 4 h 35"/>
                <a:gd name="T20" fmla="*/ 22 w 25"/>
                <a:gd name="T21" fmla="*/ 6 h 35"/>
                <a:gd name="T22" fmla="*/ 23 w 25"/>
                <a:gd name="T23" fmla="*/ 4 h 35"/>
                <a:gd name="T24" fmla="*/ 24 w 25"/>
                <a:gd name="T25" fmla="*/ 5 h 35"/>
                <a:gd name="T26" fmla="*/ 24 w 25"/>
                <a:gd name="T27" fmla="*/ 5 h 35"/>
                <a:gd name="T28" fmla="*/ 25 w 25"/>
                <a:gd name="T29" fmla="*/ 15 h 35"/>
                <a:gd name="T30" fmla="*/ 25 w 25"/>
                <a:gd name="T31" fmla="*/ 15 h 35"/>
                <a:gd name="T32" fmla="*/ 23 w 25"/>
                <a:gd name="T33" fmla="*/ 28 h 35"/>
                <a:gd name="T34" fmla="*/ 23 w 25"/>
                <a:gd name="T35" fmla="*/ 28 h 35"/>
                <a:gd name="T36" fmla="*/ 13 w 25"/>
                <a:gd name="T37" fmla="*/ 35 h 35"/>
                <a:gd name="T38" fmla="*/ 13 w 25"/>
                <a:gd name="T39" fmla="*/ 35 h 35"/>
                <a:gd name="T40" fmla="*/ 12 w 25"/>
                <a:gd name="T41" fmla="*/ 35 h 35"/>
                <a:gd name="T42" fmla="*/ 4 w 25"/>
                <a:gd name="T43" fmla="*/ 24 h 35"/>
                <a:gd name="T44" fmla="*/ 12 w 25"/>
                <a:gd name="T45" fmla="*/ 31 h 35"/>
                <a:gd name="T46" fmla="*/ 12 w 25"/>
                <a:gd name="T47" fmla="*/ 31 h 35"/>
                <a:gd name="T48" fmla="*/ 12 w 25"/>
                <a:gd name="T49" fmla="*/ 31 h 35"/>
                <a:gd name="T50" fmla="*/ 12 w 25"/>
                <a:gd name="T51" fmla="*/ 31 h 35"/>
                <a:gd name="T52" fmla="*/ 19 w 25"/>
                <a:gd name="T53" fmla="*/ 26 h 35"/>
                <a:gd name="T54" fmla="*/ 19 w 25"/>
                <a:gd name="T55" fmla="*/ 26 h 35"/>
                <a:gd name="T56" fmla="*/ 21 w 25"/>
                <a:gd name="T57" fmla="*/ 15 h 35"/>
                <a:gd name="T58" fmla="*/ 21 w 25"/>
                <a:gd name="T59" fmla="*/ 15 h 35"/>
                <a:gd name="T60" fmla="*/ 20 w 25"/>
                <a:gd name="T61" fmla="*/ 7 h 35"/>
                <a:gd name="T62" fmla="*/ 20 w 25"/>
                <a:gd name="T63" fmla="*/ 7 h 35"/>
                <a:gd name="T64" fmla="*/ 12 w 25"/>
                <a:gd name="T65" fmla="*/ 5 h 35"/>
                <a:gd name="T66" fmla="*/ 4 w 25"/>
                <a:gd name="T6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5">
                  <a:moveTo>
                    <a:pt x="12" y="35"/>
                  </a:move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4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5"/>
                    <a:pt x="5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9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4" y="24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1" y="32"/>
                    <a:pt x="18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4" y="24"/>
                  </a:moveTo>
                  <a:cubicBezTo>
                    <a:pt x="4" y="28"/>
                    <a:pt x="6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8" y="30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3"/>
                    <a:pt x="21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1"/>
                    <a:pt x="21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9"/>
                    <a:pt x="4" y="17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706"/>
            <p:cNvSpPr/>
            <p:nvPr/>
          </p:nvSpPr>
          <p:spPr bwMode="auto">
            <a:xfrm rot="964014">
              <a:off x="8719589" y="2182422"/>
              <a:ext cx="170991" cy="208498"/>
            </a:xfrm>
            <a:custGeom>
              <a:avLst/>
              <a:gdLst>
                <a:gd name="T0" fmla="*/ 10 w 33"/>
                <a:gd name="T1" fmla="*/ 0 h 39"/>
                <a:gd name="T2" fmla="*/ 22 w 33"/>
                <a:gd name="T3" fmla="*/ 27 h 39"/>
                <a:gd name="T4" fmla="*/ 0 w 33"/>
                <a:gd name="T5" fmla="*/ 6 h 39"/>
                <a:gd name="T6" fmla="*/ 10 w 3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9">
                  <a:moveTo>
                    <a:pt x="10" y="0"/>
                  </a:moveTo>
                  <a:cubicBezTo>
                    <a:pt x="10" y="0"/>
                    <a:pt x="33" y="18"/>
                    <a:pt x="22" y="27"/>
                  </a:cubicBezTo>
                  <a:cubicBezTo>
                    <a:pt x="9" y="39"/>
                    <a:pt x="0" y="15"/>
                    <a:pt x="0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707"/>
            <p:cNvSpPr>
              <a:spLocks noEditPoints="1"/>
            </p:cNvSpPr>
            <p:nvPr/>
          </p:nvSpPr>
          <p:spPr bwMode="auto">
            <a:xfrm rot="964014">
              <a:off x="8715998" y="2168306"/>
              <a:ext cx="149070" cy="179352"/>
            </a:xfrm>
            <a:custGeom>
              <a:avLst/>
              <a:gdLst>
                <a:gd name="T0" fmla="*/ 17 w 29"/>
                <a:gd name="T1" fmla="*/ 34 h 34"/>
                <a:gd name="T2" fmla="*/ 4 w 29"/>
                <a:gd name="T3" fmla="*/ 24 h 34"/>
                <a:gd name="T4" fmla="*/ 4 w 29"/>
                <a:gd name="T5" fmla="*/ 24 h 34"/>
                <a:gd name="T6" fmla="*/ 0 w 29"/>
                <a:gd name="T7" fmla="*/ 8 h 34"/>
                <a:gd name="T8" fmla="*/ 0 w 29"/>
                <a:gd name="T9" fmla="*/ 8 h 34"/>
                <a:gd name="T10" fmla="*/ 0 w 29"/>
                <a:gd name="T11" fmla="*/ 7 h 34"/>
                <a:gd name="T12" fmla="*/ 0 w 29"/>
                <a:gd name="T13" fmla="*/ 7 h 34"/>
                <a:gd name="T14" fmla="*/ 1 w 29"/>
                <a:gd name="T15" fmla="*/ 6 h 34"/>
                <a:gd name="T16" fmla="*/ 1 w 29"/>
                <a:gd name="T17" fmla="*/ 6 h 34"/>
                <a:gd name="T18" fmla="*/ 11 w 29"/>
                <a:gd name="T19" fmla="*/ 0 h 34"/>
                <a:gd name="T20" fmla="*/ 13 w 29"/>
                <a:gd name="T21" fmla="*/ 1 h 34"/>
                <a:gd name="T22" fmla="*/ 13 w 29"/>
                <a:gd name="T23" fmla="*/ 1 h 34"/>
                <a:gd name="T24" fmla="*/ 29 w 29"/>
                <a:gd name="T25" fmla="*/ 23 h 34"/>
                <a:gd name="T26" fmla="*/ 29 w 29"/>
                <a:gd name="T27" fmla="*/ 23 h 34"/>
                <a:gd name="T28" fmla="*/ 25 w 29"/>
                <a:gd name="T29" fmla="*/ 31 h 34"/>
                <a:gd name="T30" fmla="*/ 25 w 29"/>
                <a:gd name="T31" fmla="*/ 31 h 34"/>
                <a:gd name="T32" fmla="*/ 17 w 29"/>
                <a:gd name="T33" fmla="*/ 34 h 34"/>
                <a:gd name="T34" fmla="*/ 17 w 29"/>
                <a:gd name="T35" fmla="*/ 34 h 34"/>
                <a:gd name="T36" fmla="*/ 17 w 29"/>
                <a:gd name="T37" fmla="*/ 34 h 34"/>
                <a:gd name="T38" fmla="*/ 8 w 29"/>
                <a:gd name="T39" fmla="*/ 22 h 34"/>
                <a:gd name="T40" fmla="*/ 17 w 29"/>
                <a:gd name="T41" fmla="*/ 30 h 34"/>
                <a:gd name="T42" fmla="*/ 17 w 29"/>
                <a:gd name="T43" fmla="*/ 30 h 34"/>
                <a:gd name="T44" fmla="*/ 23 w 29"/>
                <a:gd name="T45" fmla="*/ 28 h 34"/>
                <a:gd name="T46" fmla="*/ 23 w 29"/>
                <a:gd name="T47" fmla="*/ 28 h 34"/>
                <a:gd name="T48" fmla="*/ 25 w 29"/>
                <a:gd name="T49" fmla="*/ 23 h 34"/>
                <a:gd name="T50" fmla="*/ 25 w 29"/>
                <a:gd name="T51" fmla="*/ 23 h 34"/>
                <a:gd name="T52" fmla="*/ 18 w 29"/>
                <a:gd name="T53" fmla="*/ 10 h 34"/>
                <a:gd name="T54" fmla="*/ 18 w 29"/>
                <a:gd name="T55" fmla="*/ 10 h 34"/>
                <a:gd name="T56" fmla="*/ 11 w 29"/>
                <a:gd name="T57" fmla="*/ 5 h 34"/>
                <a:gd name="T58" fmla="*/ 11 w 29"/>
                <a:gd name="T59" fmla="*/ 5 h 34"/>
                <a:gd name="T60" fmla="*/ 4 w 29"/>
                <a:gd name="T61" fmla="*/ 9 h 34"/>
                <a:gd name="T62" fmla="*/ 8 w 29"/>
                <a:gd name="T6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4">
                  <a:moveTo>
                    <a:pt x="17" y="34"/>
                  </a:moveTo>
                  <a:cubicBezTo>
                    <a:pt x="11" y="34"/>
                    <a:pt x="7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19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9" y="1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6"/>
                    <a:pt x="28" y="29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2" y="33"/>
                    <a:pt x="2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lose/>
                  <a:moveTo>
                    <a:pt x="8" y="22"/>
                  </a:moveTo>
                  <a:cubicBezTo>
                    <a:pt x="10" y="27"/>
                    <a:pt x="14" y="31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5" y="25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9"/>
                    <a:pt x="22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8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8"/>
                    <a:pt x="8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8"/>
            <p:cNvSpPr/>
            <p:nvPr/>
          </p:nvSpPr>
          <p:spPr bwMode="auto">
            <a:xfrm rot="964014">
              <a:off x="8808175" y="2097599"/>
              <a:ext cx="170991" cy="174869"/>
            </a:xfrm>
            <a:custGeom>
              <a:avLst/>
              <a:gdLst>
                <a:gd name="T0" fmla="*/ 4 w 33"/>
                <a:gd name="T1" fmla="*/ 5 h 33"/>
                <a:gd name="T2" fmla="*/ 32 w 33"/>
                <a:gd name="T3" fmla="*/ 15 h 33"/>
                <a:gd name="T4" fmla="*/ 0 w 33"/>
                <a:gd name="T5" fmla="*/ 16 h 33"/>
                <a:gd name="T6" fmla="*/ 4 w 33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4" y="5"/>
                  </a:moveTo>
                  <a:cubicBezTo>
                    <a:pt x="4" y="5"/>
                    <a:pt x="33" y="0"/>
                    <a:pt x="32" y="15"/>
                  </a:cubicBezTo>
                  <a:cubicBezTo>
                    <a:pt x="30" y="33"/>
                    <a:pt x="7" y="23"/>
                    <a:pt x="0" y="16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09"/>
            <p:cNvSpPr>
              <a:spLocks noEditPoints="1"/>
            </p:cNvSpPr>
            <p:nvPr/>
          </p:nvSpPr>
          <p:spPr bwMode="auto">
            <a:xfrm rot="964014">
              <a:off x="8800134" y="2108292"/>
              <a:ext cx="186337" cy="132273"/>
            </a:xfrm>
            <a:custGeom>
              <a:avLst/>
              <a:gdLst>
                <a:gd name="T0" fmla="*/ 24 w 36"/>
                <a:gd name="T1" fmla="*/ 25 h 25"/>
                <a:gd name="T2" fmla="*/ 1 w 36"/>
                <a:gd name="T3" fmla="*/ 15 h 25"/>
                <a:gd name="T4" fmla="*/ 1 w 36"/>
                <a:gd name="T5" fmla="*/ 15 h 25"/>
                <a:gd name="T6" fmla="*/ 1 w 36"/>
                <a:gd name="T7" fmla="*/ 13 h 25"/>
                <a:gd name="T8" fmla="*/ 1 w 36"/>
                <a:gd name="T9" fmla="*/ 13 h 25"/>
                <a:gd name="T10" fmla="*/ 4 w 36"/>
                <a:gd name="T11" fmla="*/ 2 h 25"/>
                <a:gd name="T12" fmla="*/ 5 w 36"/>
                <a:gd name="T13" fmla="*/ 1 h 25"/>
                <a:gd name="T14" fmla="*/ 5 w 36"/>
                <a:gd name="T15" fmla="*/ 1 h 25"/>
                <a:gd name="T16" fmla="*/ 15 w 36"/>
                <a:gd name="T17" fmla="*/ 0 h 25"/>
                <a:gd name="T18" fmla="*/ 15 w 36"/>
                <a:gd name="T19" fmla="*/ 0 h 25"/>
                <a:gd name="T20" fmla="*/ 28 w 36"/>
                <a:gd name="T21" fmla="*/ 2 h 25"/>
                <a:gd name="T22" fmla="*/ 28 w 36"/>
                <a:gd name="T23" fmla="*/ 2 h 25"/>
                <a:gd name="T24" fmla="*/ 36 w 36"/>
                <a:gd name="T25" fmla="*/ 13 h 25"/>
                <a:gd name="T26" fmla="*/ 36 w 36"/>
                <a:gd name="T27" fmla="*/ 13 h 25"/>
                <a:gd name="T28" fmla="*/ 36 w 36"/>
                <a:gd name="T29" fmla="*/ 14 h 25"/>
                <a:gd name="T30" fmla="*/ 36 w 36"/>
                <a:gd name="T31" fmla="*/ 14 h 25"/>
                <a:gd name="T32" fmla="*/ 24 w 36"/>
                <a:gd name="T33" fmla="*/ 25 h 25"/>
                <a:gd name="T34" fmla="*/ 24 w 36"/>
                <a:gd name="T35" fmla="*/ 25 h 25"/>
                <a:gd name="T36" fmla="*/ 24 w 36"/>
                <a:gd name="T37" fmla="*/ 25 h 25"/>
                <a:gd name="T38" fmla="*/ 24 w 36"/>
                <a:gd name="T39" fmla="*/ 21 h 25"/>
                <a:gd name="T40" fmla="*/ 32 w 36"/>
                <a:gd name="T41" fmla="*/ 13 h 25"/>
                <a:gd name="T42" fmla="*/ 32 w 36"/>
                <a:gd name="T43" fmla="*/ 13 h 25"/>
                <a:gd name="T44" fmla="*/ 32 w 36"/>
                <a:gd name="T45" fmla="*/ 13 h 25"/>
                <a:gd name="T46" fmla="*/ 32 w 36"/>
                <a:gd name="T47" fmla="*/ 13 h 25"/>
                <a:gd name="T48" fmla="*/ 26 w 36"/>
                <a:gd name="T49" fmla="*/ 6 h 25"/>
                <a:gd name="T50" fmla="*/ 26 w 36"/>
                <a:gd name="T51" fmla="*/ 6 h 25"/>
                <a:gd name="T52" fmla="*/ 15 w 36"/>
                <a:gd name="T53" fmla="*/ 4 h 25"/>
                <a:gd name="T54" fmla="*/ 15 w 36"/>
                <a:gd name="T55" fmla="*/ 4 h 25"/>
                <a:gd name="T56" fmla="*/ 7 w 36"/>
                <a:gd name="T57" fmla="*/ 5 h 25"/>
                <a:gd name="T58" fmla="*/ 7 w 36"/>
                <a:gd name="T59" fmla="*/ 5 h 25"/>
                <a:gd name="T60" fmla="*/ 5 w 36"/>
                <a:gd name="T61" fmla="*/ 13 h 25"/>
                <a:gd name="T62" fmla="*/ 24 w 36"/>
                <a:gd name="T6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5">
                  <a:moveTo>
                    <a:pt x="24" y="25"/>
                  </a:moveTo>
                  <a:cubicBezTo>
                    <a:pt x="15" y="25"/>
                    <a:pt x="5" y="20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4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2" y="4"/>
                    <a:pt x="36" y="7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21"/>
                    <a:pt x="3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4" y="21"/>
                  </a:moveTo>
                  <a:cubicBezTo>
                    <a:pt x="28" y="21"/>
                    <a:pt x="31" y="2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9"/>
                    <a:pt x="30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3" y="5"/>
                    <a:pt x="19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9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7"/>
                    <a:pt x="17" y="21"/>
                    <a:pt x="2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710"/>
            <p:cNvSpPr/>
            <p:nvPr/>
          </p:nvSpPr>
          <p:spPr bwMode="auto">
            <a:xfrm rot="964014">
              <a:off x="8834906" y="1927740"/>
              <a:ext cx="201682" cy="174869"/>
            </a:xfrm>
            <a:custGeom>
              <a:avLst/>
              <a:gdLst>
                <a:gd name="T0" fmla="*/ 0 w 39"/>
                <a:gd name="T1" fmla="*/ 23 h 33"/>
                <a:gd name="T2" fmla="*/ 28 w 39"/>
                <a:gd name="T3" fmla="*/ 11 h 33"/>
                <a:gd name="T4" fmla="*/ 6 w 39"/>
                <a:gd name="T5" fmla="*/ 33 h 33"/>
                <a:gd name="T6" fmla="*/ 0 w 39"/>
                <a:gd name="T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0" y="23"/>
                  </a:moveTo>
                  <a:cubicBezTo>
                    <a:pt x="0" y="23"/>
                    <a:pt x="18" y="0"/>
                    <a:pt x="28" y="11"/>
                  </a:cubicBezTo>
                  <a:cubicBezTo>
                    <a:pt x="39" y="24"/>
                    <a:pt x="15" y="33"/>
                    <a:pt x="6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11"/>
            <p:cNvSpPr>
              <a:spLocks noEditPoints="1"/>
            </p:cNvSpPr>
            <p:nvPr/>
          </p:nvSpPr>
          <p:spPr bwMode="auto">
            <a:xfrm rot="964014">
              <a:off x="8818950" y="1951925"/>
              <a:ext cx="177568" cy="154692"/>
            </a:xfrm>
            <a:custGeom>
              <a:avLst/>
              <a:gdLst>
                <a:gd name="T0" fmla="*/ 6 w 34"/>
                <a:gd name="T1" fmla="*/ 28 h 29"/>
                <a:gd name="T2" fmla="*/ 1 w 34"/>
                <a:gd name="T3" fmla="*/ 18 h 29"/>
                <a:gd name="T4" fmla="*/ 2 w 34"/>
                <a:gd name="T5" fmla="*/ 17 h 29"/>
                <a:gd name="T6" fmla="*/ 4 w 34"/>
                <a:gd name="T7" fmla="*/ 19 h 29"/>
                <a:gd name="T8" fmla="*/ 2 w 34"/>
                <a:gd name="T9" fmla="*/ 17 h 29"/>
                <a:gd name="T10" fmla="*/ 1 w 34"/>
                <a:gd name="T11" fmla="*/ 18 h 29"/>
                <a:gd name="T12" fmla="*/ 1 w 34"/>
                <a:gd name="T13" fmla="*/ 16 h 29"/>
                <a:gd name="T14" fmla="*/ 1 w 34"/>
                <a:gd name="T15" fmla="*/ 16 h 29"/>
                <a:gd name="T16" fmla="*/ 23 w 34"/>
                <a:gd name="T17" fmla="*/ 0 h 29"/>
                <a:gd name="T18" fmla="*/ 23 w 34"/>
                <a:gd name="T19" fmla="*/ 0 h 29"/>
                <a:gd name="T20" fmla="*/ 31 w 34"/>
                <a:gd name="T21" fmla="*/ 4 h 29"/>
                <a:gd name="T22" fmla="*/ 31 w 34"/>
                <a:gd name="T23" fmla="*/ 4 h 29"/>
                <a:gd name="T24" fmla="*/ 34 w 34"/>
                <a:gd name="T25" fmla="*/ 12 h 29"/>
                <a:gd name="T26" fmla="*/ 34 w 34"/>
                <a:gd name="T27" fmla="*/ 12 h 29"/>
                <a:gd name="T28" fmla="*/ 24 w 34"/>
                <a:gd name="T29" fmla="*/ 25 h 29"/>
                <a:gd name="T30" fmla="*/ 24 w 34"/>
                <a:gd name="T31" fmla="*/ 25 h 29"/>
                <a:gd name="T32" fmla="*/ 8 w 34"/>
                <a:gd name="T33" fmla="*/ 29 h 29"/>
                <a:gd name="T34" fmla="*/ 8 w 34"/>
                <a:gd name="T35" fmla="*/ 29 h 29"/>
                <a:gd name="T36" fmla="*/ 8 w 34"/>
                <a:gd name="T37" fmla="*/ 29 h 29"/>
                <a:gd name="T38" fmla="*/ 8 w 34"/>
                <a:gd name="T39" fmla="*/ 29 h 29"/>
                <a:gd name="T40" fmla="*/ 8 w 34"/>
                <a:gd name="T41" fmla="*/ 29 h 29"/>
                <a:gd name="T42" fmla="*/ 8 w 34"/>
                <a:gd name="T43" fmla="*/ 29 h 29"/>
                <a:gd name="T44" fmla="*/ 6 w 34"/>
                <a:gd name="T45" fmla="*/ 28 h 29"/>
                <a:gd name="T46" fmla="*/ 9 w 34"/>
                <a:gd name="T47" fmla="*/ 25 h 29"/>
                <a:gd name="T48" fmla="*/ 22 w 34"/>
                <a:gd name="T49" fmla="*/ 21 h 29"/>
                <a:gd name="T50" fmla="*/ 22 w 34"/>
                <a:gd name="T51" fmla="*/ 21 h 29"/>
                <a:gd name="T52" fmla="*/ 30 w 34"/>
                <a:gd name="T53" fmla="*/ 12 h 29"/>
                <a:gd name="T54" fmla="*/ 30 w 34"/>
                <a:gd name="T55" fmla="*/ 12 h 29"/>
                <a:gd name="T56" fmla="*/ 28 w 34"/>
                <a:gd name="T57" fmla="*/ 7 h 29"/>
                <a:gd name="T58" fmla="*/ 28 w 34"/>
                <a:gd name="T59" fmla="*/ 7 h 29"/>
                <a:gd name="T60" fmla="*/ 23 w 34"/>
                <a:gd name="T61" fmla="*/ 4 h 29"/>
                <a:gd name="T62" fmla="*/ 23 w 34"/>
                <a:gd name="T63" fmla="*/ 4 h 29"/>
                <a:gd name="T64" fmla="*/ 11 w 34"/>
                <a:gd name="T65" fmla="*/ 11 h 29"/>
                <a:gd name="T66" fmla="*/ 11 w 34"/>
                <a:gd name="T67" fmla="*/ 11 h 29"/>
                <a:gd name="T68" fmla="*/ 5 w 34"/>
                <a:gd name="T69" fmla="*/ 18 h 29"/>
                <a:gd name="T70" fmla="*/ 5 w 34"/>
                <a:gd name="T71" fmla="*/ 18 h 29"/>
                <a:gd name="T72" fmla="*/ 9 w 34"/>
                <a:gd name="T7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29">
                  <a:moveTo>
                    <a:pt x="6" y="2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7"/>
                    <a:pt x="34" y="9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0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9" y="28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6" y="29"/>
                    <a:pt x="6" y="28"/>
                  </a:cubicBezTo>
                  <a:close/>
                  <a:moveTo>
                    <a:pt x="9" y="25"/>
                  </a:moveTo>
                  <a:cubicBezTo>
                    <a:pt x="12" y="25"/>
                    <a:pt x="18" y="24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7" y="19"/>
                    <a:pt x="31" y="15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9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5"/>
                    <a:pt x="25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4" y="7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4"/>
                    <a:pt x="6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25"/>
                    <a:pt x="9" y="25"/>
                    <a:pt x="9" y="2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12"/>
            <p:cNvSpPr/>
            <p:nvPr/>
          </p:nvSpPr>
          <p:spPr bwMode="auto">
            <a:xfrm rot="964014">
              <a:off x="8589587" y="1937636"/>
              <a:ext cx="289370" cy="302658"/>
            </a:xfrm>
            <a:custGeom>
              <a:avLst/>
              <a:gdLst>
                <a:gd name="T0" fmla="*/ 33 w 56"/>
                <a:gd name="T1" fmla="*/ 7 h 57"/>
                <a:gd name="T2" fmla="*/ 7 w 56"/>
                <a:gd name="T3" fmla="*/ 24 h 57"/>
                <a:gd name="T4" fmla="*/ 41 w 56"/>
                <a:gd name="T5" fmla="*/ 48 h 57"/>
                <a:gd name="T6" fmla="*/ 33 w 56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33" y="7"/>
                  </a:moveTo>
                  <a:cubicBezTo>
                    <a:pt x="33" y="7"/>
                    <a:pt x="14" y="0"/>
                    <a:pt x="7" y="24"/>
                  </a:cubicBezTo>
                  <a:cubicBezTo>
                    <a:pt x="0" y="48"/>
                    <a:pt x="29" y="57"/>
                    <a:pt x="41" y="48"/>
                  </a:cubicBezTo>
                  <a:cubicBezTo>
                    <a:pt x="53" y="40"/>
                    <a:pt x="56" y="12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13"/>
            <p:cNvSpPr>
              <a:spLocks noEditPoints="1"/>
            </p:cNvSpPr>
            <p:nvPr/>
          </p:nvSpPr>
          <p:spPr bwMode="auto">
            <a:xfrm rot="964014">
              <a:off x="8609006" y="1960011"/>
              <a:ext cx="249911" cy="260062"/>
            </a:xfrm>
            <a:custGeom>
              <a:avLst/>
              <a:gdLst>
                <a:gd name="T0" fmla="*/ 0 w 48"/>
                <a:gd name="T1" fmla="*/ 27 h 49"/>
                <a:gd name="T2" fmla="*/ 1 w 48"/>
                <a:gd name="T3" fmla="*/ 19 h 49"/>
                <a:gd name="T4" fmla="*/ 1 w 48"/>
                <a:gd name="T5" fmla="*/ 19 h 49"/>
                <a:gd name="T6" fmla="*/ 23 w 48"/>
                <a:gd name="T7" fmla="*/ 0 h 49"/>
                <a:gd name="T8" fmla="*/ 23 w 48"/>
                <a:gd name="T9" fmla="*/ 0 h 49"/>
                <a:gd name="T10" fmla="*/ 29 w 48"/>
                <a:gd name="T11" fmla="*/ 1 h 49"/>
                <a:gd name="T12" fmla="*/ 29 w 48"/>
                <a:gd name="T13" fmla="*/ 1 h 49"/>
                <a:gd name="T14" fmla="*/ 48 w 48"/>
                <a:gd name="T15" fmla="*/ 24 h 49"/>
                <a:gd name="T16" fmla="*/ 48 w 48"/>
                <a:gd name="T17" fmla="*/ 24 h 49"/>
                <a:gd name="T18" fmla="*/ 38 w 48"/>
                <a:gd name="T19" fmla="*/ 46 h 49"/>
                <a:gd name="T20" fmla="*/ 38 w 48"/>
                <a:gd name="T21" fmla="*/ 46 h 49"/>
                <a:gd name="T22" fmla="*/ 26 w 48"/>
                <a:gd name="T23" fmla="*/ 49 h 49"/>
                <a:gd name="T24" fmla="*/ 26 w 48"/>
                <a:gd name="T25" fmla="*/ 49 h 49"/>
                <a:gd name="T26" fmla="*/ 0 w 48"/>
                <a:gd name="T27" fmla="*/ 27 h 49"/>
                <a:gd name="T28" fmla="*/ 23 w 48"/>
                <a:gd name="T29" fmla="*/ 4 h 49"/>
                <a:gd name="T30" fmla="*/ 5 w 48"/>
                <a:gd name="T31" fmla="*/ 21 h 49"/>
                <a:gd name="T32" fmla="*/ 5 w 48"/>
                <a:gd name="T33" fmla="*/ 21 h 49"/>
                <a:gd name="T34" fmla="*/ 4 w 48"/>
                <a:gd name="T35" fmla="*/ 27 h 49"/>
                <a:gd name="T36" fmla="*/ 4 w 48"/>
                <a:gd name="T37" fmla="*/ 27 h 49"/>
                <a:gd name="T38" fmla="*/ 26 w 48"/>
                <a:gd name="T39" fmla="*/ 45 h 49"/>
                <a:gd name="T40" fmla="*/ 26 w 48"/>
                <a:gd name="T41" fmla="*/ 45 h 49"/>
                <a:gd name="T42" fmla="*/ 36 w 48"/>
                <a:gd name="T43" fmla="*/ 43 h 49"/>
                <a:gd name="T44" fmla="*/ 36 w 48"/>
                <a:gd name="T45" fmla="*/ 43 h 49"/>
                <a:gd name="T46" fmla="*/ 44 w 48"/>
                <a:gd name="T47" fmla="*/ 24 h 49"/>
                <a:gd name="T48" fmla="*/ 44 w 48"/>
                <a:gd name="T49" fmla="*/ 24 h 49"/>
                <a:gd name="T50" fmla="*/ 28 w 48"/>
                <a:gd name="T51" fmla="*/ 5 h 49"/>
                <a:gd name="T52" fmla="*/ 28 w 48"/>
                <a:gd name="T53" fmla="*/ 5 h 49"/>
                <a:gd name="T54" fmla="*/ 29 w 48"/>
                <a:gd name="T55" fmla="*/ 3 h 49"/>
                <a:gd name="T56" fmla="*/ 29 w 48"/>
                <a:gd name="T57" fmla="*/ 1 h 49"/>
                <a:gd name="T58" fmla="*/ 29 w 48"/>
                <a:gd name="T59" fmla="*/ 3 h 49"/>
                <a:gd name="T60" fmla="*/ 28 w 48"/>
                <a:gd name="T61" fmla="*/ 5 h 49"/>
                <a:gd name="T62" fmla="*/ 28 w 48"/>
                <a:gd name="T63" fmla="*/ 5 h 49"/>
                <a:gd name="T64" fmla="*/ 27 w 48"/>
                <a:gd name="T65" fmla="*/ 5 h 49"/>
                <a:gd name="T66" fmla="*/ 27 w 48"/>
                <a:gd name="T67" fmla="*/ 5 h 49"/>
                <a:gd name="T68" fmla="*/ 23 w 48"/>
                <a:gd name="T69" fmla="*/ 4 h 49"/>
                <a:gd name="T70" fmla="*/ 23 w 48"/>
                <a:gd name="T71" fmla="*/ 4 h 49"/>
                <a:gd name="T72" fmla="*/ 23 w 48"/>
                <a:gd name="T7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49">
                  <a:moveTo>
                    <a:pt x="0" y="27"/>
                  </a:moveTo>
                  <a:cubicBezTo>
                    <a:pt x="0" y="25"/>
                    <a:pt x="0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6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43" y="4"/>
                    <a:pt x="48" y="1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3"/>
                    <a:pt x="44" y="42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8"/>
                    <a:pt x="31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4" y="49"/>
                    <a:pt x="0" y="42"/>
                    <a:pt x="0" y="27"/>
                  </a:cubicBezTo>
                  <a:close/>
                  <a:moveTo>
                    <a:pt x="23" y="4"/>
                  </a:moveTo>
                  <a:cubicBezTo>
                    <a:pt x="17" y="4"/>
                    <a:pt x="9" y="6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3"/>
                    <a:pt x="4" y="25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39"/>
                    <a:pt x="1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0" y="45"/>
                    <a:pt x="34" y="44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1" y="40"/>
                    <a:pt x="44" y="3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15"/>
                    <a:pt x="40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15"/>
            <p:cNvSpPr/>
            <p:nvPr/>
          </p:nvSpPr>
          <p:spPr bwMode="auto">
            <a:xfrm rot="964014">
              <a:off x="8112069" y="342503"/>
              <a:ext cx="1229822" cy="1127683"/>
            </a:xfrm>
            <a:custGeom>
              <a:avLst/>
              <a:gdLst>
                <a:gd name="T0" fmla="*/ 32 w 237"/>
                <a:gd name="T1" fmla="*/ 150 h 213"/>
                <a:gd name="T2" fmla="*/ 15 w 237"/>
                <a:gd name="T3" fmla="*/ 150 h 213"/>
                <a:gd name="T4" fmla="*/ 21 w 237"/>
                <a:gd name="T5" fmla="*/ 117 h 213"/>
                <a:gd name="T6" fmla="*/ 18 w 237"/>
                <a:gd name="T7" fmla="*/ 91 h 213"/>
                <a:gd name="T8" fmla="*/ 78 w 237"/>
                <a:gd name="T9" fmla="*/ 66 h 213"/>
                <a:gd name="T10" fmla="*/ 118 w 237"/>
                <a:gd name="T11" fmla="*/ 18 h 213"/>
                <a:gd name="T12" fmla="*/ 124 w 237"/>
                <a:gd name="T13" fmla="*/ 0 h 213"/>
                <a:gd name="T14" fmla="*/ 145 w 237"/>
                <a:gd name="T15" fmla="*/ 18 h 213"/>
                <a:gd name="T16" fmla="*/ 208 w 237"/>
                <a:gd name="T17" fmla="*/ 39 h 213"/>
                <a:gd name="T18" fmla="*/ 214 w 237"/>
                <a:gd name="T19" fmla="*/ 72 h 213"/>
                <a:gd name="T20" fmla="*/ 232 w 237"/>
                <a:gd name="T21" fmla="*/ 79 h 213"/>
                <a:gd name="T22" fmla="*/ 215 w 237"/>
                <a:gd name="T23" fmla="*/ 109 h 213"/>
                <a:gd name="T24" fmla="*/ 192 w 237"/>
                <a:gd name="T25" fmla="*/ 174 h 213"/>
                <a:gd name="T26" fmla="*/ 128 w 237"/>
                <a:gd name="T27" fmla="*/ 208 h 213"/>
                <a:gd name="T28" fmla="*/ 59 w 237"/>
                <a:gd name="T29" fmla="*/ 191 h 213"/>
                <a:gd name="T30" fmla="*/ 32 w 237"/>
                <a:gd name="T31" fmla="*/ 15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13">
                  <a:moveTo>
                    <a:pt x="32" y="150"/>
                  </a:moveTo>
                  <a:cubicBezTo>
                    <a:pt x="32" y="150"/>
                    <a:pt x="27" y="159"/>
                    <a:pt x="15" y="150"/>
                  </a:cubicBezTo>
                  <a:cubicBezTo>
                    <a:pt x="3" y="141"/>
                    <a:pt x="0" y="115"/>
                    <a:pt x="21" y="117"/>
                  </a:cubicBezTo>
                  <a:cubicBezTo>
                    <a:pt x="21" y="117"/>
                    <a:pt x="18" y="90"/>
                    <a:pt x="18" y="91"/>
                  </a:cubicBezTo>
                  <a:cubicBezTo>
                    <a:pt x="18" y="91"/>
                    <a:pt x="51" y="89"/>
                    <a:pt x="78" y="66"/>
                  </a:cubicBezTo>
                  <a:cubicBezTo>
                    <a:pt x="106" y="44"/>
                    <a:pt x="116" y="28"/>
                    <a:pt x="118" y="18"/>
                  </a:cubicBezTo>
                  <a:cubicBezTo>
                    <a:pt x="121" y="8"/>
                    <a:pt x="124" y="0"/>
                    <a:pt x="124" y="0"/>
                  </a:cubicBezTo>
                  <a:cubicBezTo>
                    <a:pt x="124" y="0"/>
                    <a:pt x="129" y="6"/>
                    <a:pt x="145" y="18"/>
                  </a:cubicBezTo>
                  <a:cubicBezTo>
                    <a:pt x="160" y="30"/>
                    <a:pt x="194" y="44"/>
                    <a:pt x="208" y="39"/>
                  </a:cubicBezTo>
                  <a:cubicBezTo>
                    <a:pt x="208" y="39"/>
                    <a:pt x="214" y="66"/>
                    <a:pt x="214" y="72"/>
                  </a:cubicBezTo>
                  <a:cubicBezTo>
                    <a:pt x="214" y="72"/>
                    <a:pt x="226" y="69"/>
                    <a:pt x="232" y="79"/>
                  </a:cubicBezTo>
                  <a:cubicBezTo>
                    <a:pt x="237" y="89"/>
                    <a:pt x="232" y="106"/>
                    <a:pt x="215" y="109"/>
                  </a:cubicBezTo>
                  <a:cubicBezTo>
                    <a:pt x="215" y="109"/>
                    <a:pt x="213" y="150"/>
                    <a:pt x="192" y="174"/>
                  </a:cubicBezTo>
                  <a:cubicBezTo>
                    <a:pt x="171" y="198"/>
                    <a:pt x="144" y="206"/>
                    <a:pt x="128" y="208"/>
                  </a:cubicBezTo>
                  <a:cubicBezTo>
                    <a:pt x="113" y="209"/>
                    <a:pt x="87" y="213"/>
                    <a:pt x="59" y="191"/>
                  </a:cubicBezTo>
                  <a:cubicBezTo>
                    <a:pt x="59" y="191"/>
                    <a:pt x="42" y="172"/>
                    <a:pt x="32" y="150"/>
                  </a:cubicBez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716"/>
            <p:cNvSpPr/>
            <p:nvPr/>
          </p:nvSpPr>
          <p:spPr bwMode="auto">
            <a:xfrm rot="964014">
              <a:off x="8325039" y="1342104"/>
              <a:ext cx="265255" cy="174869"/>
            </a:xfrm>
            <a:custGeom>
              <a:avLst/>
              <a:gdLst>
                <a:gd name="T0" fmla="*/ 0 w 51"/>
                <a:gd name="T1" fmla="*/ 0 h 33"/>
                <a:gd name="T2" fmla="*/ 32 w 51"/>
                <a:gd name="T3" fmla="*/ 33 h 33"/>
                <a:gd name="T4" fmla="*/ 51 w 51"/>
                <a:gd name="T5" fmla="*/ 10 h 33"/>
                <a:gd name="T6" fmla="*/ 0 w 5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0" y="0"/>
                    <a:pt x="24" y="33"/>
                    <a:pt x="32" y="33"/>
                  </a:cubicBezTo>
                  <a:cubicBezTo>
                    <a:pt x="40" y="32"/>
                    <a:pt x="49" y="14"/>
                    <a:pt x="51" y="10"/>
                  </a:cubicBezTo>
                  <a:cubicBezTo>
                    <a:pt x="51" y="10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717"/>
            <p:cNvSpPr/>
            <p:nvPr/>
          </p:nvSpPr>
          <p:spPr bwMode="auto">
            <a:xfrm rot="964014">
              <a:off x="8664218" y="1269250"/>
              <a:ext cx="326638" cy="302658"/>
            </a:xfrm>
            <a:custGeom>
              <a:avLst/>
              <a:gdLst>
                <a:gd name="T0" fmla="*/ 0 w 63"/>
                <a:gd name="T1" fmla="*/ 41 h 57"/>
                <a:gd name="T2" fmla="*/ 34 w 63"/>
                <a:gd name="T3" fmla="*/ 54 h 57"/>
                <a:gd name="T4" fmla="*/ 57 w 63"/>
                <a:gd name="T5" fmla="*/ 29 h 57"/>
                <a:gd name="T6" fmla="*/ 63 w 63"/>
                <a:gd name="T7" fmla="*/ 2 h 57"/>
                <a:gd name="T8" fmla="*/ 30 w 63"/>
                <a:gd name="T9" fmla="*/ 31 h 57"/>
                <a:gd name="T10" fmla="*/ 0 w 63"/>
                <a:gd name="T11" fmla="*/ 4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0" y="41"/>
                  </a:moveTo>
                  <a:cubicBezTo>
                    <a:pt x="0" y="41"/>
                    <a:pt x="29" y="57"/>
                    <a:pt x="34" y="54"/>
                  </a:cubicBezTo>
                  <a:cubicBezTo>
                    <a:pt x="40" y="51"/>
                    <a:pt x="52" y="38"/>
                    <a:pt x="57" y="29"/>
                  </a:cubicBezTo>
                  <a:cubicBezTo>
                    <a:pt x="61" y="20"/>
                    <a:pt x="63" y="3"/>
                    <a:pt x="63" y="2"/>
                  </a:cubicBezTo>
                  <a:cubicBezTo>
                    <a:pt x="63" y="0"/>
                    <a:pt x="55" y="19"/>
                    <a:pt x="30" y="31"/>
                  </a:cubicBezTo>
                  <a:cubicBezTo>
                    <a:pt x="4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18"/>
            <p:cNvSpPr/>
            <p:nvPr/>
          </p:nvSpPr>
          <p:spPr bwMode="auto">
            <a:xfrm rot="964014">
              <a:off x="8167877" y="541785"/>
              <a:ext cx="1041292" cy="916943"/>
            </a:xfrm>
            <a:custGeom>
              <a:avLst/>
              <a:gdLst>
                <a:gd name="T0" fmla="*/ 15 w 201"/>
                <a:gd name="T1" fmla="*/ 113 h 173"/>
                <a:gd name="T2" fmla="*/ 0 w 201"/>
                <a:gd name="T3" fmla="*/ 54 h 173"/>
                <a:gd name="T4" fmla="*/ 0 w 201"/>
                <a:gd name="T5" fmla="*/ 54 h 173"/>
                <a:gd name="T6" fmla="*/ 0 w 201"/>
                <a:gd name="T7" fmla="*/ 54 h 173"/>
                <a:gd name="T8" fmla="*/ 2 w 201"/>
                <a:gd name="T9" fmla="*/ 52 h 173"/>
                <a:gd name="T10" fmla="*/ 2 w 201"/>
                <a:gd name="T11" fmla="*/ 52 h 173"/>
                <a:gd name="T12" fmla="*/ 4 w 201"/>
                <a:gd name="T13" fmla="*/ 54 h 173"/>
                <a:gd name="T14" fmla="*/ 4 w 201"/>
                <a:gd name="T15" fmla="*/ 54 h 173"/>
                <a:gd name="T16" fmla="*/ 6 w 201"/>
                <a:gd name="T17" fmla="*/ 72 h 173"/>
                <a:gd name="T18" fmla="*/ 6 w 201"/>
                <a:gd name="T19" fmla="*/ 72 h 173"/>
                <a:gd name="T20" fmla="*/ 19 w 201"/>
                <a:gd name="T21" fmla="*/ 111 h 173"/>
                <a:gd name="T22" fmla="*/ 19 w 201"/>
                <a:gd name="T23" fmla="*/ 111 h 173"/>
                <a:gd name="T24" fmla="*/ 96 w 201"/>
                <a:gd name="T25" fmla="*/ 169 h 173"/>
                <a:gd name="T26" fmla="*/ 96 w 201"/>
                <a:gd name="T27" fmla="*/ 169 h 173"/>
                <a:gd name="T28" fmla="*/ 123 w 201"/>
                <a:gd name="T29" fmla="*/ 165 h 173"/>
                <a:gd name="T30" fmla="*/ 123 w 201"/>
                <a:gd name="T31" fmla="*/ 165 h 173"/>
                <a:gd name="T32" fmla="*/ 197 w 201"/>
                <a:gd name="T33" fmla="*/ 56 h 173"/>
                <a:gd name="T34" fmla="*/ 197 w 201"/>
                <a:gd name="T35" fmla="*/ 56 h 173"/>
                <a:gd name="T36" fmla="*/ 190 w 201"/>
                <a:gd name="T37" fmla="*/ 3 h 173"/>
                <a:gd name="T38" fmla="*/ 190 w 201"/>
                <a:gd name="T39" fmla="*/ 3 h 173"/>
                <a:gd name="T40" fmla="*/ 192 w 201"/>
                <a:gd name="T41" fmla="*/ 0 h 173"/>
                <a:gd name="T42" fmla="*/ 192 w 201"/>
                <a:gd name="T43" fmla="*/ 0 h 173"/>
                <a:gd name="T44" fmla="*/ 194 w 201"/>
                <a:gd name="T45" fmla="*/ 2 h 173"/>
                <a:gd name="T46" fmla="*/ 194 w 201"/>
                <a:gd name="T47" fmla="*/ 2 h 173"/>
                <a:gd name="T48" fmla="*/ 201 w 201"/>
                <a:gd name="T49" fmla="*/ 56 h 173"/>
                <a:gd name="T50" fmla="*/ 201 w 201"/>
                <a:gd name="T51" fmla="*/ 56 h 173"/>
                <a:gd name="T52" fmla="*/ 124 w 201"/>
                <a:gd name="T53" fmla="*/ 169 h 173"/>
                <a:gd name="T54" fmla="*/ 124 w 201"/>
                <a:gd name="T55" fmla="*/ 169 h 173"/>
                <a:gd name="T56" fmla="*/ 96 w 201"/>
                <a:gd name="T57" fmla="*/ 173 h 173"/>
                <a:gd name="T58" fmla="*/ 96 w 201"/>
                <a:gd name="T59" fmla="*/ 173 h 173"/>
                <a:gd name="T60" fmla="*/ 15 w 201"/>
                <a:gd name="T61" fmla="*/ 11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73">
                  <a:moveTo>
                    <a:pt x="15" y="113"/>
                  </a:moveTo>
                  <a:cubicBezTo>
                    <a:pt x="2" y="83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4" y="52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6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9" y="82"/>
                    <a:pt x="12" y="97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2" y="140"/>
                    <a:pt x="55" y="169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104" y="169"/>
                    <a:pt x="113" y="168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4" y="150"/>
                    <a:pt x="197" y="98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31"/>
                    <a:pt x="192" y="9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0" y="2"/>
                    <a:pt x="191" y="1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3" y="0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6" y="9"/>
                    <a:pt x="201" y="30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99"/>
                    <a:pt x="187" y="153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14" y="172"/>
                    <a:pt x="105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52" y="173"/>
                    <a:pt x="28" y="143"/>
                    <a:pt x="15" y="1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19"/>
            <p:cNvSpPr/>
            <p:nvPr/>
          </p:nvSpPr>
          <p:spPr bwMode="auto">
            <a:xfrm rot="964014">
              <a:off x="8105911" y="801995"/>
              <a:ext cx="155647" cy="210740"/>
            </a:xfrm>
            <a:custGeom>
              <a:avLst/>
              <a:gdLst>
                <a:gd name="T0" fmla="*/ 21 w 30"/>
                <a:gd name="T1" fmla="*/ 40 h 40"/>
                <a:gd name="T2" fmla="*/ 0 w 30"/>
                <a:gd name="T3" fmla="*/ 14 h 40"/>
                <a:gd name="T4" fmla="*/ 0 w 30"/>
                <a:gd name="T5" fmla="*/ 14 h 40"/>
                <a:gd name="T6" fmla="*/ 4 w 30"/>
                <a:gd name="T7" fmla="*/ 4 h 40"/>
                <a:gd name="T8" fmla="*/ 4 w 30"/>
                <a:gd name="T9" fmla="*/ 4 h 40"/>
                <a:gd name="T10" fmla="*/ 14 w 30"/>
                <a:gd name="T11" fmla="*/ 0 h 40"/>
                <a:gd name="T12" fmla="*/ 14 w 30"/>
                <a:gd name="T13" fmla="*/ 0 h 40"/>
                <a:gd name="T14" fmla="*/ 16 w 30"/>
                <a:gd name="T15" fmla="*/ 0 h 40"/>
                <a:gd name="T16" fmla="*/ 16 w 30"/>
                <a:gd name="T17" fmla="*/ 0 h 40"/>
                <a:gd name="T18" fmla="*/ 16 w 30"/>
                <a:gd name="T19" fmla="*/ 0 h 40"/>
                <a:gd name="T20" fmla="*/ 18 w 30"/>
                <a:gd name="T21" fmla="*/ 2 h 40"/>
                <a:gd name="T22" fmla="*/ 18 w 30"/>
                <a:gd name="T23" fmla="*/ 2 h 40"/>
                <a:gd name="T24" fmla="*/ 16 w 30"/>
                <a:gd name="T25" fmla="*/ 4 h 40"/>
                <a:gd name="T26" fmla="*/ 16 w 30"/>
                <a:gd name="T27" fmla="*/ 4 h 40"/>
                <a:gd name="T28" fmla="*/ 14 w 30"/>
                <a:gd name="T29" fmla="*/ 4 h 40"/>
                <a:gd name="T30" fmla="*/ 14 w 30"/>
                <a:gd name="T31" fmla="*/ 4 h 40"/>
                <a:gd name="T32" fmla="*/ 4 w 30"/>
                <a:gd name="T33" fmla="*/ 14 h 40"/>
                <a:gd name="T34" fmla="*/ 4 w 30"/>
                <a:gd name="T35" fmla="*/ 14 h 40"/>
                <a:gd name="T36" fmla="*/ 10 w 30"/>
                <a:gd name="T37" fmla="*/ 29 h 40"/>
                <a:gd name="T38" fmla="*/ 10 w 30"/>
                <a:gd name="T39" fmla="*/ 29 h 40"/>
                <a:gd name="T40" fmla="*/ 21 w 30"/>
                <a:gd name="T41" fmla="*/ 36 h 40"/>
                <a:gd name="T42" fmla="*/ 21 w 30"/>
                <a:gd name="T43" fmla="*/ 36 h 40"/>
                <a:gd name="T44" fmla="*/ 27 w 30"/>
                <a:gd name="T45" fmla="*/ 34 h 40"/>
                <a:gd name="T46" fmla="*/ 27 w 30"/>
                <a:gd name="T47" fmla="*/ 34 h 40"/>
                <a:gd name="T48" fmla="*/ 30 w 30"/>
                <a:gd name="T49" fmla="*/ 34 h 40"/>
                <a:gd name="T50" fmla="*/ 30 w 30"/>
                <a:gd name="T51" fmla="*/ 34 h 40"/>
                <a:gd name="T52" fmla="*/ 29 w 30"/>
                <a:gd name="T53" fmla="*/ 37 h 40"/>
                <a:gd name="T54" fmla="*/ 29 w 30"/>
                <a:gd name="T55" fmla="*/ 37 h 40"/>
                <a:gd name="T56" fmla="*/ 21 w 30"/>
                <a:gd name="T57" fmla="*/ 40 h 40"/>
                <a:gd name="T58" fmla="*/ 21 w 30"/>
                <a:gd name="T59" fmla="*/ 40 h 40"/>
                <a:gd name="T60" fmla="*/ 21 w 30"/>
                <a:gd name="T6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0">
                  <a:moveTo>
                    <a:pt x="21" y="40"/>
                  </a:moveTo>
                  <a:cubicBezTo>
                    <a:pt x="9" y="40"/>
                    <a:pt x="0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4"/>
                    <a:pt x="4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6" y="24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3" y="33"/>
                    <a:pt x="17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5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9"/>
                    <a:pt x="24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21"/>
            <p:cNvSpPr/>
            <p:nvPr/>
          </p:nvSpPr>
          <p:spPr bwMode="auto">
            <a:xfrm rot="964014">
              <a:off x="8866553" y="72342"/>
              <a:ext cx="554626" cy="753283"/>
            </a:xfrm>
            <a:custGeom>
              <a:avLst/>
              <a:gdLst>
                <a:gd name="T0" fmla="*/ 100 w 107"/>
                <a:gd name="T1" fmla="*/ 142 h 142"/>
                <a:gd name="T2" fmla="*/ 99 w 107"/>
                <a:gd name="T3" fmla="*/ 140 h 142"/>
                <a:gd name="T4" fmla="*/ 99 w 107"/>
                <a:gd name="T5" fmla="*/ 140 h 142"/>
                <a:gd name="T6" fmla="*/ 103 w 107"/>
                <a:gd name="T7" fmla="*/ 101 h 142"/>
                <a:gd name="T8" fmla="*/ 103 w 107"/>
                <a:gd name="T9" fmla="*/ 101 h 142"/>
                <a:gd name="T10" fmla="*/ 43 w 107"/>
                <a:gd name="T11" fmla="*/ 4 h 142"/>
                <a:gd name="T12" fmla="*/ 43 w 107"/>
                <a:gd name="T13" fmla="*/ 4 h 142"/>
                <a:gd name="T14" fmla="*/ 35 w 107"/>
                <a:gd name="T15" fmla="*/ 4 h 142"/>
                <a:gd name="T16" fmla="*/ 35 w 107"/>
                <a:gd name="T17" fmla="*/ 4 h 142"/>
                <a:gd name="T18" fmla="*/ 12 w 107"/>
                <a:gd name="T19" fmla="*/ 11 h 142"/>
                <a:gd name="T20" fmla="*/ 12 w 107"/>
                <a:gd name="T21" fmla="*/ 11 h 142"/>
                <a:gd name="T22" fmla="*/ 4 w 107"/>
                <a:gd name="T23" fmla="*/ 18 h 142"/>
                <a:gd name="T24" fmla="*/ 4 w 107"/>
                <a:gd name="T25" fmla="*/ 18 h 142"/>
                <a:gd name="T26" fmla="*/ 4 w 107"/>
                <a:gd name="T27" fmla="*/ 18 h 142"/>
                <a:gd name="T28" fmla="*/ 1 w 107"/>
                <a:gd name="T29" fmla="*/ 19 h 142"/>
                <a:gd name="T30" fmla="*/ 1 w 107"/>
                <a:gd name="T31" fmla="*/ 19 h 142"/>
                <a:gd name="T32" fmla="*/ 1 w 107"/>
                <a:gd name="T33" fmla="*/ 16 h 142"/>
                <a:gd name="T34" fmla="*/ 1 w 107"/>
                <a:gd name="T35" fmla="*/ 16 h 142"/>
                <a:gd name="T36" fmla="*/ 35 w 107"/>
                <a:gd name="T37" fmla="*/ 0 h 142"/>
                <a:gd name="T38" fmla="*/ 35 w 107"/>
                <a:gd name="T39" fmla="*/ 0 h 142"/>
                <a:gd name="T40" fmla="*/ 44 w 107"/>
                <a:gd name="T41" fmla="*/ 0 h 142"/>
                <a:gd name="T42" fmla="*/ 44 w 107"/>
                <a:gd name="T43" fmla="*/ 0 h 142"/>
                <a:gd name="T44" fmla="*/ 107 w 107"/>
                <a:gd name="T45" fmla="*/ 101 h 142"/>
                <a:gd name="T46" fmla="*/ 107 w 107"/>
                <a:gd name="T47" fmla="*/ 101 h 142"/>
                <a:gd name="T48" fmla="*/ 103 w 107"/>
                <a:gd name="T49" fmla="*/ 140 h 142"/>
                <a:gd name="T50" fmla="*/ 103 w 107"/>
                <a:gd name="T51" fmla="*/ 140 h 142"/>
                <a:gd name="T52" fmla="*/ 101 w 107"/>
                <a:gd name="T53" fmla="*/ 142 h 142"/>
                <a:gd name="T54" fmla="*/ 101 w 107"/>
                <a:gd name="T55" fmla="*/ 142 h 142"/>
                <a:gd name="T56" fmla="*/ 100 w 107"/>
                <a:gd name="T5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42">
                  <a:moveTo>
                    <a:pt x="100" y="142"/>
                  </a:moveTo>
                  <a:cubicBezTo>
                    <a:pt x="99" y="142"/>
                    <a:pt x="99" y="141"/>
                    <a:pt x="99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2" y="126"/>
                    <a:pt x="103" y="113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46"/>
                    <a:pt x="76" y="10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5" y="4"/>
                    <a:pt x="17" y="7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5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3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9" y="7"/>
                    <a:pt x="107" y="45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13"/>
                    <a:pt x="106" y="126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0" y="142"/>
                    <a:pt x="100" y="14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22"/>
            <p:cNvSpPr/>
            <p:nvPr/>
          </p:nvSpPr>
          <p:spPr bwMode="auto">
            <a:xfrm rot="964014">
              <a:off x="9215470" y="866601"/>
              <a:ext cx="118378" cy="212981"/>
            </a:xfrm>
            <a:custGeom>
              <a:avLst/>
              <a:gdLst>
                <a:gd name="T0" fmla="*/ 1 w 23"/>
                <a:gd name="T1" fmla="*/ 38 h 40"/>
                <a:gd name="T2" fmla="*/ 3 w 23"/>
                <a:gd name="T3" fmla="*/ 36 h 40"/>
                <a:gd name="T4" fmla="*/ 3 w 23"/>
                <a:gd name="T5" fmla="*/ 36 h 40"/>
                <a:gd name="T6" fmla="*/ 19 w 23"/>
                <a:gd name="T7" fmla="*/ 17 h 40"/>
                <a:gd name="T8" fmla="*/ 19 w 23"/>
                <a:gd name="T9" fmla="*/ 17 h 40"/>
                <a:gd name="T10" fmla="*/ 19 w 23"/>
                <a:gd name="T11" fmla="*/ 15 h 40"/>
                <a:gd name="T12" fmla="*/ 19 w 23"/>
                <a:gd name="T13" fmla="*/ 15 h 40"/>
                <a:gd name="T14" fmla="*/ 6 w 23"/>
                <a:gd name="T15" fmla="*/ 4 h 40"/>
                <a:gd name="T16" fmla="*/ 6 w 23"/>
                <a:gd name="T17" fmla="*/ 4 h 40"/>
                <a:gd name="T18" fmla="*/ 3 w 23"/>
                <a:gd name="T19" fmla="*/ 4 h 40"/>
                <a:gd name="T20" fmla="*/ 3 w 23"/>
                <a:gd name="T21" fmla="*/ 4 h 40"/>
                <a:gd name="T22" fmla="*/ 3 w 23"/>
                <a:gd name="T23" fmla="*/ 4 h 40"/>
                <a:gd name="T24" fmla="*/ 1 w 23"/>
                <a:gd name="T25" fmla="*/ 2 h 40"/>
                <a:gd name="T26" fmla="*/ 1 w 23"/>
                <a:gd name="T27" fmla="*/ 2 h 40"/>
                <a:gd name="T28" fmla="*/ 2 w 23"/>
                <a:gd name="T29" fmla="*/ 0 h 40"/>
                <a:gd name="T30" fmla="*/ 2 w 23"/>
                <a:gd name="T31" fmla="*/ 0 h 40"/>
                <a:gd name="T32" fmla="*/ 6 w 23"/>
                <a:gd name="T33" fmla="*/ 0 h 40"/>
                <a:gd name="T34" fmla="*/ 6 w 23"/>
                <a:gd name="T35" fmla="*/ 0 h 40"/>
                <a:gd name="T36" fmla="*/ 23 w 23"/>
                <a:gd name="T37" fmla="*/ 15 h 40"/>
                <a:gd name="T38" fmla="*/ 23 w 23"/>
                <a:gd name="T39" fmla="*/ 15 h 40"/>
                <a:gd name="T40" fmla="*/ 23 w 23"/>
                <a:gd name="T41" fmla="*/ 17 h 40"/>
                <a:gd name="T42" fmla="*/ 23 w 23"/>
                <a:gd name="T43" fmla="*/ 17 h 40"/>
                <a:gd name="T44" fmla="*/ 3 w 23"/>
                <a:gd name="T45" fmla="*/ 40 h 40"/>
                <a:gd name="T46" fmla="*/ 3 w 23"/>
                <a:gd name="T47" fmla="*/ 40 h 40"/>
                <a:gd name="T48" fmla="*/ 3 w 23"/>
                <a:gd name="T49" fmla="*/ 40 h 40"/>
                <a:gd name="T50" fmla="*/ 3 w 23"/>
                <a:gd name="T51" fmla="*/ 40 h 40"/>
                <a:gd name="T52" fmla="*/ 1 w 23"/>
                <a:gd name="T5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0">
                  <a:moveTo>
                    <a:pt x="1" y="38"/>
                  </a:moveTo>
                  <a:cubicBezTo>
                    <a:pt x="1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8" y="36"/>
                    <a:pt x="19" y="31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5"/>
                    <a:pt x="11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22" y="2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34"/>
                    <a:pt x="10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1" y="39"/>
                    <a:pt x="1" y="3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723"/>
            <p:cNvSpPr/>
            <p:nvPr/>
          </p:nvSpPr>
          <p:spPr bwMode="auto">
            <a:xfrm rot="964014">
              <a:off x="8870458" y="425797"/>
              <a:ext cx="466938" cy="228675"/>
            </a:xfrm>
            <a:custGeom>
              <a:avLst/>
              <a:gdLst>
                <a:gd name="T0" fmla="*/ 0 w 90"/>
                <a:gd name="T1" fmla="*/ 4 h 43"/>
                <a:gd name="T2" fmla="*/ 0 w 90"/>
                <a:gd name="T3" fmla="*/ 1 h 43"/>
                <a:gd name="T4" fmla="*/ 0 w 90"/>
                <a:gd name="T5" fmla="*/ 1 h 43"/>
                <a:gd name="T6" fmla="*/ 3 w 90"/>
                <a:gd name="T7" fmla="*/ 1 h 43"/>
                <a:gd name="T8" fmla="*/ 3 w 90"/>
                <a:gd name="T9" fmla="*/ 1 h 43"/>
                <a:gd name="T10" fmla="*/ 27 w 90"/>
                <a:gd name="T11" fmla="*/ 20 h 43"/>
                <a:gd name="T12" fmla="*/ 27 w 90"/>
                <a:gd name="T13" fmla="*/ 20 h 43"/>
                <a:gd name="T14" fmla="*/ 74 w 90"/>
                <a:gd name="T15" fmla="*/ 39 h 43"/>
                <a:gd name="T16" fmla="*/ 74 w 90"/>
                <a:gd name="T17" fmla="*/ 39 h 43"/>
                <a:gd name="T18" fmla="*/ 87 w 90"/>
                <a:gd name="T19" fmla="*/ 37 h 43"/>
                <a:gd name="T20" fmla="*/ 87 w 90"/>
                <a:gd name="T21" fmla="*/ 37 h 43"/>
                <a:gd name="T22" fmla="*/ 90 w 90"/>
                <a:gd name="T23" fmla="*/ 38 h 43"/>
                <a:gd name="T24" fmla="*/ 90 w 90"/>
                <a:gd name="T25" fmla="*/ 38 h 43"/>
                <a:gd name="T26" fmla="*/ 88 w 90"/>
                <a:gd name="T27" fmla="*/ 40 h 43"/>
                <a:gd name="T28" fmla="*/ 88 w 90"/>
                <a:gd name="T29" fmla="*/ 40 h 43"/>
                <a:gd name="T30" fmla="*/ 74 w 90"/>
                <a:gd name="T31" fmla="*/ 43 h 43"/>
                <a:gd name="T32" fmla="*/ 74 w 90"/>
                <a:gd name="T33" fmla="*/ 43 h 43"/>
                <a:gd name="T34" fmla="*/ 0 w 90"/>
                <a:gd name="T3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" h="4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3" y="1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0" y="30"/>
                    <a:pt x="58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39"/>
                    <a:pt x="83" y="38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6"/>
                    <a:pt x="89" y="37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4" y="42"/>
                    <a:pt x="79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39" y="4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725"/>
            <p:cNvSpPr/>
            <p:nvPr/>
          </p:nvSpPr>
          <p:spPr bwMode="auto">
            <a:xfrm rot="964014">
              <a:off x="8304554" y="-91751"/>
              <a:ext cx="523935" cy="860895"/>
            </a:xfrm>
            <a:custGeom>
              <a:avLst/>
              <a:gdLst>
                <a:gd name="T0" fmla="*/ 6 w 101"/>
                <a:gd name="T1" fmla="*/ 162 h 162"/>
                <a:gd name="T2" fmla="*/ 4 w 101"/>
                <a:gd name="T3" fmla="*/ 159 h 162"/>
                <a:gd name="T4" fmla="*/ 4 w 101"/>
                <a:gd name="T5" fmla="*/ 159 h 162"/>
                <a:gd name="T6" fmla="*/ 5 w 101"/>
                <a:gd name="T7" fmla="*/ 158 h 162"/>
                <a:gd name="T8" fmla="*/ 5 w 101"/>
                <a:gd name="T9" fmla="*/ 158 h 162"/>
                <a:gd name="T10" fmla="*/ 5 w 101"/>
                <a:gd name="T11" fmla="*/ 158 h 162"/>
                <a:gd name="T12" fmla="*/ 5 w 101"/>
                <a:gd name="T13" fmla="*/ 158 h 162"/>
                <a:gd name="T14" fmla="*/ 5 w 101"/>
                <a:gd name="T15" fmla="*/ 158 h 162"/>
                <a:gd name="T16" fmla="*/ 0 w 101"/>
                <a:gd name="T17" fmla="*/ 125 h 162"/>
                <a:gd name="T18" fmla="*/ 0 w 101"/>
                <a:gd name="T19" fmla="*/ 125 h 162"/>
                <a:gd name="T20" fmla="*/ 0 w 101"/>
                <a:gd name="T21" fmla="*/ 121 h 162"/>
                <a:gd name="T22" fmla="*/ 0 w 101"/>
                <a:gd name="T23" fmla="*/ 121 h 162"/>
                <a:gd name="T24" fmla="*/ 16 w 101"/>
                <a:gd name="T25" fmla="*/ 71 h 162"/>
                <a:gd name="T26" fmla="*/ 16 w 101"/>
                <a:gd name="T27" fmla="*/ 71 h 162"/>
                <a:gd name="T28" fmla="*/ 98 w 101"/>
                <a:gd name="T29" fmla="*/ 1 h 162"/>
                <a:gd name="T30" fmla="*/ 98 w 101"/>
                <a:gd name="T31" fmla="*/ 1 h 162"/>
                <a:gd name="T32" fmla="*/ 99 w 101"/>
                <a:gd name="T33" fmla="*/ 1 h 162"/>
                <a:gd name="T34" fmla="*/ 101 w 101"/>
                <a:gd name="T35" fmla="*/ 2 h 162"/>
                <a:gd name="T36" fmla="*/ 101 w 101"/>
                <a:gd name="T37" fmla="*/ 2 h 162"/>
                <a:gd name="T38" fmla="*/ 99 w 101"/>
                <a:gd name="T39" fmla="*/ 4 h 162"/>
                <a:gd name="T40" fmla="*/ 99 w 101"/>
                <a:gd name="T41" fmla="*/ 4 h 162"/>
                <a:gd name="T42" fmla="*/ 20 w 101"/>
                <a:gd name="T43" fmla="*/ 73 h 162"/>
                <a:gd name="T44" fmla="*/ 20 w 101"/>
                <a:gd name="T45" fmla="*/ 73 h 162"/>
                <a:gd name="T46" fmla="*/ 4 w 101"/>
                <a:gd name="T47" fmla="*/ 121 h 162"/>
                <a:gd name="T48" fmla="*/ 4 w 101"/>
                <a:gd name="T49" fmla="*/ 121 h 162"/>
                <a:gd name="T50" fmla="*/ 4 w 101"/>
                <a:gd name="T51" fmla="*/ 125 h 162"/>
                <a:gd name="T52" fmla="*/ 4 w 101"/>
                <a:gd name="T53" fmla="*/ 125 h 162"/>
                <a:gd name="T54" fmla="*/ 9 w 101"/>
                <a:gd name="T55" fmla="*/ 158 h 162"/>
                <a:gd name="T56" fmla="*/ 9 w 101"/>
                <a:gd name="T57" fmla="*/ 158 h 162"/>
                <a:gd name="T58" fmla="*/ 9 w 101"/>
                <a:gd name="T59" fmla="*/ 158 h 162"/>
                <a:gd name="T60" fmla="*/ 9 w 101"/>
                <a:gd name="T61" fmla="*/ 158 h 162"/>
                <a:gd name="T62" fmla="*/ 8 w 101"/>
                <a:gd name="T63" fmla="*/ 160 h 162"/>
                <a:gd name="T64" fmla="*/ 8 w 101"/>
                <a:gd name="T65" fmla="*/ 160 h 162"/>
                <a:gd name="T66" fmla="*/ 8 w 101"/>
                <a:gd name="T67" fmla="*/ 160 h 162"/>
                <a:gd name="T68" fmla="*/ 6 w 101"/>
                <a:gd name="T69" fmla="*/ 162 h 162"/>
                <a:gd name="T70" fmla="*/ 6 w 101"/>
                <a:gd name="T71" fmla="*/ 162 h 162"/>
                <a:gd name="T72" fmla="*/ 6 w 101"/>
                <a:gd name="T7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162">
                  <a:moveTo>
                    <a:pt x="6" y="162"/>
                  </a:moveTo>
                  <a:cubicBezTo>
                    <a:pt x="5" y="161"/>
                    <a:pt x="4" y="160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47"/>
                    <a:pt x="0" y="137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2" y="103"/>
                    <a:pt x="8" y="86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34" y="36"/>
                    <a:pt x="59" y="1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62" y="14"/>
                    <a:pt x="37" y="38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2" y="88"/>
                    <a:pt x="6" y="105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4" y="124"/>
                    <a:pt x="4" y="125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4" y="136"/>
                    <a:pt x="8" y="146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726"/>
            <p:cNvSpPr>
              <a:spLocks noEditPoints="1"/>
            </p:cNvSpPr>
            <p:nvPr/>
          </p:nvSpPr>
          <p:spPr bwMode="auto">
            <a:xfrm rot="964014">
              <a:off x="8387415" y="-19754"/>
              <a:ext cx="477899" cy="800363"/>
            </a:xfrm>
            <a:custGeom>
              <a:avLst/>
              <a:gdLst>
                <a:gd name="T0" fmla="*/ 0 w 92"/>
                <a:gd name="T1" fmla="*/ 149 h 151"/>
                <a:gd name="T2" fmla="*/ 0 w 92"/>
                <a:gd name="T3" fmla="*/ 147 h 151"/>
                <a:gd name="T4" fmla="*/ 1 w 92"/>
                <a:gd name="T5" fmla="*/ 147 h 151"/>
                <a:gd name="T6" fmla="*/ 1 w 92"/>
                <a:gd name="T7" fmla="*/ 146 h 151"/>
                <a:gd name="T8" fmla="*/ 2 w 92"/>
                <a:gd name="T9" fmla="*/ 144 h 151"/>
                <a:gd name="T10" fmla="*/ 2 w 92"/>
                <a:gd name="T11" fmla="*/ 144 h 151"/>
                <a:gd name="T12" fmla="*/ 2 w 92"/>
                <a:gd name="T13" fmla="*/ 144 h 151"/>
                <a:gd name="T14" fmla="*/ 2 w 92"/>
                <a:gd name="T15" fmla="*/ 144 h 151"/>
                <a:gd name="T16" fmla="*/ 2 w 92"/>
                <a:gd name="T17" fmla="*/ 144 h 151"/>
                <a:gd name="T18" fmla="*/ 2 w 92"/>
                <a:gd name="T19" fmla="*/ 137 h 151"/>
                <a:gd name="T20" fmla="*/ 5 w 92"/>
                <a:gd name="T21" fmla="*/ 120 h 151"/>
                <a:gd name="T22" fmla="*/ 17 w 92"/>
                <a:gd name="T23" fmla="*/ 77 h 151"/>
                <a:gd name="T24" fmla="*/ 44 w 92"/>
                <a:gd name="T25" fmla="*/ 32 h 151"/>
                <a:gd name="T26" fmla="*/ 90 w 92"/>
                <a:gd name="T27" fmla="*/ 1 h 151"/>
                <a:gd name="T28" fmla="*/ 92 w 92"/>
                <a:gd name="T29" fmla="*/ 2 h 151"/>
                <a:gd name="T30" fmla="*/ 91 w 92"/>
                <a:gd name="T31" fmla="*/ 5 h 151"/>
                <a:gd name="T32" fmla="*/ 47 w 92"/>
                <a:gd name="T33" fmla="*/ 35 h 151"/>
                <a:gd name="T34" fmla="*/ 20 w 92"/>
                <a:gd name="T35" fmla="*/ 78 h 151"/>
                <a:gd name="T36" fmla="*/ 9 w 92"/>
                <a:gd name="T37" fmla="*/ 121 h 151"/>
                <a:gd name="T38" fmla="*/ 6 w 92"/>
                <a:gd name="T39" fmla="*/ 138 h 151"/>
                <a:gd name="T40" fmla="*/ 6 w 92"/>
                <a:gd name="T41" fmla="*/ 144 h 151"/>
                <a:gd name="T42" fmla="*/ 6 w 92"/>
                <a:gd name="T43" fmla="*/ 144 h 151"/>
                <a:gd name="T44" fmla="*/ 6 w 92"/>
                <a:gd name="T45" fmla="*/ 144 h 151"/>
                <a:gd name="T46" fmla="*/ 3 w 92"/>
                <a:gd name="T47" fmla="*/ 150 h 151"/>
                <a:gd name="T48" fmla="*/ 3 w 92"/>
                <a:gd name="T49" fmla="*/ 150 h 151"/>
                <a:gd name="T50" fmla="*/ 3 w 92"/>
                <a:gd name="T51" fmla="*/ 150 h 151"/>
                <a:gd name="T52" fmla="*/ 2 w 92"/>
                <a:gd name="T53" fmla="*/ 151 h 151"/>
                <a:gd name="T54" fmla="*/ 2 w 92"/>
                <a:gd name="T55" fmla="*/ 151 h 151"/>
                <a:gd name="T56" fmla="*/ 2 w 92"/>
                <a:gd name="T57" fmla="*/ 151 h 151"/>
                <a:gd name="T58" fmla="*/ 2 w 92"/>
                <a:gd name="T59" fmla="*/ 144 h 151"/>
                <a:gd name="T60" fmla="*/ 2 w 92"/>
                <a:gd name="T61" fmla="*/ 144 h 151"/>
                <a:gd name="T62" fmla="*/ 2 w 92"/>
                <a:gd name="T63" fmla="*/ 144 h 151"/>
                <a:gd name="T64" fmla="*/ 2 w 92"/>
                <a:gd name="T65" fmla="*/ 144 h 151"/>
                <a:gd name="T66" fmla="*/ 2 w 92"/>
                <a:gd name="T6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51">
                  <a:moveTo>
                    <a:pt x="0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7"/>
                    <a:pt x="0" y="148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6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5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1"/>
                    <a:pt x="2" y="139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1"/>
                    <a:pt x="4" y="126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7" y="105"/>
                    <a:pt x="11" y="91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59"/>
                    <a:pt x="29" y="45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7" y="20"/>
                    <a:pt x="72" y="6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75" y="9"/>
                    <a:pt x="60" y="2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3" y="47"/>
                    <a:pt x="28" y="61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5" y="92"/>
                    <a:pt x="11" y="106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7"/>
                    <a:pt x="7" y="132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40"/>
                    <a:pt x="6" y="142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7"/>
                    <a:pt x="4" y="149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51"/>
                    <a:pt x="0" y="150"/>
                    <a:pt x="0" y="149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727"/>
            <p:cNvSpPr/>
            <p:nvPr/>
          </p:nvSpPr>
          <p:spPr bwMode="auto">
            <a:xfrm rot="964014">
              <a:off x="8475877" y="83802"/>
              <a:ext cx="420902" cy="683784"/>
            </a:xfrm>
            <a:custGeom>
              <a:avLst/>
              <a:gdLst>
                <a:gd name="T0" fmla="*/ 1 w 81"/>
                <a:gd name="T1" fmla="*/ 129 h 129"/>
                <a:gd name="T2" fmla="*/ 1 w 81"/>
                <a:gd name="T3" fmla="*/ 126 h 129"/>
                <a:gd name="T4" fmla="*/ 1 w 81"/>
                <a:gd name="T5" fmla="*/ 126 h 129"/>
                <a:gd name="T6" fmla="*/ 24 w 81"/>
                <a:gd name="T7" fmla="*/ 74 h 129"/>
                <a:gd name="T8" fmla="*/ 24 w 81"/>
                <a:gd name="T9" fmla="*/ 74 h 129"/>
                <a:gd name="T10" fmla="*/ 46 w 81"/>
                <a:gd name="T11" fmla="*/ 31 h 129"/>
                <a:gd name="T12" fmla="*/ 46 w 81"/>
                <a:gd name="T13" fmla="*/ 31 h 129"/>
                <a:gd name="T14" fmla="*/ 78 w 81"/>
                <a:gd name="T15" fmla="*/ 0 h 129"/>
                <a:gd name="T16" fmla="*/ 78 w 81"/>
                <a:gd name="T17" fmla="*/ 0 h 129"/>
                <a:gd name="T18" fmla="*/ 78 w 81"/>
                <a:gd name="T19" fmla="*/ 0 h 129"/>
                <a:gd name="T20" fmla="*/ 81 w 81"/>
                <a:gd name="T21" fmla="*/ 1 h 129"/>
                <a:gd name="T22" fmla="*/ 81 w 81"/>
                <a:gd name="T23" fmla="*/ 1 h 129"/>
                <a:gd name="T24" fmla="*/ 79 w 81"/>
                <a:gd name="T25" fmla="*/ 4 h 129"/>
                <a:gd name="T26" fmla="*/ 79 w 81"/>
                <a:gd name="T27" fmla="*/ 4 h 129"/>
                <a:gd name="T28" fmla="*/ 50 w 81"/>
                <a:gd name="T29" fmla="*/ 33 h 129"/>
                <a:gd name="T30" fmla="*/ 50 w 81"/>
                <a:gd name="T31" fmla="*/ 33 h 129"/>
                <a:gd name="T32" fmla="*/ 28 w 81"/>
                <a:gd name="T33" fmla="*/ 76 h 129"/>
                <a:gd name="T34" fmla="*/ 28 w 81"/>
                <a:gd name="T35" fmla="*/ 76 h 129"/>
                <a:gd name="T36" fmla="*/ 4 w 81"/>
                <a:gd name="T37" fmla="*/ 129 h 129"/>
                <a:gd name="T38" fmla="*/ 4 w 81"/>
                <a:gd name="T39" fmla="*/ 129 h 129"/>
                <a:gd name="T40" fmla="*/ 2 w 81"/>
                <a:gd name="T41" fmla="*/ 129 h 129"/>
                <a:gd name="T42" fmla="*/ 2 w 81"/>
                <a:gd name="T43" fmla="*/ 129 h 129"/>
                <a:gd name="T44" fmla="*/ 1 w 81"/>
                <a:gd name="T4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29">
                  <a:moveTo>
                    <a:pt x="1" y="129"/>
                  </a:moveTo>
                  <a:cubicBezTo>
                    <a:pt x="0" y="128"/>
                    <a:pt x="0" y="127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1" y="115"/>
                    <a:pt x="18" y="90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30" y="59"/>
                    <a:pt x="37" y="4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3" y="22"/>
                    <a:pt x="65" y="2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2"/>
                    <a:pt x="80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5"/>
                    <a:pt x="56" y="2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47"/>
                    <a:pt x="33" y="61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1" y="91"/>
                    <a:pt x="15" y="116"/>
                    <a:pt x="4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3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" y="129"/>
                    <a:pt x="1" y="12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728"/>
            <p:cNvSpPr/>
            <p:nvPr/>
          </p:nvSpPr>
          <p:spPr bwMode="auto">
            <a:xfrm rot="964014">
              <a:off x="8603566" y="220569"/>
              <a:ext cx="300331" cy="488737"/>
            </a:xfrm>
            <a:custGeom>
              <a:avLst/>
              <a:gdLst>
                <a:gd name="T0" fmla="*/ 1 w 58"/>
                <a:gd name="T1" fmla="*/ 92 h 92"/>
                <a:gd name="T2" fmla="*/ 0 w 58"/>
                <a:gd name="T3" fmla="*/ 89 h 92"/>
                <a:gd name="T4" fmla="*/ 0 w 58"/>
                <a:gd name="T5" fmla="*/ 89 h 92"/>
                <a:gd name="T6" fmla="*/ 16 w 58"/>
                <a:gd name="T7" fmla="*/ 64 h 92"/>
                <a:gd name="T8" fmla="*/ 16 w 58"/>
                <a:gd name="T9" fmla="*/ 64 h 92"/>
                <a:gd name="T10" fmla="*/ 30 w 58"/>
                <a:gd name="T11" fmla="*/ 38 h 92"/>
                <a:gd name="T12" fmla="*/ 30 w 58"/>
                <a:gd name="T13" fmla="*/ 38 h 92"/>
                <a:gd name="T14" fmla="*/ 54 w 58"/>
                <a:gd name="T15" fmla="*/ 0 h 92"/>
                <a:gd name="T16" fmla="*/ 54 w 58"/>
                <a:gd name="T17" fmla="*/ 0 h 92"/>
                <a:gd name="T18" fmla="*/ 57 w 58"/>
                <a:gd name="T19" fmla="*/ 1 h 92"/>
                <a:gd name="T20" fmla="*/ 57 w 58"/>
                <a:gd name="T21" fmla="*/ 1 h 92"/>
                <a:gd name="T22" fmla="*/ 57 w 58"/>
                <a:gd name="T23" fmla="*/ 4 h 92"/>
                <a:gd name="T24" fmla="*/ 57 w 58"/>
                <a:gd name="T25" fmla="*/ 4 h 92"/>
                <a:gd name="T26" fmla="*/ 33 w 58"/>
                <a:gd name="T27" fmla="*/ 40 h 92"/>
                <a:gd name="T28" fmla="*/ 33 w 58"/>
                <a:gd name="T29" fmla="*/ 40 h 92"/>
                <a:gd name="T30" fmla="*/ 20 w 58"/>
                <a:gd name="T31" fmla="*/ 66 h 92"/>
                <a:gd name="T32" fmla="*/ 20 w 58"/>
                <a:gd name="T33" fmla="*/ 66 h 92"/>
                <a:gd name="T34" fmla="*/ 4 w 58"/>
                <a:gd name="T35" fmla="*/ 91 h 92"/>
                <a:gd name="T36" fmla="*/ 4 w 58"/>
                <a:gd name="T37" fmla="*/ 91 h 92"/>
                <a:gd name="T38" fmla="*/ 2 w 58"/>
                <a:gd name="T39" fmla="*/ 92 h 92"/>
                <a:gd name="T40" fmla="*/ 2 w 58"/>
                <a:gd name="T41" fmla="*/ 92 h 92"/>
                <a:gd name="T42" fmla="*/ 1 w 58"/>
                <a:gd name="T4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92">
                  <a:moveTo>
                    <a:pt x="1" y="92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" y="80"/>
                    <a:pt x="11" y="73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1" y="56"/>
                    <a:pt x="25" y="4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6" y="26"/>
                    <a:pt x="42" y="9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46" y="11"/>
                    <a:pt x="40" y="27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8"/>
                    <a:pt x="25" y="5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4" y="75"/>
                    <a:pt x="8" y="82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2"/>
                    <a:pt x="1" y="9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729"/>
            <p:cNvSpPr/>
            <p:nvPr/>
          </p:nvSpPr>
          <p:spPr bwMode="auto">
            <a:xfrm rot="964014">
              <a:off x="8889398" y="358047"/>
              <a:ext cx="512973" cy="318352"/>
            </a:xfrm>
            <a:custGeom>
              <a:avLst/>
              <a:gdLst>
                <a:gd name="T0" fmla="*/ 95 w 99"/>
                <a:gd name="T1" fmla="*/ 59 h 60"/>
                <a:gd name="T2" fmla="*/ 68 w 99"/>
                <a:gd name="T3" fmla="*/ 33 h 60"/>
                <a:gd name="T4" fmla="*/ 68 w 99"/>
                <a:gd name="T5" fmla="*/ 33 h 60"/>
                <a:gd name="T6" fmla="*/ 0 w 99"/>
                <a:gd name="T7" fmla="*/ 4 h 60"/>
                <a:gd name="T8" fmla="*/ 0 w 99"/>
                <a:gd name="T9" fmla="*/ 4 h 60"/>
                <a:gd name="T10" fmla="*/ 0 w 99"/>
                <a:gd name="T11" fmla="*/ 1 h 60"/>
                <a:gd name="T12" fmla="*/ 0 w 99"/>
                <a:gd name="T13" fmla="*/ 1 h 60"/>
                <a:gd name="T14" fmla="*/ 3 w 99"/>
                <a:gd name="T15" fmla="*/ 1 h 60"/>
                <a:gd name="T16" fmla="*/ 3 w 99"/>
                <a:gd name="T17" fmla="*/ 1 h 60"/>
                <a:gd name="T18" fmla="*/ 69 w 99"/>
                <a:gd name="T19" fmla="*/ 29 h 60"/>
                <a:gd name="T20" fmla="*/ 69 w 99"/>
                <a:gd name="T21" fmla="*/ 29 h 60"/>
                <a:gd name="T22" fmla="*/ 98 w 99"/>
                <a:gd name="T23" fmla="*/ 57 h 60"/>
                <a:gd name="T24" fmla="*/ 98 w 99"/>
                <a:gd name="T25" fmla="*/ 57 h 60"/>
                <a:gd name="T26" fmla="*/ 98 w 99"/>
                <a:gd name="T27" fmla="*/ 60 h 60"/>
                <a:gd name="T28" fmla="*/ 98 w 99"/>
                <a:gd name="T29" fmla="*/ 60 h 60"/>
                <a:gd name="T30" fmla="*/ 96 w 99"/>
                <a:gd name="T31" fmla="*/ 60 h 60"/>
                <a:gd name="T32" fmla="*/ 96 w 99"/>
                <a:gd name="T33" fmla="*/ 60 h 60"/>
                <a:gd name="T34" fmla="*/ 95 w 99"/>
                <a:gd name="T3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60">
                  <a:moveTo>
                    <a:pt x="95" y="59"/>
                  </a:moveTo>
                  <a:cubicBezTo>
                    <a:pt x="87" y="49"/>
                    <a:pt x="80" y="36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4" y="25"/>
                    <a:pt x="20" y="2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2" y="19"/>
                    <a:pt x="44" y="21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83" y="33"/>
                    <a:pt x="91" y="46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9" y="58"/>
                    <a:pt x="99" y="59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7" y="60"/>
                    <a:pt x="97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730"/>
            <p:cNvSpPr/>
            <p:nvPr/>
          </p:nvSpPr>
          <p:spPr bwMode="auto">
            <a:xfrm rot="964014">
              <a:off x="8915064" y="261712"/>
              <a:ext cx="523935" cy="302658"/>
            </a:xfrm>
            <a:custGeom>
              <a:avLst/>
              <a:gdLst>
                <a:gd name="T0" fmla="*/ 97 w 101"/>
                <a:gd name="T1" fmla="*/ 55 h 57"/>
                <a:gd name="T2" fmla="*/ 72 w 101"/>
                <a:gd name="T3" fmla="*/ 27 h 57"/>
                <a:gd name="T4" fmla="*/ 72 w 101"/>
                <a:gd name="T5" fmla="*/ 27 h 57"/>
                <a:gd name="T6" fmla="*/ 45 w 101"/>
                <a:gd name="T7" fmla="*/ 16 h 57"/>
                <a:gd name="T8" fmla="*/ 45 w 101"/>
                <a:gd name="T9" fmla="*/ 16 h 57"/>
                <a:gd name="T10" fmla="*/ 23 w 101"/>
                <a:gd name="T11" fmla="*/ 10 h 57"/>
                <a:gd name="T12" fmla="*/ 23 w 101"/>
                <a:gd name="T13" fmla="*/ 10 h 57"/>
                <a:gd name="T14" fmla="*/ 2 w 101"/>
                <a:gd name="T15" fmla="*/ 4 h 57"/>
                <a:gd name="T16" fmla="*/ 2 w 101"/>
                <a:gd name="T17" fmla="*/ 4 h 57"/>
                <a:gd name="T18" fmla="*/ 0 w 101"/>
                <a:gd name="T19" fmla="*/ 2 h 57"/>
                <a:gd name="T20" fmla="*/ 0 w 101"/>
                <a:gd name="T21" fmla="*/ 2 h 57"/>
                <a:gd name="T22" fmla="*/ 2 w 101"/>
                <a:gd name="T23" fmla="*/ 0 h 57"/>
                <a:gd name="T24" fmla="*/ 2 w 101"/>
                <a:gd name="T25" fmla="*/ 0 h 57"/>
                <a:gd name="T26" fmla="*/ 24 w 101"/>
                <a:gd name="T27" fmla="*/ 6 h 57"/>
                <a:gd name="T28" fmla="*/ 24 w 101"/>
                <a:gd name="T29" fmla="*/ 6 h 57"/>
                <a:gd name="T30" fmla="*/ 46 w 101"/>
                <a:gd name="T31" fmla="*/ 12 h 57"/>
                <a:gd name="T32" fmla="*/ 46 w 101"/>
                <a:gd name="T33" fmla="*/ 12 h 57"/>
                <a:gd name="T34" fmla="*/ 75 w 101"/>
                <a:gd name="T35" fmla="*/ 24 h 57"/>
                <a:gd name="T36" fmla="*/ 75 w 101"/>
                <a:gd name="T37" fmla="*/ 24 h 57"/>
                <a:gd name="T38" fmla="*/ 100 w 101"/>
                <a:gd name="T39" fmla="*/ 54 h 57"/>
                <a:gd name="T40" fmla="*/ 100 w 101"/>
                <a:gd name="T41" fmla="*/ 54 h 57"/>
                <a:gd name="T42" fmla="*/ 99 w 101"/>
                <a:gd name="T43" fmla="*/ 56 h 57"/>
                <a:gd name="T44" fmla="*/ 99 w 101"/>
                <a:gd name="T45" fmla="*/ 56 h 57"/>
                <a:gd name="T46" fmla="*/ 98 w 101"/>
                <a:gd name="T47" fmla="*/ 57 h 57"/>
                <a:gd name="T48" fmla="*/ 98 w 101"/>
                <a:gd name="T49" fmla="*/ 57 h 57"/>
                <a:gd name="T50" fmla="*/ 97 w 101"/>
                <a:gd name="T51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57">
                  <a:moveTo>
                    <a:pt x="97" y="55"/>
                  </a:moveTo>
                  <a:cubicBezTo>
                    <a:pt x="92" y="45"/>
                    <a:pt x="82" y="33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4" y="22"/>
                    <a:pt x="55" y="19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4"/>
                    <a:pt x="30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8"/>
                    <a:pt x="8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0"/>
                    <a:pt x="17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1" y="8"/>
                    <a:pt x="39" y="10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6" y="15"/>
                    <a:pt x="66" y="18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85" y="31"/>
                    <a:pt x="95" y="4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1" y="55"/>
                    <a:pt x="100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7"/>
                    <a:pt x="99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6"/>
                    <a:pt x="97" y="5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731"/>
            <p:cNvSpPr/>
            <p:nvPr/>
          </p:nvSpPr>
          <p:spPr bwMode="auto">
            <a:xfrm rot="964014">
              <a:off x="8938244" y="150641"/>
              <a:ext cx="482283" cy="199530"/>
            </a:xfrm>
            <a:custGeom>
              <a:avLst/>
              <a:gdLst>
                <a:gd name="T0" fmla="*/ 89 w 93"/>
                <a:gd name="T1" fmla="*/ 37 h 38"/>
                <a:gd name="T2" fmla="*/ 64 w 93"/>
                <a:gd name="T3" fmla="*/ 12 h 38"/>
                <a:gd name="T4" fmla="*/ 64 w 93"/>
                <a:gd name="T5" fmla="*/ 12 h 38"/>
                <a:gd name="T6" fmla="*/ 35 w 93"/>
                <a:gd name="T7" fmla="*/ 4 h 38"/>
                <a:gd name="T8" fmla="*/ 35 w 93"/>
                <a:gd name="T9" fmla="*/ 4 h 38"/>
                <a:gd name="T10" fmla="*/ 35 w 93"/>
                <a:gd name="T11" fmla="*/ 4 h 38"/>
                <a:gd name="T12" fmla="*/ 35 w 93"/>
                <a:gd name="T13" fmla="*/ 4 h 38"/>
                <a:gd name="T14" fmla="*/ 5 w 93"/>
                <a:gd name="T15" fmla="*/ 8 h 38"/>
                <a:gd name="T16" fmla="*/ 5 w 93"/>
                <a:gd name="T17" fmla="*/ 8 h 38"/>
                <a:gd name="T18" fmla="*/ 2 w 93"/>
                <a:gd name="T19" fmla="*/ 8 h 38"/>
                <a:gd name="T20" fmla="*/ 2 w 93"/>
                <a:gd name="T21" fmla="*/ 8 h 38"/>
                <a:gd name="T22" fmla="*/ 0 w 93"/>
                <a:gd name="T23" fmla="*/ 6 h 38"/>
                <a:gd name="T24" fmla="*/ 0 w 93"/>
                <a:gd name="T25" fmla="*/ 6 h 38"/>
                <a:gd name="T26" fmla="*/ 2 w 93"/>
                <a:gd name="T27" fmla="*/ 4 h 38"/>
                <a:gd name="T28" fmla="*/ 2 w 93"/>
                <a:gd name="T29" fmla="*/ 4 h 38"/>
                <a:gd name="T30" fmla="*/ 5 w 93"/>
                <a:gd name="T31" fmla="*/ 4 h 38"/>
                <a:gd name="T32" fmla="*/ 5 w 93"/>
                <a:gd name="T33" fmla="*/ 4 h 38"/>
                <a:gd name="T34" fmla="*/ 35 w 93"/>
                <a:gd name="T35" fmla="*/ 0 h 38"/>
                <a:gd name="T36" fmla="*/ 35 w 93"/>
                <a:gd name="T37" fmla="*/ 0 h 38"/>
                <a:gd name="T38" fmla="*/ 35 w 93"/>
                <a:gd name="T39" fmla="*/ 0 h 38"/>
                <a:gd name="T40" fmla="*/ 35 w 93"/>
                <a:gd name="T41" fmla="*/ 0 h 38"/>
                <a:gd name="T42" fmla="*/ 66 w 93"/>
                <a:gd name="T43" fmla="*/ 8 h 38"/>
                <a:gd name="T44" fmla="*/ 66 w 93"/>
                <a:gd name="T45" fmla="*/ 8 h 38"/>
                <a:gd name="T46" fmla="*/ 92 w 93"/>
                <a:gd name="T47" fmla="*/ 35 h 38"/>
                <a:gd name="T48" fmla="*/ 92 w 93"/>
                <a:gd name="T49" fmla="*/ 35 h 38"/>
                <a:gd name="T50" fmla="*/ 92 w 93"/>
                <a:gd name="T51" fmla="*/ 37 h 38"/>
                <a:gd name="T52" fmla="*/ 92 w 93"/>
                <a:gd name="T53" fmla="*/ 37 h 38"/>
                <a:gd name="T54" fmla="*/ 91 w 93"/>
                <a:gd name="T55" fmla="*/ 38 h 38"/>
                <a:gd name="T56" fmla="*/ 91 w 93"/>
                <a:gd name="T57" fmla="*/ 38 h 38"/>
                <a:gd name="T58" fmla="*/ 89 w 93"/>
                <a:gd name="T5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" h="38">
                  <a:moveTo>
                    <a:pt x="89" y="37"/>
                  </a:moveTo>
                  <a:cubicBezTo>
                    <a:pt x="83" y="26"/>
                    <a:pt x="74" y="18"/>
                    <a:pt x="64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5" y="7"/>
                    <a:pt x="46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6" y="4"/>
                    <a:pt x="1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4"/>
                    <a:pt x="2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6" y="0"/>
                    <a:pt x="56" y="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7" y="14"/>
                    <a:pt x="86" y="23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6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0" y="38"/>
                    <a:pt x="89" y="37"/>
                    <a:pt x="89" y="3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732"/>
            <p:cNvSpPr/>
            <p:nvPr/>
          </p:nvSpPr>
          <p:spPr bwMode="auto">
            <a:xfrm rot="964014">
              <a:off x="8979857" y="675000"/>
              <a:ext cx="124955" cy="47081"/>
            </a:xfrm>
            <a:custGeom>
              <a:avLst/>
              <a:gdLst>
                <a:gd name="T0" fmla="*/ 1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6 h 9"/>
                <a:gd name="T16" fmla="*/ 23 w 24"/>
                <a:gd name="T17" fmla="*/ 6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4 w 24"/>
                <a:gd name="T31" fmla="*/ 8 h 9"/>
                <a:gd name="T32" fmla="*/ 2 w 24"/>
                <a:gd name="T33" fmla="*/ 9 h 9"/>
                <a:gd name="T34" fmla="*/ 2 w 24"/>
                <a:gd name="T35" fmla="*/ 9 h 9"/>
                <a:gd name="T36" fmla="*/ 1 w 24"/>
                <a:gd name="T3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9">
                  <a:moveTo>
                    <a:pt x="1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733"/>
            <p:cNvSpPr/>
            <p:nvPr/>
          </p:nvSpPr>
          <p:spPr bwMode="auto">
            <a:xfrm rot="964014">
              <a:off x="8972095" y="816616"/>
              <a:ext cx="109610" cy="116579"/>
            </a:xfrm>
            <a:custGeom>
              <a:avLst/>
              <a:gdLst>
                <a:gd name="T0" fmla="*/ 8 w 21"/>
                <a:gd name="T1" fmla="*/ 1 h 22"/>
                <a:gd name="T2" fmla="*/ 1 w 21"/>
                <a:gd name="T3" fmla="*/ 10 h 22"/>
                <a:gd name="T4" fmla="*/ 15 w 21"/>
                <a:gd name="T5" fmla="*/ 17 h 22"/>
                <a:gd name="T6" fmla="*/ 8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8" y="1"/>
                  </a:moveTo>
                  <a:cubicBezTo>
                    <a:pt x="8" y="1"/>
                    <a:pt x="0" y="2"/>
                    <a:pt x="1" y="10"/>
                  </a:cubicBezTo>
                  <a:cubicBezTo>
                    <a:pt x="2" y="18"/>
                    <a:pt x="10" y="22"/>
                    <a:pt x="15" y="17"/>
                  </a:cubicBezTo>
                  <a:cubicBezTo>
                    <a:pt x="21" y="13"/>
                    <a:pt x="18" y="0"/>
                    <a:pt x="8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734"/>
            <p:cNvSpPr/>
            <p:nvPr/>
          </p:nvSpPr>
          <p:spPr bwMode="auto">
            <a:xfrm rot="964014">
              <a:off x="8304388" y="956969"/>
              <a:ext cx="219220" cy="210740"/>
            </a:xfrm>
            <a:custGeom>
              <a:avLst/>
              <a:gdLst>
                <a:gd name="T0" fmla="*/ 14 w 42"/>
                <a:gd name="T1" fmla="*/ 5 h 40"/>
                <a:gd name="T2" fmla="*/ 5 w 42"/>
                <a:gd name="T3" fmla="*/ 23 h 40"/>
                <a:gd name="T4" fmla="*/ 36 w 42"/>
                <a:gd name="T5" fmla="*/ 21 h 40"/>
                <a:gd name="T6" fmla="*/ 14 w 42"/>
                <a:gd name="T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0">
                  <a:moveTo>
                    <a:pt x="14" y="5"/>
                  </a:moveTo>
                  <a:cubicBezTo>
                    <a:pt x="14" y="5"/>
                    <a:pt x="0" y="11"/>
                    <a:pt x="5" y="23"/>
                  </a:cubicBezTo>
                  <a:cubicBezTo>
                    <a:pt x="11" y="35"/>
                    <a:pt x="31" y="40"/>
                    <a:pt x="36" y="21"/>
                  </a:cubicBezTo>
                  <a:cubicBezTo>
                    <a:pt x="42" y="4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735"/>
            <p:cNvSpPr/>
            <p:nvPr/>
          </p:nvSpPr>
          <p:spPr bwMode="auto">
            <a:xfrm rot="964014">
              <a:off x="8866459" y="994208"/>
              <a:ext cx="212644" cy="208498"/>
            </a:xfrm>
            <a:custGeom>
              <a:avLst/>
              <a:gdLst>
                <a:gd name="T0" fmla="*/ 13 w 41"/>
                <a:gd name="T1" fmla="*/ 5 h 39"/>
                <a:gd name="T2" fmla="*/ 5 w 41"/>
                <a:gd name="T3" fmla="*/ 23 h 39"/>
                <a:gd name="T4" fmla="*/ 36 w 41"/>
                <a:gd name="T5" fmla="*/ 21 h 39"/>
                <a:gd name="T6" fmla="*/ 13 w 41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13" y="5"/>
                  </a:moveTo>
                  <a:cubicBezTo>
                    <a:pt x="13" y="5"/>
                    <a:pt x="0" y="11"/>
                    <a:pt x="5" y="23"/>
                  </a:cubicBezTo>
                  <a:cubicBezTo>
                    <a:pt x="10" y="35"/>
                    <a:pt x="30" y="39"/>
                    <a:pt x="36" y="21"/>
                  </a:cubicBezTo>
                  <a:cubicBezTo>
                    <a:pt x="41" y="4"/>
                    <a:pt x="22" y="0"/>
                    <a:pt x="13" y="5"/>
                  </a:cubicBezTo>
                  <a:close/>
                </a:path>
              </a:pathLst>
            </a:custGeom>
            <a:solidFill>
              <a:srgbClr val="F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736"/>
            <p:cNvSpPr/>
            <p:nvPr/>
          </p:nvSpPr>
          <p:spPr bwMode="auto">
            <a:xfrm rot="964014">
              <a:off x="8358605" y="661720"/>
              <a:ext cx="124955" cy="47081"/>
            </a:xfrm>
            <a:custGeom>
              <a:avLst/>
              <a:gdLst>
                <a:gd name="T0" fmla="*/ 2 w 24"/>
                <a:gd name="T1" fmla="*/ 9 h 9"/>
                <a:gd name="T2" fmla="*/ 0 w 24"/>
                <a:gd name="T3" fmla="*/ 7 h 9"/>
                <a:gd name="T4" fmla="*/ 0 w 24"/>
                <a:gd name="T5" fmla="*/ 7 h 9"/>
                <a:gd name="T6" fmla="*/ 13 w 24"/>
                <a:gd name="T7" fmla="*/ 0 h 9"/>
                <a:gd name="T8" fmla="*/ 13 w 24"/>
                <a:gd name="T9" fmla="*/ 0 h 9"/>
                <a:gd name="T10" fmla="*/ 23 w 24"/>
                <a:gd name="T11" fmla="*/ 4 h 9"/>
                <a:gd name="T12" fmla="*/ 23 w 24"/>
                <a:gd name="T13" fmla="*/ 4 h 9"/>
                <a:gd name="T14" fmla="*/ 23 w 24"/>
                <a:gd name="T15" fmla="*/ 7 h 9"/>
                <a:gd name="T16" fmla="*/ 23 w 24"/>
                <a:gd name="T17" fmla="*/ 7 h 9"/>
                <a:gd name="T18" fmla="*/ 20 w 24"/>
                <a:gd name="T19" fmla="*/ 6 h 9"/>
                <a:gd name="T20" fmla="*/ 20 w 24"/>
                <a:gd name="T21" fmla="*/ 6 h 9"/>
                <a:gd name="T22" fmla="*/ 13 w 24"/>
                <a:gd name="T23" fmla="*/ 4 h 9"/>
                <a:gd name="T24" fmla="*/ 13 w 24"/>
                <a:gd name="T25" fmla="*/ 4 h 9"/>
                <a:gd name="T26" fmla="*/ 4 w 24"/>
                <a:gd name="T27" fmla="*/ 8 h 9"/>
                <a:gd name="T28" fmla="*/ 4 w 24"/>
                <a:gd name="T29" fmla="*/ 8 h 9"/>
                <a:gd name="T30" fmla="*/ 2 w 24"/>
                <a:gd name="T31" fmla="*/ 9 h 9"/>
                <a:gd name="T32" fmla="*/ 2 w 24"/>
                <a:gd name="T33" fmla="*/ 9 h 9"/>
                <a:gd name="T34" fmla="*/ 2 w 2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9">
                  <a:moveTo>
                    <a:pt x="2" y="9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2"/>
                    <a:pt x="8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1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737"/>
            <p:cNvSpPr/>
            <p:nvPr/>
          </p:nvSpPr>
          <p:spPr bwMode="auto">
            <a:xfrm rot="964014">
              <a:off x="8350885" y="803032"/>
              <a:ext cx="107417" cy="116579"/>
            </a:xfrm>
            <a:custGeom>
              <a:avLst/>
              <a:gdLst>
                <a:gd name="T0" fmla="*/ 9 w 21"/>
                <a:gd name="T1" fmla="*/ 1 h 22"/>
                <a:gd name="T2" fmla="*/ 1 w 21"/>
                <a:gd name="T3" fmla="*/ 10 h 22"/>
                <a:gd name="T4" fmla="*/ 15 w 21"/>
                <a:gd name="T5" fmla="*/ 18 h 22"/>
                <a:gd name="T6" fmla="*/ 9 w 21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9" y="1"/>
                    <a:pt x="0" y="2"/>
                    <a:pt x="1" y="10"/>
                  </a:cubicBezTo>
                  <a:cubicBezTo>
                    <a:pt x="2" y="18"/>
                    <a:pt x="10" y="22"/>
                    <a:pt x="15" y="18"/>
                  </a:cubicBezTo>
                  <a:cubicBezTo>
                    <a:pt x="21" y="13"/>
                    <a:pt x="18" y="0"/>
                    <a:pt x="9" y="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738"/>
            <p:cNvSpPr/>
            <p:nvPr/>
          </p:nvSpPr>
          <p:spPr bwMode="auto">
            <a:xfrm rot="964014">
              <a:off x="8635041" y="766313"/>
              <a:ext cx="72343" cy="271271"/>
            </a:xfrm>
            <a:custGeom>
              <a:avLst/>
              <a:gdLst>
                <a:gd name="T0" fmla="*/ 7 w 14"/>
                <a:gd name="T1" fmla="*/ 51 h 51"/>
                <a:gd name="T2" fmla="*/ 1 w 14"/>
                <a:gd name="T3" fmla="*/ 42 h 51"/>
                <a:gd name="T4" fmla="*/ 1 w 14"/>
                <a:gd name="T5" fmla="*/ 42 h 51"/>
                <a:gd name="T6" fmla="*/ 9 w 14"/>
                <a:gd name="T7" fmla="*/ 33 h 51"/>
                <a:gd name="T8" fmla="*/ 9 w 14"/>
                <a:gd name="T9" fmla="*/ 33 h 51"/>
                <a:gd name="T10" fmla="*/ 9 w 14"/>
                <a:gd name="T11" fmla="*/ 33 h 51"/>
                <a:gd name="T12" fmla="*/ 9 w 14"/>
                <a:gd name="T13" fmla="*/ 33 h 51"/>
                <a:gd name="T14" fmla="*/ 0 w 14"/>
                <a:gd name="T15" fmla="*/ 3 h 51"/>
                <a:gd name="T16" fmla="*/ 0 w 14"/>
                <a:gd name="T17" fmla="*/ 3 h 51"/>
                <a:gd name="T18" fmla="*/ 2 w 14"/>
                <a:gd name="T19" fmla="*/ 0 h 51"/>
                <a:gd name="T20" fmla="*/ 2 w 14"/>
                <a:gd name="T21" fmla="*/ 0 h 51"/>
                <a:gd name="T22" fmla="*/ 4 w 14"/>
                <a:gd name="T23" fmla="*/ 2 h 51"/>
                <a:gd name="T24" fmla="*/ 4 w 14"/>
                <a:gd name="T25" fmla="*/ 2 h 51"/>
                <a:gd name="T26" fmla="*/ 14 w 14"/>
                <a:gd name="T27" fmla="*/ 35 h 51"/>
                <a:gd name="T28" fmla="*/ 14 w 14"/>
                <a:gd name="T29" fmla="*/ 35 h 51"/>
                <a:gd name="T30" fmla="*/ 13 w 14"/>
                <a:gd name="T31" fmla="*/ 37 h 51"/>
                <a:gd name="T32" fmla="*/ 13 w 14"/>
                <a:gd name="T33" fmla="*/ 37 h 51"/>
                <a:gd name="T34" fmla="*/ 11 w 14"/>
                <a:gd name="T35" fmla="*/ 37 h 51"/>
                <a:gd name="T36" fmla="*/ 11 w 14"/>
                <a:gd name="T37" fmla="*/ 37 h 51"/>
                <a:gd name="T38" fmla="*/ 9 w 14"/>
                <a:gd name="T39" fmla="*/ 37 h 51"/>
                <a:gd name="T40" fmla="*/ 9 w 14"/>
                <a:gd name="T41" fmla="*/ 37 h 51"/>
                <a:gd name="T42" fmla="*/ 5 w 14"/>
                <a:gd name="T43" fmla="*/ 42 h 51"/>
                <a:gd name="T44" fmla="*/ 5 w 14"/>
                <a:gd name="T45" fmla="*/ 42 h 51"/>
                <a:gd name="T46" fmla="*/ 8 w 14"/>
                <a:gd name="T47" fmla="*/ 47 h 51"/>
                <a:gd name="T48" fmla="*/ 8 w 14"/>
                <a:gd name="T49" fmla="*/ 47 h 51"/>
                <a:gd name="T50" fmla="*/ 9 w 14"/>
                <a:gd name="T51" fmla="*/ 50 h 51"/>
                <a:gd name="T52" fmla="*/ 9 w 14"/>
                <a:gd name="T53" fmla="*/ 50 h 51"/>
                <a:gd name="T54" fmla="*/ 7 w 14"/>
                <a:gd name="T55" fmla="*/ 51 h 51"/>
                <a:gd name="T56" fmla="*/ 7 w 14"/>
                <a:gd name="T57" fmla="*/ 51 h 51"/>
                <a:gd name="T58" fmla="*/ 7 w 14"/>
                <a:gd name="T5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51">
                  <a:moveTo>
                    <a:pt x="7" y="51"/>
                  </a:moveTo>
                  <a:cubicBezTo>
                    <a:pt x="2" y="49"/>
                    <a:pt x="1" y="4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3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23"/>
                    <a:pt x="3" y="1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3"/>
                    <a:pt x="11" y="2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5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6" y="46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8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739"/>
            <p:cNvSpPr/>
            <p:nvPr/>
          </p:nvSpPr>
          <p:spPr bwMode="auto">
            <a:xfrm rot="964014">
              <a:off x="8457377" y="976116"/>
              <a:ext cx="431862" cy="233159"/>
            </a:xfrm>
            <a:custGeom>
              <a:avLst/>
              <a:gdLst>
                <a:gd name="T0" fmla="*/ 1 w 83"/>
                <a:gd name="T1" fmla="*/ 25 h 44"/>
                <a:gd name="T2" fmla="*/ 1 w 83"/>
                <a:gd name="T3" fmla="*/ 25 h 44"/>
                <a:gd name="T4" fmla="*/ 2 w 83"/>
                <a:gd name="T5" fmla="*/ 22 h 44"/>
                <a:gd name="T6" fmla="*/ 2 w 83"/>
                <a:gd name="T7" fmla="*/ 22 h 44"/>
                <a:gd name="T8" fmla="*/ 5 w 83"/>
                <a:gd name="T9" fmla="*/ 24 h 44"/>
                <a:gd name="T10" fmla="*/ 5 w 83"/>
                <a:gd name="T11" fmla="*/ 24 h 44"/>
                <a:gd name="T12" fmla="*/ 5 w 83"/>
                <a:gd name="T13" fmla="*/ 26 h 44"/>
                <a:gd name="T14" fmla="*/ 5 w 83"/>
                <a:gd name="T15" fmla="*/ 26 h 44"/>
                <a:gd name="T16" fmla="*/ 9 w 83"/>
                <a:gd name="T17" fmla="*/ 32 h 44"/>
                <a:gd name="T18" fmla="*/ 9 w 83"/>
                <a:gd name="T19" fmla="*/ 32 h 44"/>
                <a:gd name="T20" fmla="*/ 30 w 83"/>
                <a:gd name="T21" fmla="*/ 40 h 44"/>
                <a:gd name="T22" fmla="*/ 30 w 83"/>
                <a:gd name="T23" fmla="*/ 40 h 44"/>
                <a:gd name="T24" fmla="*/ 47 w 83"/>
                <a:gd name="T25" fmla="*/ 38 h 44"/>
                <a:gd name="T26" fmla="*/ 47 w 83"/>
                <a:gd name="T27" fmla="*/ 38 h 44"/>
                <a:gd name="T28" fmla="*/ 79 w 83"/>
                <a:gd name="T29" fmla="*/ 5 h 44"/>
                <a:gd name="T30" fmla="*/ 79 w 83"/>
                <a:gd name="T31" fmla="*/ 5 h 44"/>
                <a:gd name="T32" fmla="*/ 79 w 83"/>
                <a:gd name="T33" fmla="*/ 3 h 44"/>
                <a:gd name="T34" fmla="*/ 79 w 83"/>
                <a:gd name="T35" fmla="*/ 3 h 44"/>
                <a:gd name="T36" fmla="*/ 81 w 83"/>
                <a:gd name="T37" fmla="*/ 0 h 44"/>
                <a:gd name="T38" fmla="*/ 81 w 83"/>
                <a:gd name="T39" fmla="*/ 0 h 44"/>
                <a:gd name="T40" fmla="*/ 83 w 83"/>
                <a:gd name="T41" fmla="*/ 2 h 44"/>
                <a:gd name="T42" fmla="*/ 83 w 83"/>
                <a:gd name="T43" fmla="*/ 2 h 44"/>
                <a:gd name="T44" fmla="*/ 83 w 83"/>
                <a:gd name="T45" fmla="*/ 5 h 44"/>
                <a:gd name="T46" fmla="*/ 83 w 83"/>
                <a:gd name="T47" fmla="*/ 5 h 44"/>
                <a:gd name="T48" fmla="*/ 48 w 83"/>
                <a:gd name="T49" fmla="*/ 42 h 44"/>
                <a:gd name="T50" fmla="*/ 48 w 83"/>
                <a:gd name="T51" fmla="*/ 42 h 44"/>
                <a:gd name="T52" fmla="*/ 30 w 83"/>
                <a:gd name="T53" fmla="*/ 44 h 44"/>
                <a:gd name="T54" fmla="*/ 30 w 83"/>
                <a:gd name="T55" fmla="*/ 44 h 44"/>
                <a:gd name="T56" fmla="*/ 30 w 83"/>
                <a:gd name="T57" fmla="*/ 44 h 44"/>
                <a:gd name="T58" fmla="*/ 30 w 83"/>
                <a:gd name="T59" fmla="*/ 44 h 44"/>
                <a:gd name="T60" fmla="*/ 1 w 83"/>
                <a:gd name="T6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44"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36"/>
                    <a:pt x="19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5" y="40"/>
                    <a:pt x="40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77" y="29"/>
                    <a:pt x="79" y="12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1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3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13"/>
                    <a:pt x="80" y="3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1" y="43"/>
                    <a:pt x="35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" y="44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740"/>
            <p:cNvSpPr/>
            <p:nvPr/>
          </p:nvSpPr>
          <p:spPr bwMode="auto">
            <a:xfrm rot="964014">
              <a:off x="8320257" y="1338183"/>
              <a:ext cx="278408" cy="186078"/>
            </a:xfrm>
            <a:custGeom>
              <a:avLst/>
              <a:gdLst>
                <a:gd name="T0" fmla="*/ 31 w 54"/>
                <a:gd name="T1" fmla="*/ 35 h 35"/>
                <a:gd name="T2" fmla="*/ 15 w 54"/>
                <a:gd name="T3" fmla="*/ 22 h 35"/>
                <a:gd name="T4" fmla="*/ 15 w 54"/>
                <a:gd name="T5" fmla="*/ 22 h 35"/>
                <a:gd name="T6" fmla="*/ 1 w 54"/>
                <a:gd name="T7" fmla="*/ 3 h 35"/>
                <a:gd name="T8" fmla="*/ 1 w 54"/>
                <a:gd name="T9" fmla="*/ 3 h 35"/>
                <a:gd name="T10" fmla="*/ 1 w 54"/>
                <a:gd name="T11" fmla="*/ 0 h 35"/>
                <a:gd name="T12" fmla="*/ 1 w 54"/>
                <a:gd name="T13" fmla="*/ 0 h 35"/>
                <a:gd name="T14" fmla="*/ 4 w 54"/>
                <a:gd name="T15" fmla="*/ 1 h 35"/>
                <a:gd name="T16" fmla="*/ 4 w 54"/>
                <a:gd name="T17" fmla="*/ 1 h 35"/>
                <a:gd name="T18" fmla="*/ 18 w 54"/>
                <a:gd name="T19" fmla="*/ 19 h 35"/>
                <a:gd name="T20" fmla="*/ 18 w 54"/>
                <a:gd name="T21" fmla="*/ 19 h 35"/>
                <a:gd name="T22" fmla="*/ 32 w 54"/>
                <a:gd name="T23" fmla="*/ 31 h 35"/>
                <a:gd name="T24" fmla="*/ 32 w 54"/>
                <a:gd name="T25" fmla="*/ 31 h 35"/>
                <a:gd name="T26" fmla="*/ 33 w 54"/>
                <a:gd name="T27" fmla="*/ 31 h 35"/>
                <a:gd name="T28" fmla="*/ 33 w 54"/>
                <a:gd name="T29" fmla="*/ 31 h 35"/>
                <a:gd name="T30" fmla="*/ 42 w 54"/>
                <a:gd name="T31" fmla="*/ 24 h 35"/>
                <a:gd name="T32" fmla="*/ 42 w 54"/>
                <a:gd name="T33" fmla="*/ 24 h 35"/>
                <a:gd name="T34" fmla="*/ 49 w 54"/>
                <a:gd name="T35" fmla="*/ 11 h 35"/>
                <a:gd name="T36" fmla="*/ 49 w 54"/>
                <a:gd name="T37" fmla="*/ 11 h 35"/>
                <a:gd name="T38" fmla="*/ 49 w 54"/>
                <a:gd name="T39" fmla="*/ 11 h 35"/>
                <a:gd name="T40" fmla="*/ 52 w 54"/>
                <a:gd name="T41" fmla="*/ 10 h 35"/>
                <a:gd name="T42" fmla="*/ 52 w 54"/>
                <a:gd name="T43" fmla="*/ 10 h 35"/>
                <a:gd name="T44" fmla="*/ 53 w 54"/>
                <a:gd name="T45" fmla="*/ 13 h 35"/>
                <a:gd name="T46" fmla="*/ 53 w 54"/>
                <a:gd name="T47" fmla="*/ 13 h 35"/>
                <a:gd name="T48" fmla="*/ 45 w 54"/>
                <a:gd name="T49" fmla="*/ 26 h 35"/>
                <a:gd name="T50" fmla="*/ 45 w 54"/>
                <a:gd name="T51" fmla="*/ 26 h 35"/>
                <a:gd name="T52" fmla="*/ 33 w 54"/>
                <a:gd name="T53" fmla="*/ 35 h 35"/>
                <a:gd name="T54" fmla="*/ 33 w 54"/>
                <a:gd name="T55" fmla="*/ 35 h 35"/>
                <a:gd name="T56" fmla="*/ 31 w 54"/>
                <a:gd name="T5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35">
                  <a:moveTo>
                    <a:pt x="31" y="35"/>
                  </a:moveTo>
                  <a:cubicBezTo>
                    <a:pt x="25" y="33"/>
                    <a:pt x="19" y="25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7"/>
                    <a:pt x="7" y="1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11"/>
                    <a:pt x="14" y="14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1" y="22"/>
                    <a:pt x="28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31"/>
                    <a:pt x="39" y="28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19"/>
                    <a:pt x="48" y="14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49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1"/>
                    <a:pt x="38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1" y="3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741"/>
            <p:cNvSpPr/>
            <p:nvPr/>
          </p:nvSpPr>
          <p:spPr bwMode="auto">
            <a:xfrm rot="964014">
              <a:off x="8275393" y="1306323"/>
              <a:ext cx="65766" cy="531333"/>
            </a:xfrm>
            <a:custGeom>
              <a:avLst/>
              <a:gdLst>
                <a:gd name="T0" fmla="*/ 9 w 13"/>
                <a:gd name="T1" fmla="*/ 98 h 100"/>
                <a:gd name="T2" fmla="*/ 0 w 13"/>
                <a:gd name="T3" fmla="*/ 2 h 100"/>
                <a:gd name="T4" fmla="*/ 0 w 13"/>
                <a:gd name="T5" fmla="*/ 2 h 100"/>
                <a:gd name="T6" fmla="*/ 0 w 13"/>
                <a:gd name="T7" fmla="*/ 2 h 100"/>
                <a:gd name="T8" fmla="*/ 2 w 13"/>
                <a:gd name="T9" fmla="*/ 0 h 100"/>
                <a:gd name="T10" fmla="*/ 2 w 13"/>
                <a:gd name="T11" fmla="*/ 0 h 100"/>
                <a:gd name="T12" fmla="*/ 4 w 13"/>
                <a:gd name="T13" fmla="*/ 2 h 100"/>
                <a:gd name="T14" fmla="*/ 4 w 13"/>
                <a:gd name="T15" fmla="*/ 2 h 100"/>
                <a:gd name="T16" fmla="*/ 13 w 13"/>
                <a:gd name="T17" fmla="*/ 98 h 100"/>
                <a:gd name="T18" fmla="*/ 13 w 13"/>
                <a:gd name="T19" fmla="*/ 98 h 100"/>
                <a:gd name="T20" fmla="*/ 11 w 13"/>
                <a:gd name="T21" fmla="*/ 100 h 100"/>
                <a:gd name="T22" fmla="*/ 11 w 13"/>
                <a:gd name="T23" fmla="*/ 100 h 100"/>
                <a:gd name="T24" fmla="*/ 11 w 13"/>
                <a:gd name="T25" fmla="*/ 100 h 100"/>
                <a:gd name="T26" fmla="*/ 11 w 13"/>
                <a:gd name="T27" fmla="*/ 100 h 100"/>
                <a:gd name="T28" fmla="*/ 9 w 13"/>
                <a:gd name="T29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0">
                  <a:moveTo>
                    <a:pt x="9" y="98"/>
                  </a:moveTo>
                  <a:cubicBezTo>
                    <a:pt x="6" y="7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0" y="75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9"/>
                    <a:pt x="12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0"/>
                    <a:pt x="9" y="99"/>
                    <a:pt x="9" y="9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742"/>
            <p:cNvSpPr/>
            <p:nvPr/>
          </p:nvSpPr>
          <p:spPr bwMode="auto">
            <a:xfrm rot="964014">
              <a:off x="8938980" y="1325978"/>
              <a:ext cx="201682" cy="544785"/>
            </a:xfrm>
            <a:custGeom>
              <a:avLst/>
              <a:gdLst>
                <a:gd name="T0" fmla="*/ 34 w 39"/>
                <a:gd name="T1" fmla="*/ 101 h 103"/>
                <a:gd name="T2" fmla="*/ 1 w 39"/>
                <a:gd name="T3" fmla="*/ 3 h 103"/>
                <a:gd name="T4" fmla="*/ 1 w 39"/>
                <a:gd name="T5" fmla="*/ 3 h 103"/>
                <a:gd name="T6" fmla="*/ 1 w 39"/>
                <a:gd name="T7" fmla="*/ 3 h 103"/>
                <a:gd name="T8" fmla="*/ 2 w 39"/>
                <a:gd name="T9" fmla="*/ 1 h 103"/>
                <a:gd name="T10" fmla="*/ 2 w 39"/>
                <a:gd name="T11" fmla="*/ 1 h 103"/>
                <a:gd name="T12" fmla="*/ 4 w 39"/>
                <a:gd name="T13" fmla="*/ 2 h 103"/>
                <a:gd name="T14" fmla="*/ 4 w 39"/>
                <a:gd name="T15" fmla="*/ 2 h 103"/>
                <a:gd name="T16" fmla="*/ 21 w 39"/>
                <a:gd name="T17" fmla="*/ 50 h 103"/>
                <a:gd name="T18" fmla="*/ 21 w 39"/>
                <a:gd name="T19" fmla="*/ 50 h 103"/>
                <a:gd name="T20" fmla="*/ 38 w 39"/>
                <a:gd name="T21" fmla="*/ 100 h 103"/>
                <a:gd name="T22" fmla="*/ 38 w 39"/>
                <a:gd name="T23" fmla="*/ 100 h 103"/>
                <a:gd name="T24" fmla="*/ 37 w 39"/>
                <a:gd name="T25" fmla="*/ 102 h 103"/>
                <a:gd name="T26" fmla="*/ 37 w 39"/>
                <a:gd name="T27" fmla="*/ 102 h 103"/>
                <a:gd name="T28" fmla="*/ 36 w 39"/>
                <a:gd name="T29" fmla="*/ 103 h 103"/>
                <a:gd name="T30" fmla="*/ 36 w 39"/>
                <a:gd name="T31" fmla="*/ 103 h 103"/>
                <a:gd name="T32" fmla="*/ 34 w 39"/>
                <a:gd name="T3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03">
                  <a:moveTo>
                    <a:pt x="34" y="101"/>
                  </a:moveTo>
                  <a:cubicBezTo>
                    <a:pt x="33" y="9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13" y="26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9" y="74"/>
                    <a:pt x="38" y="99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9" y="101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5" y="102"/>
                    <a:pt x="34" y="10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743"/>
            <p:cNvSpPr/>
            <p:nvPr/>
          </p:nvSpPr>
          <p:spPr bwMode="auto">
            <a:xfrm rot="964014">
              <a:off x="8579127" y="1503056"/>
              <a:ext cx="76727" cy="89676"/>
            </a:xfrm>
            <a:custGeom>
              <a:avLst/>
              <a:gdLst>
                <a:gd name="T0" fmla="*/ 4 w 15"/>
                <a:gd name="T1" fmla="*/ 2 h 17"/>
                <a:gd name="T2" fmla="*/ 1 w 15"/>
                <a:gd name="T3" fmla="*/ 8 h 17"/>
                <a:gd name="T4" fmla="*/ 12 w 15"/>
                <a:gd name="T5" fmla="*/ 11 h 17"/>
                <a:gd name="T6" fmla="*/ 4 w 15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4" y="2"/>
                  </a:moveTo>
                  <a:cubicBezTo>
                    <a:pt x="4" y="2"/>
                    <a:pt x="0" y="2"/>
                    <a:pt x="1" y="8"/>
                  </a:cubicBezTo>
                  <a:cubicBezTo>
                    <a:pt x="1" y="14"/>
                    <a:pt x="8" y="17"/>
                    <a:pt x="12" y="11"/>
                  </a:cubicBezTo>
                  <a:cubicBezTo>
                    <a:pt x="15" y="6"/>
                    <a:pt x="10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744"/>
            <p:cNvSpPr>
              <a:spLocks noEditPoints="1"/>
            </p:cNvSpPr>
            <p:nvPr/>
          </p:nvSpPr>
          <p:spPr bwMode="auto">
            <a:xfrm rot="964014">
              <a:off x="8568999" y="1501626"/>
              <a:ext cx="87687" cy="85193"/>
            </a:xfrm>
            <a:custGeom>
              <a:avLst/>
              <a:gdLst>
                <a:gd name="T0" fmla="*/ 9 w 17"/>
                <a:gd name="T1" fmla="*/ 16 h 16"/>
                <a:gd name="T2" fmla="*/ 1 w 17"/>
                <a:gd name="T3" fmla="*/ 8 h 16"/>
                <a:gd name="T4" fmla="*/ 1 w 17"/>
                <a:gd name="T5" fmla="*/ 8 h 16"/>
                <a:gd name="T6" fmla="*/ 1 w 17"/>
                <a:gd name="T7" fmla="*/ 7 h 16"/>
                <a:gd name="T8" fmla="*/ 1 w 17"/>
                <a:gd name="T9" fmla="*/ 7 h 16"/>
                <a:gd name="T10" fmla="*/ 3 w 17"/>
                <a:gd name="T11" fmla="*/ 1 h 16"/>
                <a:gd name="T12" fmla="*/ 3 w 17"/>
                <a:gd name="T13" fmla="*/ 1 h 16"/>
                <a:gd name="T14" fmla="*/ 6 w 17"/>
                <a:gd name="T15" fmla="*/ 1 h 16"/>
                <a:gd name="T16" fmla="*/ 6 w 17"/>
                <a:gd name="T17" fmla="*/ 1 h 16"/>
                <a:gd name="T18" fmla="*/ 9 w 17"/>
                <a:gd name="T19" fmla="*/ 0 h 16"/>
                <a:gd name="T20" fmla="*/ 9 w 17"/>
                <a:gd name="T21" fmla="*/ 0 h 16"/>
                <a:gd name="T22" fmla="*/ 17 w 17"/>
                <a:gd name="T23" fmla="*/ 8 h 16"/>
                <a:gd name="T24" fmla="*/ 17 w 17"/>
                <a:gd name="T25" fmla="*/ 8 h 16"/>
                <a:gd name="T26" fmla="*/ 15 w 17"/>
                <a:gd name="T27" fmla="*/ 13 h 16"/>
                <a:gd name="T28" fmla="*/ 15 w 17"/>
                <a:gd name="T29" fmla="*/ 13 h 16"/>
                <a:gd name="T30" fmla="*/ 9 w 17"/>
                <a:gd name="T31" fmla="*/ 16 h 16"/>
                <a:gd name="T32" fmla="*/ 9 w 17"/>
                <a:gd name="T33" fmla="*/ 16 h 16"/>
                <a:gd name="T34" fmla="*/ 9 w 17"/>
                <a:gd name="T35" fmla="*/ 16 h 16"/>
                <a:gd name="T36" fmla="*/ 5 w 17"/>
                <a:gd name="T37" fmla="*/ 5 h 16"/>
                <a:gd name="T38" fmla="*/ 5 w 17"/>
                <a:gd name="T39" fmla="*/ 7 h 16"/>
                <a:gd name="T40" fmla="*/ 5 w 17"/>
                <a:gd name="T41" fmla="*/ 7 h 16"/>
                <a:gd name="T42" fmla="*/ 5 w 17"/>
                <a:gd name="T43" fmla="*/ 8 h 16"/>
                <a:gd name="T44" fmla="*/ 5 w 17"/>
                <a:gd name="T45" fmla="*/ 8 h 16"/>
                <a:gd name="T46" fmla="*/ 9 w 17"/>
                <a:gd name="T47" fmla="*/ 12 h 16"/>
                <a:gd name="T48" fmla="*/ 9 w 17"/>
                <a:gd name="T49" fmla="*/ 12 h 16"/>
                <a:gd name="T50" fmla="*/ 12 w 17"/>
                <a:gd name="T51" fmla="*/ 10 h 16"/>
                <a:gd name="T52" fmla="*/ 12 w 17"/>
                <a:gd name="T53" fmla="*/ 10 h 16"/>
                <a:gd name="T54" fmla="*/ 13 w 17"/>
                <a:gd name="T55" fmla="*/ 8 h 16"/>
                <a:gd name="T56" fmla="*/ 13 w 17"/>
                <a:gd name="T57" fmla="*/ 8 h 16"/>
                <a:gd name="T58" fmla="*/ 9 w 17"/>
                <a:gd name="T59" fmla="*/ 4 h 16"/>
                <a:gd name="T60" fmla="*/ 9 w 17"/>
                <a:gd name="T61" fmla="*/ 4 h 16"/>
                <a:gd name="T62" fmla="*/ 7 w 17"/>
                <a:gd name="T63" fmla="*/ 4 h 16"/>
                <a:gd name="T64" fmla="*/ 7 w 17"/>
                <a:gd name="T65" fmla="*/ 4 h 16"/>
                <a:gd name="T66" fmla="*/ 6 w 17"/>
                <a:gd name="T67" fmla="*/ 4 h 16"/>
                <a:gd name="T68" fmla="*/ 6 w 17"/>
                <a:gd name="T69" fmla="*/ 4 h 16"/>
                <a:gd name="T70" fmla="*/ 5 w 17"/>
                <a:gd name="T71" fmla="*/ 5 h 16"/>
                <a:gd name="T72" fmla="*/ 6 w 17"/>
                <a:gd name="T73" fmla="*/ 2 h 16"/>
                <a:gd name="T74" fmla="*/ 7 w 17"/>
                <a:gd name="T75" fmla="*/ 1 h 16"/>
                <a:gd name="T76" fmla="*/ 6 w 17"/>
                <a:gd name="T7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6">
                  <a:moveTo>
                    <a:pt x="9" y="16"/>
                  </a:moveTo>
                  <a:cubicBezTo>
                    <a:pt x="4" y="16"/>
                    <a:pt x="1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1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0"/>
                    <a:pt x="7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5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745"/>
            <p:cNvSpPr/>
            <p:nvPr/>
          </p:nvSpPr>
          <p:spPr bwMode="auto">
            <a:xfrm rot="964014">
              <a:off x="8568288" y="1649340"/>
              <a:ext cx="76727" cy="94161"/>
            </a:xfrm>
            <a:custGeom>
              <a:avLst/>
              <a:gdLst>
                <a:gd name="T0" fmla="*/ 4 w 15"/>
                <a:gd name="T1" fmla="*/ 3 h 18"/>
                <a:gd name="T2" fmla="*/ 0 w 15"/>
                <a:gd name="T3" fmla="*/ 8 h 18"/>
                <a:gd name="T4" fmla="*/ 11 w 15"/>
                <a:gd name="T5" fmla="*/ 12 h 18"/>
                <a:gd name="T6" fmla="*/ 4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4" y="3"/>
                  </a:moveTo>
                  <a:cubicBezTo>
                    <a:pt x="4" y="3"/>
                    <a:pt x="0" y="3"/>
                    <a:pt x="0" y="8"/>
                  </a:cubicBezTo>
                  <a:cubicBezTo>
                    <a:pt x="1" y="14"/>
                    <a:pt x="7" y="18"/>
                    <a:pt x="11" y="12"/>
                  </a:cubicBezTo>
                  <a:cubicBezTo>
                    <a:pt x="15" y="6"/>
                    <a:pt x="9" y="0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746"/>
            <p:cNvSpPr>
              <a:spLocks noEditPoints="1"/>
            </p:cNvSpPr>
            <p:nvPr/>
          </p:nvSpPr>
          <p:spPr bwMode="auto">
            <a:xfrm rot="964014">
              <a:off x="8558246" y="1647304"/>
              <a:ext cx="83304" cy="89676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0 w 16"/>
                <a:gd name="T5" fmla="*/ 9 h 17"/>
                <a:gd name="T6" fmla="*/ 0 w 16"/>
                <a:gd name="T7" fmla="*/ 7 h 17"/>
                <a:gd name="T8" fmla="*/ 0 w 16"/>
                <a:gd name="T9" fmla="*/ 7 h 17"/>
                <a:gd name="T10" fmla="*/ 3 w 16"/>
                <a:gd name="T11" fmla="*/ 2 h 17"/>
                <a:gd name="T12" fmla="*/ 3 w 16"/>
                <a:gd name="T13" fmla="*/ 2 h 17"/>
                <a:gd name="T14" fmla="*/ 5 w 16"/>
                <a:gd name="T15" fmla="*/ 1 h 17"/>
                <a:gd name="T16" fmla="*/ 5 w 16"/>
                <a:gd name="T17" fmla="*/ 1 h 17"/>
                <a:gd name="T18" fmla="*/ 8 w 16"/>
                <a:gd name="T19" fmla="*/ 0 h 17"/>
                <a:gd name="T20" fmla="*/ 8 w 16"/>
                <a:gd name="T21" fmla="*/ 0 h 17"/>
                <a:gd name="T22" fmla="*/ 16 w 16"/>
                <a:gd name="T23" fmla="*/ 8 h 17"/>
                <a:gd name="T24" fmla="*/ 16 w 16"/>
                <a:gd name="T25" fmla="*/ 8 h 17"/>
                <a:gd name="T26" fmla="*/ 15 w 16"/>
                <a:gd name="T27" fmla="*/ 13 h 17"/>
                <a:gd name="T28" fmla="*/ 15 w 16"/>
                <a:gd name="T29" fmla="*/ 13 h 17"/>
                <a:gd name="T30" fmla="*/ 8 w 16"/>
                <a:gd name="T31" fmla="*/ 17 h 17"/>
                <a:gd name="T32" fmla="*/ 8 w 16"/>
                <a:gd name="T33" fmla="*/ 17 h 17"/>
                <a:gd name="T34" fmla="*/ 8 w 16"/>
                <a:gd name="T35" fmla="*/ 17 h 17"/>
                <a:gd name="T36" fmla="*/ 5 w 16"/>
                <a:gd name="T37" fmla="*/ 5 h 17"/>
                <a:gd name="T38" fmla="*/ 4 w 16"/>
                <a:gd name="T39" fmla="*/ 7 h 17"/>
                <a:gd name="T40" fmla="*/ 4 w 16"/>
                <a:gd name="T41" fmla="*/ 7 h 17"/>
                <a:gd name="T42" fmla="*/ 4 w 16"/>
                <a:gd name="T43" fmla="*/ 8 h 17"/>
                <a:gd name="T44" fmla="*/ 4 w 16"/>
                <a:gd name="T45" fmla="*/ 8 h 17"/>
                <a:gd name="T46" fmla="*/ 8 w 16"/>
                <a:gd name="T47" fmla="*/ 13 h 17"/>
                <a:gd name="T48" fmla="*/ 8 w 16"/>
                <a:gd name="T49" fmla="*/ 13 h 17"/>
                <a:gd name="T50" fmla="*/ 12 w 16"/>
                <a:gd name="T51" fmla="*/ 11 h 17"/>
                <a:gd name="T52" fmla="*/ 12 w 16"/>
                <a:gd name="T53" fmla="*/ 11 h 17"/>
                <a:gd name="T54" fmla="*/ 12 w 16"/>
                <a:gd name="T55" fmla="*/ 8 h 17"/>
                <a:gd name="T56" fmla="*/ 12 w 16"/>
                <a:gd name="T57" fmla="*/ 8 h 17"/>
                <a:gd name="T58" fmla="*/ 8 w 16"/>
                <a:gd name="T59" fmla="*/ 4 h 17"/>
                <a:gd name="T60" fmla="*/ 8 w 16"/>
                <a:gd name="T61" fmla="*/ 4 h 17"/>
                <a:gd name="T62" fmla="*/ 6 w 16"/>
                <a:gd name="T63" fmla="*/ 5 h 17"/>
                <a:gd name="T64" fmla="*/ 6 w 16"/>
                <a:gd name="T65" fmla="*/ 5 h 17"/>
                <a:gd name="T66" fmla="*/ 6 w 16"/>
                <a:gd name="T67" fmla="*/ 5 h 17"/>
                <a:gd name="T68" fmla="*/ 6 w 16"/>
                <a:gd name="T69" fmla="*/ 5 h 17"/>
                <a:gd name="T70" fmla="*/ 6 w 16"/>
                <a:gd name="T71" fmla="*/ 5 h 17"/>
                <a:gd name="T72" fmla="*/ 5 w 16"/>
                <a:gd name="T73" fmla="*/ 5 h 17"/>
                <a:gd name="T74" fmla="*/ 6 w 16"/>
                <a:gd name="T75" fmla="*/ 3 h 17"/>
                <a:gd name="T76" fmla="*/ 7 w 16"/>
                <a:gd name="T77" fmla="*/ 1 h 17"/>
                <a:gd name="T78" fmla="*/ 6 w 16"/>
                <a:gd name="T7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4" y="17"/>
                    <a:pt x="1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5"/>
                    <a:pt x="11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5"/>
                  </a:moveTo>
                  <a:cubicBezTo>
                    <a:pt x="5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747"/>
            <p:cNvSpPr/>
            <p:nvPr/>
          </p:nvSpPr>
          <p:spPr bwMode="auto">
            <a:xfrm rot="964014">
              <a:off x="8656133" y="1284422"/>
              <a:ext cx="337598" cy="282482"/>
            </a:xfrm>
            <a:custGeom>
              <a:avLst/>
              <a:gdLst>
                <a:gd name="T0" fmla="*/ 2 w 65"/>
                <a:gd name="T1" fmla="*/ 41 h 53"/>
                <a:gd name="T2" fmla="*/ 1 w 65"/>
                <a:gd name="T3" fmla="*/ 38 h 53"/>
                <a:gd name="T4" fmla="*/ 1 w 65"/>
                <a:gd name="T5" fmla="*/ 38 h 53"/>
                <a:gd name="T6" fmla="*/ 4 w 65"/>
                <a:gd name="T7" fmla="*/ 37 h 53"/>
                <a:gd name="T8" fmla="*/ 4 w 65"/>
                <a:gd name="T9" fmla="*/ 37 h 53"/>
                <a:gd name="T10" fmla="*/ 15 w 65"/>
                <a:gd name="T11" fmla="*/ 43 h 53"/>
                <a:gd name="T12" fmla="*/ 15 w 65"/>
                <a:gd name="T13" fmla="*/ 43 h 53"/>
                <a:gd name="T14" fmla="*/ 33 w 65"/>
                <a:gd name="T15" fmla="*/ 49 h 53"/>
                <a:gd name="T16" fmla="*/ 33 w 65"/>
                <a:gd name="T17" fmla="*/ 49 h 53"/>
                <a:gd name="T18" fmla="*/ 35 w 65"/>
                <a:gd name="T19" fmla="*/ 49 h 53"/>
                <a:gd name="T20" fmla="*/ 35 w 65"/>
                <a:gd name="T21" fmla="*/ 49 h 53"/>
                <a:gd name="T22" fmla="*/ 61 w 65"/>
                <a:gd name="T23" fmla="*/ 6 h 53"/>
                <a:gd name="T24" fmla="*/ 61 w 65"/>
                <a:gd name="T25" fmla="*/ 6 h 53"/>
                <a:gd name="T26" fmla="*/ 61 w 65"/>
                <a:gd name="T27" fmla="*/ 2 h 53"/>
                <a:gd name="T28" fmla="*/ 61 w 65"/>
                <a:gd name="T29" fmla="*/ 2 h 53"/>
                <a:gd name="T30" fmla="*/ 63 w 65"/>
                <a:gd name="T31" fmla="*/ 0 h 53"/>
                <a:gd name="T32" fmla="*/ 63 w 65"/>
                <a:gd name="T33" fmla="*/ 0 h 53"/>
                <a:gd name="T34" fmla="*/ 65 w 65"/>
                <a:gd name="T35" fmla="*/ 2 h 53"/>
                <a:gd name="T36" fmla="*/ 65 w 65"/>
                <a:gd name="T37" fmla="*/ 2 h 53"/>
                <a:gd name="T38" fmla="*/ 65 w 65"/>
                <a:gd name="T39" fmla="*/ 6 h 53"/>
                <a:gd name="T40" fmla="*/ 65 w 65"/>
                <a:gd name="T41" fmla="*/ 6 h 53"/>
                <a:gd name="T42" fmla="*/ 36 w 65"/>
                <a:gd name="T43" fmla="*/ 53 h 53"/>
                <a:gd name="T44" fmla="*/ 36 w 65"/>
                <a:gd name="T45" fmla="*/ 53 h 53"/>
                <a:gd name="T46" fmla="*/ 33 w 65"/>
                <a:gd name="T47" fmla="*/ 53 h 53"/>
                <a:gd name="T48" fmla="*/ 33 w 65"/>
                <a:gd name="T49" fmla="*/ 53 h 53"/>
                <a:gd name="T50" fmla="*/ 2 w 65"/>
                <a:gd name="T51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53">
                  <a:moveTo>
                    <a:pt x="2" y="41"/>
                  </a:moveTo>
                  <a:cubicBezTo>
                    <a:pt x="1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3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9" y="40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22" y="47"/>
                    <a:pt x="30" y="50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40" y="48"/>
                    <a:pt x="61" y="28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4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0"/>
                    <a:pt x="44" y="50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23" y="53"/>
                    <a:pt x="2" y="41"/>
                    <a:pt x="2" y="41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748"/>
            <p:cNvSpPr/>
            <p:nvPr/>
          </p:nvSpPr>
          <p:spPr bwMode="auto">
            <a:xfrm rot="964014">
              <a:off x="8346144" y="1107059"/>
              <a:ext cx="368289" cy="322835"/>
            </a:xfrm>
            <a:custGeom>
              <a:avLst/>
              <a:gdLst>
                <a:gd name="T0" fmla="*/ 10 w 71"/>
                <a:gd name="T1" fmla="*/ 46 h 61"/>
                <a:gd name="T2" fmla="*/ 34 w 71"/>
                <a:gd name="T3" fmla="*/ 1 h 61"/>
                <a:gd name="T4" fmla="*/ 52 w 71"/>
                <a:gd name="T5" fmla="*/ 54 h 61"/>
                <a:gd name="T6" fmla="*/ 30 w 71"/>
                <a:gd name="T7" fmla="*/ 61 h 61"/>
                <a:gd name="T8" fmla="*/ 10 w 71"/>
                <a:gd name="T9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10" y="46"/>
                  </a:moveTo>
                  <a:cubicBezTo>
                    <a:pt x="10" y="46"/>
                    <a:pt x="0" y="0"/>
                    <a:pt x="34" y="1"/>
                  </a:cubicBezTo>
                  <a:cubicBezTo>
                    <a:pt x="69" y="3"/>
                    <a:pt x="71" y="33"/>
                    <a:pt x="52" y="54"/>
                  </a:cubicBezTo>
                  <a:cubicBezTo>
                    <a:pt x="30" y="61"/>
                    <a:pt x="30" y="61"/>
                    <a:pt x="30" y="61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749"/>
            <p:cNvSpPr/>
            <p:nvPr/>
          </p:nvSpPr>
          <p:spPr bwMode="auto">
            <a:xfrm rot="964014">
              <a:off x="8505782" y="1114967"/>
              <a:ext cx="65766" cy="248853"/>
            </a:xfrm>
            <a:custGeom>
              <a:avLst/>
              <a:gdLst>
                <a:gd name="T0" fmla="*/ 1 w 13"/>
                <a:gd name="T1" fmla="*/ 47 h 47"/>
                <a:gd name="T2" fmla="*/ 0 w 13"/>
                <a:gd name="T3" fmla="*/ 45 h 47"/>
                <a:gd name="T4" fmla="*/ 0 w 13"/>
                <a:gd name="T5" fmla="*/ 45 h 47"/>
                <a:gd name="T6" fmla="*/ 9 w 13"/>
                <a:gd name="T7" fmla="*/ 1 h 47"/>
                <a:gd name="T8" fmla="*/ 11 w 13"/>
                <a:gd name="T9" fmla="*/ 0 h 47"/>
                <a:gd name="T10" fmla="*/ 11 w 13"/>
                <a:gd name="T11" fmla="*/ 0 h 47"/>
                <a:gd name="T12" fmla="*/ 13 w 13"/>
                <a:gd name="T13" fmla="*/ 2 h 47"/>
                <a:gd name="T14" fmla="*/ 13 w 13"/>
                <a:gd name="T15" fmla="*/ 2 h 47"/>
                <a:gd name="T16" fmla="*/ 4 w 13"/>
                <a:gd name="T17" fmla="*/ 46 h 47"/>
                <a:gd name="T18" fmla="*/ 2 w 13"/>
                <a:gd name="T19" fmla="*/ 47 h 47"/>
                <a:gd name="T20" fmla="*/ 2 w 13"/>
                <a:gd name="T21" fmla="*/ 47 h 47"/>
                <a:gd name="T22" fmla="*/ 1 w 13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1" y="47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750"/>
            <p:cNvSpPr>
              <a:spLocks noEditPoints="1"/>
            </p:cNvSpPr>
            <p:nvPr/>
          </p:nvSpPr>
          <p:spPr bwMode="auto">
            <a:xfrm rot="964014">
              <a:off x="8375818" y="1103051"/>
              <a:ext cx="311292" cy="338529"/>
            </a:xfrm>
            <a:custGeom>
              <a:avLst/>
              <a:gdLst>
                <a:gd name="T0" fmla="*/ 22 w 60"/>
                <a:gd name="T1" fmla="*/ 63 h 64"/>
                <a:gd name="T2" fmla="*/ 2 w 60"/>
                <a:gd name="T3" fmla="*/ 48 h 64"/>
                <a:gd name="T4" fmla="*/ 4 w 60"/>
                <a:gd name="T5" fmla="*/ 47 h 64"/>
                <a:gd name="T6" fmla="*/ 6 w 60"/>
                <a:gd name="T7" fmla="*/ 46 h 64"/>
                <a:gd name="T8" fmla="*/ 4 w 60"/>
                <a:gd name="T9" fmla="*/ 47 h 64"/>
                <a:gd name="T10" fmla="*/ 2 w 60"/>
                <a:gd name="T11" fmla="*/ 48 h 64"/>
                <a:gd name="T12" fmla="*/ 2 w 60"/>
                <a:gd name="T13" fmla="*/ 47 h 64"/>
                <a:gd name="T14" fmla="*/ 2 w 60"/>
                <a:gd name="T15" fmla="*/ 47 h 64"/>
                <a:gd name="T16" fmla="*/ 0 w 60"/>
                <a:gd name="T17" fmla="*/ 33 h 64"/>
                <a:gd name="T18" fmla="*/ 0 w 60"/>
                <a:gd name="T19" fmla="*/ 33 h 64"/>
                <a:gd name="T20" fmla="*/ 5 w 60"/>
                <a:gd name="T21" fmla="*/ 12 h 64"/>
                <a:gd name="T22" fmla="*/ 5 w 60"/>
                <a:gd name="T23" fmla="*/ 12 h 64"/>
                <a:gd name="T24" fmla="*/ 26 w 60"/>
                <a:gd name="T25" fmla="*/ 0 h 64"/>
                <a:gd name="T26" fmla="*/ 26 w 60"/>
                <a:gd name="T27" fmla="*/ 0 h 64"/>
                <a:gd name="T28" fmla="*/ 28 w 60"/>
                <a:gd name="T29" fmla="*/ 0 h 64"/>
                <a:gd name="T30" fmla="*/ 28 w 60"/>
                <a:gd name="T31" fmla="*/ 0 h 64"/>
                <a:gd name="T32" fmla="*/ 60 w 60"/>
                <a:gd name="T33" fmla="*/ 28 h 64"/>
                <a:gd name="T34" fmla="*/ 60 w 60"/>
                <a:gd name="T35" fmla="*/ 28 h 64"/>
                <a:gd name="T36" fmla="*/ 48 w 60"/>
                <a:gd name="T37" fmla="*/ 56 h 64"/>
                <a:gd name="T38" fmla="*/ 48 w 60"/>
                <a:gd name="T39" fmla="*/ 56 h 64"/>
                <a:gd name="T40" fmla="*/ 47 w 60"/>
                <a:gd name="T41" fmla="*/ 57 h 64"/>
                <a:gd name="T42" fmla="*/ 24 w 60"/>
                <a:gd name="T43" fmla="*/ 64 h 64"/>
                <a:gd name="T44" fmla="*/ 24 w 60"/>
                <a:gd name="T45" fmla="*/ 64 h 64"/>
                <a:gd name="T46" fmla="*/ 24 w 60"/>
                <a:gd name="T47" fmla="*/ 64 h 64"/>
                <a:gd name="T48" fmla="*/ 22 w 60"/>
                <a:gd name="T49" fmla="*/ 63 h 64"/>
                <a:gd name="T50" fmla="*/ 24 w 60"/>
                <a:gd name="T51" fmla="*/ 60 h 64"/>
                <a:gd name="T52" fmla="*/ 45 w 60"/>
                <a:gd name="T53" fmla="*/ 53 h 64"/>
                <a:gd name="T54" fmla="*/ 56 w 60"/>
                <a:gd name="T55" fmla="*/ 28 h 64"/>
                <a:gd name="T56" fmla="*/ 56 w 60"/>
                <a:gd name="T57" fmla="*/ 28 h 64"/>
                <a:gd name="T58" fmla="*/ 28 w 60"/>
                <a:gd name="T59" fmla="*/ 4 h 64"/>
                <a:gd name="T60" fmla="*/ 28 w 60"/>
                <a:gd name="T61" fmla="*/ 4 h 64"/>
                <a:gd name="T62" fmla="*/ 26 w 60"/>
                <a:gd name="T63" fmla="*/ 4 h 64"/>
                <a:gd name="T64" fmla="*/ 26 w 60"/>
                <a:gd name="T65" fmla="*/ 4 h 64"/>
                <a:gd name="T66" fmla="*/ 8 w 60"/>
                <a:gd name="T67" fmla="*/ 14 h 64"/>
                <a:gd name="T68" fmla="*/ 8 w 60"/>
                <a:gd name="T69" fmla="*/ 14 h 64"/>
                <a:gd name="T70" fmla="*/ 4 w 60"/>
                <a:gd name="T71" fmla="*/ 33 h 64"/>
                <a:gd name="T72" fmla="*/ 4 w 60"/>
                <a:gd name="T73" fmla="*/ 33 h 64"/>
                <a:gd name="T74" fmla="*/ 5 w 60"/>
                <a:gd name="T75" fmla="*/ 45 h 64"/>
                <a:gd name="T76" fmla="*/ 5 w 60"/>
                <a:gd name="T77" fmla="*/ 45 h 64"/>
                <a:gd name="T78" fmla="*/ 24 w 60"/>
                <a:gd name="T7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64">
                  <a:moveTo>
                    <a:pt x="22" y="63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6"/>
                    <a:pt x="1" y="1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5"/>
                    <a:pt x="1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9" y="1"/>
                    <a:pt x="60" y="13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7"/>
                    <a:pt x="56" y="48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2" y="63"/>
                  </a:cubicBezTo>
                  <a:close/>
                  <a:moveTo>
                    <a:pt x="24" y="60"/>
                  </a:moveTo>
                  <a:cubicBezTo>
                    <a:pt x="45" y="53"/>
                    <a:pt x="45" y="53"/>
                    <a:pt x="45" y="53"/>
                  </a:cubicBezTo>
                  <a:cubicBezTo>
                    <a:pt x="52" y="45"/>
                    <a:pt x="56" y="36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15"/>
                    <a:pt x="4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4"/>
                    <a:pt x="12" y="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9"/>
                    <a:pt x="4" y="2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9"/>
                    <a:pt x="5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4" y="60"/>
                    <a:pt x="24" y="60"/>
                    <a:pt x="24" y="6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751"/>
            <p:cNvSpPr/>
            <p:nvPr/>
          </p:nvSpPr>
          <p:spPr bwMode="auto">
            <a:xfrm rot="964014">
              <a:off x="7998537" y="995587"/>
              <a:ext cx="394595" cy="381125"/>
            </a:xfrm>
            <a:custGeom>
              <a:avLst/>
              <a:gdLst>
                <a:gd name="T0" fmla="*/ 40 w 76"/>
                <a:gd name="T1" fmla="*/ 72 h 72"/>
                <a:gd name="T2" fmla="*/ 26 w 76"/>
                <a:gd name="T3" fmla="*/ 23 h 72"/>
                <a:gd name="T4" fmla="*/ 76 w 76"/>
                <a:gd name="T5" fmla="*/ 48 h 72"/>
                <a:gd name="T6" fmla="*/ 65 w 76"/>
                <a:gd name="T7" fmla="*/ 69 h 72"/>
                <a:gd name="T8" fmla="*/ 40 w 76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40" y="72"/>
                  </a:moveTo>
                  <a:cubicBezTo>
                    <a:pt x="40" y="72"/>
                    <a:pt x="0" y="47"/>
                    <a:pt x="26" y="23"/>
                  </a:cubicBezTo>
                  <a:cubicBezTo>
                    <a:pt x="51" y="0"/>
                    <a:pt x="74" y="19"/>
                    <a:pt x="76" y="48"/>
                  </a:cubicBezTo>
                  <a:cubicBezTo>
                    <a:pt x="65" y="69"/>
                    <a:pt x="65" y="69"/>
                    <a:pt x="65" y="69"/>
                  </a:cubicBezTo>
                  <a:lnTo>
                    <a:pt x="40" y="7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752"/>
            <p:cNvSpPr/>
            <p:nvPr/>
          </p:nvSpPr>
          <p:spPr bwMode="auto">
            <a:xfrm rot="964014">
              <a:off x="8142503" y="1099004"/>
              <a:ext cx="151261" cy="217466"/>
            </a:xfrm>
            <a:custGeom>
              <a:avLst/>
              <a:gdLst>
                <a:gd name="T0" fmla="*/ 25 w 29"/>
                <a:gd name="T1" fmla="*/ 41 h 41"/>
                <a:gd name="T2" fmla="*/ 0 w 29"/>
                <a:gd name="T3" fmla="*/ 3 h 41"/>
                <a:gd name="T4" fmla="*/ 1 w 29"/>
                <a:gd name="T5" fmla="*/ 1 h 41"/>
                <a:gd name="T6" fmla="*/ 1 w 29"/>
                <a:gd name="T7" fmla="*/ 1 h 41"/>
                <a:gd name="T8" fmla="*/ 4 w 29"/>
                <a:gd name="T9" fmla="*/ 1 h 41"/>
                <a:gd name="T10" fmla="*/ 4 w 29"/>
                <a:gd name="T11" fmla="*/ 1 h 41"/>
                <a:gd name="T12" fmla="*/ 28 w 29"/>
                <a:gd name="T13" fmla="*/ 38 h 41"/>
                <a:gd name="T14" fmla="*/ 27 w 29"/>
                <a:gd name="T15" fmla="*/ 41 h 41"/>
                <a:gd name="T16" fmla="*/ 27 w 29"/>
                <a:gd name="T17" fmla="*/ 41 h 41"/>
                <a:gd name="T18" fmla="*/ 26 w 29"/>
                <a:gd name="T19" fmla="*/ 41 h 41"/>
                <a:gd name="T20" fmla="*/ 26 w 29"/>
                <a:gd name="T21" fmla="*/ 41 h 41"/>
                <a:gd name="T22" fmla="*/ 25 w 29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1">
                  <a:moveTo>
                    <a:pt x="25" y="4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9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753"/>
            <p:cNvSpPr>
              <a:spLocks noEditPoints="1"/>
            </p:cNvSpPr>
            <p:nvPr/>
          </p:nvSpPr>
          <p:spPr bwMode="auto">
            <a:xfrm rot="964014">
              <a:off x="8063977" y="1064350"/>
              <a:ext cx="326638" cy="334046"/>
            </a:xfrm>
            <a:custGeom>
              <a:avLst/>
              <a:gdLst>
                <a:gd name="T0" fmla="*/ 24 w 63"/>
                <a:gd name="T1" fmla="*/ 63 h 63"/>
                <a:gd name="T2" fmla="*/ 0 w 63"/>
                <a:gd name="T3" fmla="*/ 29 h 63"/>
                <a:gd name="T4" fmla="*/ 0 w 63"/>
                <a:gd name="T5" fmla="*/ 29 h 63"/>
                <a:gd name="T6" fmla="*/ 9 w 63"/>
                <a:gd name="T7" fmla="*/ 11 h 63"/>
                <a:gd name="T8" fmla="*/ 9 w 63"/>
                <a:gd name="T9" fmla="*/ 11 h 63"/>
                <a:gd name="T10" fmla="*/ 33 w 63"/>
                <a:gd name="T11" fmla="*/ 0 h 63"/>
                <a:gd name="T12" fmla="*/ 33 w 63"/>
                <a:gd name="T13" fmla="*/ 0 h 63"/>
                <a:gd name="T14" fmla="*/ 63 w 63"/>
                <a:gd name="T15" fmla="*/ 37 h 63"/>
                <a:gd name="T16" fmla="*/ 63 w 63"/>
                <a:gd name="T17" fmla="*/ 37 h 63"/>
                <a:gd name="T18" fmla="*/ 63 w 63"/>
                <a:gd name="T19" fmla="*/ 38 h 63"/>
                <a:gd name="T20" fmla="*/ 51 w 63"/>
                <a:gd name="T21" fmla="*/ 59 h 63"/>
                <a:gd name="T22" fmla="*/ 50 w 63"/>
                <a:gd name="T23" fmla="*/ 60 h 63"/>
                <a:gd name="T24" fmla="*/ 50 w 63"/>
                <a:gd name="T25" fmla="*/ 60 h 63"/>
                <a:gd name="T26" fmla="*/ 25 w 63"/>
                <a:gd name="T27" fmla="*/ 63 h 63"/>
                <a:gd name="T28" fmla="*/ 25 w 63"/>
                <a:gd name="T29" fmla="*/ 63 h 63"/>
                <a:gd name="T30" fmla="*/ 25 w 63"/>
                <a:gd name="T31" fmla="*/ 63 h 63"/>
                <a:gd name="T32" fmla="*/ 24 w 63"/>
                <a:gd name="T33" fmla="*/ 63 h 63"/>
                <a:gd name="T34" fmla="*/ 25 w 63"/>
                <a:gd name="T35" fmla="*/ 61 h 63"/>
                <a:gd name="T36" fmla="*/ 26 w 63"/>
                <a:gd name="T37" fmla="*/ 59 h 63"/>
                <a:gd name="T38" fmla="*/ 25 w 63"/>
                <a:gd name="T39" fmla="*/ 61 h 63"/>
                <a:gd name="T40" fmla="*/ 12 w 63"/>
                <a:gd name="T41" fmla="*/ 14 h 63"/>
                <a:gd name="T42" fmla="*/ 4 w 63"/>
                <a:gd name="T43" fmla="*/ 29 h 63"/>
                <a:gd name="T44" fmla="*/ 4 w 63"/>
                <a:gd name="T45" fmla="*/ 29 h 63"/>
                <a:gd name="T46" fmla="*/ 15 w 63"/>
                <a:gd name="T47" fmla="*/ 50 h 63"/>
                <a:gd name="T48" fmla="*/ 15 w 63"/>
                <a:gd name="T49" fmla="*/ 50 h 63"/>
                <a:gd name="T50" fmla="*/ 25 w 63"/>
                <a:gd name="T51" fmla="*/ 59 h 63"/>
                <a:gd name="T52" fmla="*/ 25 w 63"/>
                <a:gd name="T53" fmla="*/ 59 h 63"/>
                <a:gd name="T54" fmla="*/ 48 w 63"/>
                <a:gd name="T55" fmla="*/ 56 h 63"/>
                <a:gd name="T56" fmla="*/ 59 w 63"/>
                <a:gd name="T57" fmla="*/ 37 h 63"/>
                <a:gd name="T58" fmla="*/ 33 w 63"/>
                <a:gd name="T59" fmla="*/ 4 h 63"/>
                <a:gd name="T60" fmla="*/ 33 w 63"/>
                <a:gd name="T61" fmla="*/ 4 h 63"/>
                <a:gd name="T62" fmla="*/ 33 w 63"/>
                <a:gd name="T63" fmla="*/ 4 h 63"/>
                <a:gd name="T64" fmla="*/ 33 w 63"/>
                <a:gd name="T65" fmla="*/ 4 h 63"/>
                <a:gd name="T66" fmla="*/ 12 w 63"/>
                <a:gd name="T67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3">
                  <a:moveTo>
                    <a:pt x="24" y="63"/>
                  </a:moveTo>
                  <a:cubicBezTo>
                    <a:pt x="24" y="63"/>
                    <a:pt x="0" y="4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3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4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0" y="0"/>
                    <a:pt x="62" y="1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5" y="61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2" y="14"/>
                  </a:moveTo>
                  <a:cubicBezTo>
                    <a:pt x="6" y="19"/>
                    <a:pt x="4" y="25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7"/>
                    <a:pt x="9" y="45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5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18"/>
                    <a:pt x="4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7" y="4"/>
                    <a:pt x="20" y="7"/>
                    <a:pt x="12" y="1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754"/>
            <p:cNvSpPr/>
            <p:nvPr/>
          </p:nvSpPr>
          <p:spPr bwMode="auto">
            <a:xfrm rot="964014">
              <a:off x="7836396" y="1236154"/>
              <a:ext cx="315676" cy="381125"/>
            </a:xfrm>
            <a:custGeom>
              <a:avLst/>
              <a:gdLst>
                <a:gd name="T0" fmla="*/ 46 w 61"/>
                <a:gd name="T1" fmla="*/ 62 h 72"/>
                <a:gd name="T2" fmla="*/ 2 w 61"/>
                <a:gd name="T3" fmla="*/ 38 h 72"/>
                <a:gd name="T4" fmla="*/ 54 w 61"/>
                <a:gd name="T5" fmla="*/ 20 h 72"/>
                <a:gd name="T6" fmla="*/ 61 w 61"/>
                <a:gd name="T7" fmla="*/ 42 h 72"/>
                <a:gd name="T8" fmla="*/ 46 w 61"/>
                <a:gd name="T9" fmla="*/ 6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cubicBezTo>
                    <a:pt x="46" y="62"/>
                    <a:pt x="0" y="72"/>
                    <a:pt x="2" y="38"/>
                  </a:cubicBezTo>
                  <a:cubicBezTo>
                    <a:pt x="3" y="3"/>
                    <a:pt x="33" y="0"/>
                    <a:pt x="54" y="20"/>
                  </a:cubicBezTo>
                  <a:cubicBezTo>
                    <a:pt x="61" y="42"/>
                    <a:pt x="61" y="42"/>
                    <a:pt x="61" y="42"/>
                  </a:cubicBezTo>
                  <a:lnTo>
                    <a:pt x="46" y="6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755"/>
            <p:cNvSpPr/>
            <p:nvPr/>
          </p:nvSpPr>
          <p:spPr bwMode="auto">
            <a:xfrm rot="964014">
              <a:off x="7840962" y="1387310"/>
              <a:ext cx="249911" cy="69499"/>
            </a:xfrm>
            <a:custGeom>
              <a:avLst/>
              <a:gdLst>
                <a:gd name="T0" fmla="*/ 45 w 48"/>
                <a:gd name="T1" fmla="*/ 13 h 13"/>
                <a:gd name="T2" fmla="*/ 2 w 48"/>
                <a:gd name="T3" fmla="*/ 4 h 13"/>
                <a:gd name="T4" fmla="*/ 0 w 48"/>
                <a:gd name="T5" fmla="*/ 1 h 13"/>
                <a:gd name="T6" fmla="*/ 0 w 48"/>
                <a:gd name="T7" fmla="*/ 1 h 13"/>
                <a:gd name="T8" fmla="*/ 2 w 48"/>
                <a:gd name="T9" fmla="*/ 0 h 13"/>
                <a:gd name="T10" fmla="*/ 2 w 48"/>
                <a:gd name="T11" fmla="*/ 0 h 13"/>
                <a:gd name="T12" fmla="*/ 46 w 48"/>
                <a:gd name="T13" fmla="*/ 9 h 13"/>
                <a:gd name="T14" fmla="*/ 47 w 48"/>
                <a:gd name="T15" fmla="*/ 11 h 13"/>
                <a:gd name="T16" fmla="*/ 47 w 48"/>
                <a:gd name="T17" fmla="*/ 11 h 13"/>
                <a:gd name="T18" fmla="*/ 46 w 48"/>
                <a:gd name="T19" fmla="*/ 13 h 13"/>
                <a:gd name="T20" fmla="*/ 46 w 48"/>
                <a:gd name="T21" fmla="*/ 13 h 13"/>
                <a:gd name="T22" fmla="*/ 45 w 48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45" y="1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10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756"/>
            <p:cNvSpPr>
              <a:spLocks noEditPoints="1"/>
            </p:cNvSpPr>
            <p:nvPr/>
          </p:nvSpPr>
          <p:spPr bwMode="auto">
            <a:xfrm rot="964014">
              <a:off x="7836802" y="1269145"/>
              <a:ext cx="326638" cy="313868"/>
            </a:xfrm>
            <a:custGeom>
              <a:avLst/>
              <a:gdLst>
                <a:gd name="T0" fmla="*/ 11 w 63"/>
                <a:gd name="T1" fmla="*/ 55 h 59"/>
                <a:gd name="T2" fmla="*/ 0 w 63"/>
                <a:gd name="T3" fmla="*/ 33 h 59"/>
                <a:gd name="T4" fmla="*/ 0 w 63"/>
                <a:gd name="T5" fmla="*/ 33 h 59"/>
                <a:gd name="T6" fmla="*/ 0 w 63"/>
                <a:gd name="T7" fmla="*/ 32 h 59"/>
                <a:gd name="T8" fmla="*/ 0 w 63"/>
                <a:gd name="T9" fmla="*/ 32 h 59"/>
                <a:gd name="T10" fmla="*/ 27 w 63"/>
                <a:gd name="T11" fmla="*/ 0 h 59"/>
                <a:gd name="T12" fmla="*/ 27 w 63"/>
                <a:gd name="T13" fmla="*/ 0 h 59"/>
                <a:gd name="T14" fmla="*/ 56 w 63"/>
                <a:gd name="T15" fmla="*/ 12 h 59"/>
                <a:gd name="T16" fmla="*/ 56 w 63"/>
                <a:gd name="T17" fmla="*/ 12 h 59"/>
                <a:gd name="T18" fmla="*/ 56 w 63"/>
                <a:gd name="T19" fmla="*/ 13 h 59"/>
                <a:gd name="T20" fmla="*/ 63 w 63"/>
                <a:gd name="T21" fmla="*/ 36 h 59"/>
                <a:gd name="T22" fmla="*/ 63 w 63"/>
                <a:gd name="T23" fmla="*/ 37 h 59"/>
                <a:gd name="T24" fmla="*/ 63 w 63"/>
                <a:gd name="T25" fmla="*/ 37 h 59"/>
                <a:gd name="T26" fmla="*/ 47 w 63"/>
                <a:gd name="T27" fmla="*/ 57 h 59"/>
                <a:gd name="T28" fmla="*/ 46 w 63"/>
                <a:gd name="T29" fmla="*/ 58 h 59"/>
                <a:gd name="T30" fmla="*/ 46 w 63"/>
                <a:gd name="T31" fmla="*/ 58 h 59"/>
                <a:gd name="T32" fmla="*/ 32 w 63"/>
                <a:gd name="T33" fmla="*/ 59 h 59"/>
                <a:gd name="T34" fmla="*/ 32 w 63"/>
                <a:gd name="T35" fmla="*/ 59 h 59"/>
                <a:gd name="T36" fmla="*/ 11 w 63"/>
                <a:gd name="T37" fmla="*/ 55 h 59"/>
                <a:gd name="T38" fmla="*/ 4 w 63"/>
                <a:gd name="T39" fmla="*/ 32 h 59"/>
                <a:gd name="T40" fmla="*/ 4 w 63"/>
                <a:gd name="T41" fmla="*/ 33 h 59"/>
                <a:gd name="T42" fmla="*/ 4 w 63"/>
                <a:gd name="T43" fmla="*/ 33 h 59"/>
                <a:gd name="T44" fmla="*/ 13 w 63"/>
                <a:gd name="T45" fmla="*/ 51 h 59"/>
                <a:gd name="T46" fmla="*/ 13 w 63"/>
                <a:gd name="T47" fmla="*/ 51 h 59"/>
                <a:gd name="T48" fmla="*/ 32 w 63"/>
                <a:gd name="T49" fmla="*/ 55 h 59"/>
                <a:gd name="T50" fmla="*/ 32 w 63"/>
                <a:gd name="T51" fmla="*/ 55 h 59"/>
                <a:gd name="T52" fmla="*/ 45 w 63"/>
                <a:gd name="T53" fmla="*/ 54 h 59"/>
                <a:gd name="T54" fmla="*/ 45 w 63"/>
                <a:gd name="T55" fmla="*/ 54 h 59"/>
                <a:gd name="T56" fmla="*/ 59 w 63"/>
                <a:gd name="T57" fmla="*/ 36 h 59"/>
                <a:gd name="T58" fmla="*/ 53 w 63"/>
                <a:gd name="T59" fmla="*/ 15 h 59"/>
                <a:gd name="T60" fmla="*/ 27 w 63"/>
                <a:gd name="T61" fmla="*/ 4 h 59"/>
                <a:gd name="T62" fmla="*/ 27 w 63"/>
                <a:gd name="T63" fmla="*/ 4 h 59"/>
                <a:gd name="T64" fmla="*/ 4 w 63"/>
                <a:gd name="T6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9">
                  <a:moveTo>
                    <a:pt x="11" y="55"/>
                  </a:moveTo>
                  <a:cubicBezTo>
                    <a:pt x="4" y="51"/>
                    <a:pt x="0" y="4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0"/>
                    <a:pt x="1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7" y="4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0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25" y="59"/>
                    <a:pt x="17" y="59"/>
                    <a:pt x="11" y="55"/>
                  </a:cubicBezTo>
                  <a:close/>
                  <a:moveTo>
                    <a:pt x="4" y="32"/>
                  </a:move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3"/>
                    <a:pt x="7" y="48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8" y="55"/>
                    <a:pt x="26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8" y="55"/>
                    <a:pt x="43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5" y="8"/>
                    <a:pt x="3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5" y="4"/>
                    <a:pt x="5" y="12"/>
                    <a:pt x="4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757"/>
            <p:cNvSpPr/>
            <p:nvPr/>
          </p:nvSpPr>
          <p:spPr bwMode="auto">
            <a:xfrm rot="964014">
              <a:off x="7726490" y="1571775"/>
              <a:ext cx="368289" cy="401302"/>
            </a:xfrm>
            <a:custGeom>
              <a:avLst/>
              <a:gdLst>
                <a:gd name="T0" fmla="*/ 71 w 71"/>
                <a:gd name="T1" fmla="*/ 36 h 76"/>
                <a:gd name="T2" fmla="*/ 23 w 71"/>
                <a:gd name="T3" fmla="*/ 50 h 76"/>
                <a:gd name="T4" fmla="*/ 47 w 71"/>
                <a:gd name="T5" fmla="*/ 0 h 76"/>
                <a:gd name="T6" fmla="*/ 68 w 71"/>
                <a:gd name="T7" fmla="*/ 11 h 76"/>
                <a:gd name="T8" fmla="*/ 71 w 71"/>
                <a:gd name="T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6">
                  <a:moveTo>
                    <a:pt x="71" y="36"/>
                  </a:moveTo>
                  <a:cubicBezTo>
                    <a:pt x="71" y="36"/>
                    <a:pt x="46" y="76"/>
                    <a:pt x="23" y="50"/>
                  </a:cubicBezTo>
                  <a:cubicBezTo>
                    <a:pt x="0" y="25"/>
                    <a:pt x="19" y="1"/>
                    <a:pt x="47" y="0"/>
                  </a:cubicBezTo>
                  <a:cubicBezTo>
                    <a:pt x="68" y="11"/>
                    <a:pt x="68" y="11"/>
                    <a:pt x="68" y="11"/>
                  </a:cubicBezTo>
                  <a:lnTo>
                    <a:pt x="71" y="3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758"/>
            <p:cNvSpPr/>
            <p:nvPr/>
          </p:nvSpPr>
          <p:spPr bwMode="auto">
            <a:xfrm rot="964014">
              <a:off x="7821774" y="1670411"/>
              <a:ext cx="217027" cy="154692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9 w 42"/>
                <a:gd name="T7" fmla="*/ 1 h 29"/>
                <a:gd name="T8" fmla="*/ 41 w 42"/>
                <a:gd name="T9" fmla="*/ 1 h 29"/>
                <a:gd name="T10" fmla="*/ 41 w 42"/>
                <a:gd name="T11" fmla="*/ 1 h 29"/>
                <a:gd name="T12" fmla="*/ 41 w 42"/>
                <a:gd name="T13" fmla="*/ 4 h 29"/>
                <a:gd name="T14" fmla="*/ 41 w 42"/>
                <a:gd name="T15" fmla="*/ 4 h 29"/>
                <a:gd name="T16" fmla="*/ 4 w 42"/>
                <a:gd name="T17" fmla="*/ 28 h 29"/>
                <a:gd name="T18" fmla="*/ 3 w 42"/>
                <a:gd name="T19" fmla="*/ 29 h 29"/>
                <a:gd name="T20" fmla="*/ 3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759"/>
            <p:cNvSpPr>
              <a:spLocks noEditPoints="1"/>
            </p:cNvSpPr>
            <p:nvPr/>
          </p:nvSpPr>
          <p:spPr bwMode="auto">
            <a:xfrm rot="964014">
              <a:off x="7790271" y="1571114"/>
              <a:ext cx="326638" cy="334046"/>
            </a:xfrm>
            <a:custGeom>
              <a:avLst/>
              <a:gdLst>
                <a:gd name="T0" fmla="*/ 11 w 63"/>
                <a:gd name="T1" fmla="*/ 53 h 63"/>
                <a:gd name="T2" fmla="*/ 0 w 63"/>
                <a:gd name="T3" fmla="*/ 29 h 63"/>
                <a:gd name="T4" fmla="*/ 0 w 63"/>
                <a:gd name="T5" fmla="*/ 29 h 63"/>
                <a:gd name="T6" fmla="*/ 37 w 63"/>
                <a:gd name="T7" fmla="*/ 0 h 63"/>
                <a:gd name="T8" fmla="*/ 37 w 63"/>
                <a:gd name="T9" fmla="*/ 0 h 63"/>
                <a:gd name="T10" fmla="*/ 38 w 63"/>
                <a:gd name="T11" fmla="*/ 0 h 63"/>
                <a:gd name="T12" fmla="*/ 59 w 63"/>
                <a:gd name="T13" fmla="*/ 11 h 63"/>
                <a:gd name="T14" fmla="*/ 60 w 63"/>
                <a:gd name="T15" fmla="*/ 13 h 63"/>
                <a:gd name="T16" fmla="*/ 60 w 63"/>
                <a:gd name="T17" fmla="*/ 13 h 63"/>
                <a:gd name="T18" fmla="*/ 63 w 63"/>
                <a:gd name="T19" fmla="*/ 38 h 63"/>
                <a:gd name="T20" fmla="*/ 61 w 63"/>
                <a:gd name="T21" fmla="*/ 38 h 63"/>
                <a:gd name="T22" fmla="*/ 63 w 63"/>
                <a:gd name="T23" fmla="*/ 38 h 63"/>
                <a:gd name="T24" fmla="*/ 63 w 63"/>
                <a:gd name="T25" fmla="*/ 39 h 63"/>
                <a:gd name="T26" fmla="*/ 63 w 63"/>
                <a:gd name="T27" fmla="*/ 39 h 63"/>
                <a:gd name="T28" fmla="*/ 30 w 63"/>
                <a:gd name="T29" fmla="*/ 63 h 63"/>
                <a:gd name="T30" fmla="*/ 30 w 63"/>
                <a:gd name="T31" fmla="*/ 63 h 63"/>
                <a:gd name="T32" fmla="*/ 30 w 63"/>
                <a:gd name="T33" fmla="*/ 63 h 63"/>
                <a:gd name="T34" fmla="*/ 30 w 63"/>
                <a:gd name="T35" fmla="*/ 63 h 63"/>
                <a:gd name="T36" fmla="*/ 11 w 63"/>
                <a:gd name="T37" fmla="*/ 53 h 63"/>
                <a:gd name="T38" fmla="*/ 4 w 63"/>
                <a:gd name="T39" fmla="*/ 29 h 63"/>
                <a:gd name="T40" fmla="*/ 14 w 63"/>
                <a:gd name="T41" fmla="*/ 51 h 63"/>
                <a:gd name="T42" fmla="*/ 14 w 63"/>
                <a:gd name="T43" fmla="*/ 51 h 63"/>
                <a:gd name="T44" fmla="*/ 30 w 63"/>
                <a:gd name="T45" fmla="*/ 59 h 63"/>
                <a:gd name="T46" fmla="*/ 30 w 63"/>
                <a:gd name="T47" fmla="*/ 59 h 63"/>
                <a:gd name="T48" fmla="*/ 51 w 63"/>
                <a:gd name="T49" fmla="*/ 48 h 63"/>
                <a:gd name="T50" fmla="*/ 51 w 63"/>
                <a:gd name="T51" fmla="*/ 48 h 63"/>
                <a:gd name="T52" fmla="*/ 59 w 63"/>
                <a:gd name="T53" fmla="*/ 37 h 63"/>
                <a:gd name="T54" fmla="*/ 59 w 63"/>
                <a:gd name="T55" fmla="*/ 37 h 63"/>
                <a:gd name="T56" fmla="*/ 56 w 63"/>
                <a:gd name="T57" fmla="*/ 14 h 63"/>
                <a:gd name="T58" fmla="*/ 37 w 63"/>
                <a:gd name="T59" fmla="*/ 4 h 63"/>
                <a:gd name="T60" fmla="*/ 4 w 63"/>
                <a:gd name="T6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63">
                  <a:moveTo>
                    <a:pt x="11" y="53"/>
                  </a:moveTo>
                  <a:cubicBezTo>
                    <a:pt x="4" y="45"/>
                    <a:pt x="0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7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60" y="12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49" y="62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4" y="63"/>
                    <a:pt x="17" y="60"/>
                    <a:pt x="11" y="53"/>
                  </a:cubicBezTo>
                  <a:close/>
                  <a:moveTo>
                    <a:pt x="4" y="29"/>
                  </a:moveTo>
                  <a:cubicBezTo>
                    <a:pt x="4" y="36"/>
                    <a:pt x="7" y="43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20" y="57"/>
                    <a:pt x="25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7" y="59"/>
                    <a:pt x="45" y="53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5" y="43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8" y="5"/>
                    <a:pt x="4" y="16"/>
                    <a:pt x="4" y="2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760"/>
            <p:cNvSpPr/>
            <p:nvPr/>
          </p:nvSpPr>
          <p:spPr bwMode="auto">
            <a:xfrm rot="964014">
              <a:off x="7960143" y="1812499"/>
              <a:ext cx="368289" cy="325077"/>
            </a:xfrm>
            <a:custGeom>
              <a:avLst/>
              <a:gdLst>
                <a:gd name="T0" fmla="*/ 61 w 71"/>
                <a:gd name="T1" fmla="*/ 15 h 61"/>
                <a:gd name="T2" fmla="*/ 37 w 71"/>
                <a:gd name="T3" fmla="*/ 59 h 61"/>
                <a:gd name="T4" fmla="*/ 19 w 71"/>
                <a:gd name="T5" fmla="*/ 6 h 61"/>
                <a:gd name="T6" fmla="*/ 42 w 71"/>
                <a:gd name="T7" fmla="*/ 0 h 61"/>
                <a:gd name="T8" fmla="*/ 61 w 71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1">
                  <a:moveTo>
                    <a:pt x="61" y="15"/>
                  </a:moveTo>
                  <a:cubicBezTo>
                    <a:pt x="61" y="15"/>
                    <a:pt x="71" y="61"/>
                    <a:pt x="37" y="59"/>
                  </a:cubicBezTo>
                  <a:cubicBezTo>
                    <a:pt x="3" y="58"/>
                    <a:pt x="0" y="28"/>
                    <a:pt x="19" y="6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761"/>
            <p:cNvSpPr/>
            <p:nvPr/>
          </p:nvSpPr>
          <p:spPr bwMode="auto">
            <a:xfrm rot="964014">
              <a:off x="8101189" y="1876072"/>
              <a:ext cx="67958" cy="253336"/>
            </a:xfrm>
            <a:custGeom>
              <a:avLst/>
              <a:gdLst>
                <a:gd name="T0" fmla="*/ 2 w 13"/>
                <a:gd name="T1" fmla="*/ 48 h 48"/>
                <a:gd name="T2" fmla="*/ 0 w 13"/>
                <a:gd name="T3" fmla="*/ 45 h 48"/>
                <a:gd name="T4" fmla="*/ 0 w 13"/>
                <a:gd name="T5" fmla="*/ 45 h 48"/>
                <a:gd name="T6" fmla="*/ 9 w 13"/>
                <a:gd name="T7" fmla="*/ 2 h 48"/>
                <a:gd name="T8" fmla="*/ 12 w 13"/>
                <a:gd name="T9" fmla="*/ 0 h 48"/>
                <a:gd name="T10" fmla="*/ 12 w 13"/>
                <a:gd name="T11" fmla="*/ 0 h 48"/>
                <a:gd name="T12" fmla="*/ 13 w 13"/>
                <a:gd name="T13" fmla="*/ 3 h 48"/>
                <a:gd name="T14" fmla="*/ 13 w 13"/>
                <a:gd name="T15" fmla="*/ 3 h 48"/>
                <a:gd name="T16" fmla="*/ 4 w 13"/>
                <a:gd name="T17" fmla="*/ 46 h 48"/>
                <a:gd name="T18" fmla="*/ 2 w 13"/>
                <a:gd name="T19" fmla="*/ 48 h 48"/>
                <a:gd name="T20" fmla="*/ 2 w 13"/>
                <a:gd name="T21" fmla="*/ 48 h 48"/>
                <a:gd name="T22" fmla="*/ 2 w 13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48">
                  <a:moveTo>
                    <a:pt x="2" y="48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3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762"/>
            <p:cNvSpPr>
              <a:spLocks noEditPoints="1"/>
            </p:cNvSpPr>
            <p:nvPr/>
          </p:nvSpPr>
          <p:spPr bwMode="auto">
            <a:xfrm rot="964014">
              <a:off x="7985670" y="1802492"/>
              <a:ext cx="311292" cy="334046"/>
            </a:xfrm>
            <a:custGeom>
              <a:avLst/>
              <a:gdLst>
                <a:gd name="T0" fmla="*/ 34 w 60"/>
                <a:gd name="T1" fmla="*/ 63 h 63"/>
                <a:gd name="T2" fmla="*/ 32 w 60"/>
                <a:gd name="T3" fmla="*/ 63 h 63"/>
                <a:gd name="T4" fmla="*/ 32 w 60"/>
                <a:gd name="T5" fmla="*/ 63 h 63"/>
                <a:gd name="T6" fmla="*/ 0 w 60"/>
                <a:gd name="T7" fmla="*/ 36 h 63"/>
                <a:gd name="T8" fmla="*/ 0 w 60"/>
                <a:gd name="T9" fmla="*/ 36 h 63"/>
                <a:gd name="T10" fmla="*/ 12 w 60"/>
                <a:gd name="T11" fmla="*/ 7 h 63"/>
                <a:gd name="T12" fmla="*/ 12 w 60"/>
                <a:gd name="T13" fmla="*/ 7 h 63"/>
                <a:gd name="T14" fmla="*/ 13 w 60"/>
                <a:gd name="T15" fmla="*/ 6 h 63"/>
                <a:gd name="T16" fmla="*/ 36 w 60"/>
                <a:gd name="T17" fmla="*/ 0 h 63"/>
                <a:gd name="T18" fmla="*/ 38 w 60"/>
                <a:gd name="T19" fmla="*/ 0 h 63"/>
                <a:gd name="T20" fmla="*/ 38 w 60"/>
                <a:gd name="T21" fmla="*/ 0 h 63"/>
                <a:gd name="T22" fmla="*/ 58 w 60"/>
                <a:gd name="T23" fmla="*/ 15 h 63"/>
                <a:gd name="T24" fmla="*/ 56 w 60"/>
                <a:gd name="T25" fmla="*/ 17 h 63"/>
                <a:gd name="T26" fmla="*/ 58 w 60"/>
                <a:gd name="T27" fmla="*/ 15 h 63"/>
                <a:gd name="T28" fmla="*/ 58 w 60"/>
                <a:gd name="T29" fmla="*/ 16 h 63"/>
                <a:gd name="T30" fmla="*/ 58 w 60"/>
                <a:gd name="T31" fmla="*/ 16 h 63"/>
                <a:gd name="T32" fmla="*/ 60 w 60"/>
                <a:gd name="T33" fmla="*/ 31 h 63"/>
                <a:gd name="T34" fmla="*/ 60 w 60"/>
                <a:gd name="T35" fmla="*/ 31 h 63"/>
                <a:gd name="T36" fmla="*/ 55 w 60"/>
                <a:gd name="T37" fmla="*/ 52 h 63"/>
                <a:gd name="T38" fmla="*/ 55 w 60"/>
                <a:gd name="T39" fmla="*/ 52 h 63"/>
                <a:gd name="T40" fmla="*/ 34 w 60"/>
                <a:gd name="T41" fmla="*/ 63 h 63"/>
                <a:gd name="T42" fmla="*/ 34 w 60"/>
                <a:gd name="T43" fmla="*/ 63 h 63"/>
                <a:gd name="T44" fmla="*/ 34 w 60"/>
                <a:gd name="T45" fmla="*/ 63 h 63"/>
                <a:gd name="T46" fmla="*/ 4 w 60"/>
                <a:gd name="T47" fmla="*/ 36 h 63"/>
                <a:gd name="T48" fmla="*/ 32 w 60"/>
                <a:gd name="T49" fmla="*/ 59 h 63"/>
                <a:gd name="T50" fmla="*/ 32 w 60"/>
                <a:gd name="T51" fmla="*/ 59 h 63"/>
                <a:gd name="T52" fmla="*/ 34 w 60"/>
                <a:gd name="T53" fmla="*/ 59 h 63"/>
                <a:gd name="T54" fmla="*/ 34 w 60"/>
                <a:gd name="T55" fmla="*/ 59 h 63"/>
                <a:gd name="T56" fmla="*/ 52 w 60"/>
                <a:gd name="T57" fmla="*/ 50 h 63"/>
                <a:gd name="T58" fmla="*/ 52 w 60"/>
                <a:gd name="T59" fmla="*/ 50 h 63"/>
                <a:gd name="T60" fmla="*/ 56 w 60"/>
                <a:gd name="T61" fmla="*/ 31 h 63"/>
                <a:gd name="T62" fmla="*/ 56 w 60"/>
                <a:gd name="T63" fmla="*/ 31 h 63"/>
                <a:gd name="T64" fmla="*/ 55 w 60"/>
                <a:gd name="T65" fmla="*/ 18 h 63"/>
                <a:gd name="T66" fmla="*/ 55 w 60"/>
                <a:gd name="T67" fmla="*/ 18 h 63"/>
                <a:gd name="T68" fmla="*/ 36 w 60"/>
                <a:gd name="T69" fmla="*/ 4 h 63"/>
                <a:gd name="T70" fmla="*/ 15 w 60"/>
                <a:gd name="T71" fmla="*/ 10 h 63"/>
                <a:gd name="T72" fmla="*/ 4 w 60"/>
                <a:gd name="T73" fmla="*/ 3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63">
                  <a:moveTo>
                    <a:pt x="34" y="63"/>
                  </a:moveTo>
                  <a:cubicBezTo>
                    <a:pt x="33" y="63"/>
                    <a:pt x="33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11" y="62"/>
                    <a:pt x="0" y="50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60" y="23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8"/>
                    <a:pt x="59" y="4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1" y="58"/>
                    <a:pt x="4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lose/>
                  <a:moveTo>
                    <a:pt x="4" y="36"/>
                  </a:moveTo>
                  <a:cubicBezTo>
                    <a:pt x="4" y="48"/>
                    <a:pt x="12" y="58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43" y="59"/>
                    <a:pt x="48" y="55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4"/>
                    <a:pt x="56" y="37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5"/>
                    <a:pt x="55" y="20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8"/>
                    <a:pt x="4" y="28"/>
                    <a:pt x="4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763"/>
            <p:cNvSpPr/>
            <p:nvPr/>
          </p:nvSpPr>
          <p:spPr bwMode="auto">
            <a:xfrm rot="964014">
              <a:off x="8282995" y="1861416"/>
              <a:ext cx="394595" cy="381125"/>
            </a:xfrm>
            <a:custGeom>
              <a:avLst/>
              <a:gdLst>
                <a:gd name="T0" fmla="*/ 36 w 76"/>
                <a:gd name="T1" fmla="*/ 0 h 72"/>
                <a:gd name="T2" fmla="*/ 50 w 76"/>
                <a:gd name="T3" fmla="*/ 49 h 72"/>
                <a:gd name="T4" fmla="*/ 0 w 76"/>
                <a:gd name="T5" fmla="*/ 24 h 72"/>
                <a:gd name="T6" fmla="*/ 11 w 76"/>
                <a:gd name="T7" fmla="*/ 4 h 72"/>
                <a:gd name="T8" fmla="*/ 36 w 76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2">
                  <a:moveTo>
                    <a:pt x="36" y="0"/>
                  </a:moveTo>
                  <a:cubicBezTo>
                    <a:pt x="36" y="0"/>
                    <a:pt x="76" y="26"/>
                    <a:pt x="50" y="49"/>
                  </a:cubicBezTo>
                  <a:cubicBezTo>
                    <a:pt x="25" y="72"/>
                    <a:pt x="2" y="53"/>
                    <a:pt x="0" y="2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64"/>
            <p:cNvSpPr/>
            <p:nvPr/>
          </p:nvSpPr>
          <p:spPr bwMode="auto">
            <a:xfrm rot="964014">
              <a:off x="8386084" y="1924116"/>
              <a:ext cx="144684" cy="217466"/>
            </a:xfrm>
            <a:custGeom>
              <a:avLst/>
              <a:gdLst>
                <a:gd name="T0" fmla="*/ 24 w 28"/>
                <a:gd name="T1" fmla="*/ 40 h 41"/>
                <a:gd name="T2" fmla="*/ 0 w 28"/>
                <a:gd name="T3" fmla="*/ 3 h 41"/>
                <a:gd name="T4" fmla="*/ 1 w 28"/>
                <a:gd name="T5" fmla="*/ 0 h 41"/>
                <a:gd name="T6" fmla="*/ 1 w 28"/>
                <a:gd name="T7" fmla="*/ 0 h 41"/>
                <a:gd name="T8" fmla="*/ 4 w 28"/>
                <a:gd name="T9" fmla="*/ 1 h 41"/>
                <a:gd name="T10" fmla="*/ 4 w 28"/>
                <a:gd name="T11" fmla="*/ 1 h 41"/>
                <a:gd name="T12" fmla="*/ 28 w 28"/>
                <a:gd name="T13" fmla="*/ 38 h 41"/>
                <a:gd name="T14" fmla="*/ 27 w 28"/>
                <a:gd name="T15" fmla="*/ 41 h 41"/>
                <a:gd name="T16" fmla="*/ 27 w 28"/>
                <a:gd name="T17" fmla="*/ 41 h 41"/>
                <a:gd name="T18" fmla="*/ 26 w 28"/>
                <a:gd name="T19" fmla="*/ 41 h 41"/>
                <a:gd name="T20" fmla="*/ 26 w 28"/>
                <a:gd name="T21" fmla="*/ 41 h 41"/>
                <a:gd name="T22" fmla="*/ 24 w 28"/>
                <a:gd name="T2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4" y="4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65"/>
            <p:cNvSpPr>
              <a:spLocks noEditPoints="1"/>
            </p:cNvSpPr>
            <p:nvPr/>
          </p:nvSpPr>
          <p:spPr bwMode="auto">
            <a:xfrm rot="964014">
              <a:off x="8283407" y="1839127"/>
              <a:ext cx="326638" cy="334046"/>
            </a:xfrm>
            <a:custGeom>
              <a:avLst/>
              <a:gdLst>
                <a:gd name="T0" fmla="*/ 0 w 63"/>
                <a:gd name="T1" fmla="*/ 27 h 63"/>
                <a:gd name="T2" fmla="*/ 0 w 63"/>
                <a:gd name="T3" fmla="*/ 25 h 63"/>
                <a:gd name="T4" fmla="*/ 12 w 63"/>
                <a:gd name="T5" fmla="*/ 5 h 63"/>
                <a:gd name="T6" fmla="*/ 13 w 63"/>
                <a:gd name="T7" fmla="*/ 4 h 63"/>
                <a:gd name="T8" fmla="*/ 13 w 63"/>
                <a:gd name="T9" fmla="*/ 4 h 63"/>
                <a:gd name="T10" fmla="*/ 38 w 63"/>
                <a:gd name="T11" fmla="*/ 0 h 63"/>
                <a:gd name="T12" fmla="*/ 39 w 63"/>
                <a:gd name="T13" fmla="*/ 1 h 63"/>
                <a:gd name="T14" fmla="*/ 39 w 63"/>
                <a:gd name="T15" fmla="*/ 1 h 63"/>
                <a:gd name="T16" fmla="*/ 63 w 63"/>
                <a:gd name="T17" fmla="*/ 34 h 63"/>
                <a:gd name="T18" fmla="*/ 63 w 63"/>
                <a:gd name="T19" fmla="*/ 34 h 63"/>
                <a:gd name="T20" fmla="*/ 54 w 63"/>
                <a:gd name="T21" fmla="*/ 52 h 63"/>
                <a:gd name="T22" fmla="*/ 54 w 63"/>
                <a:gd name="T23" fmla="*/ 52 h 63"/>
                <a:gd name="T24" fmla="*/ 30 w 63"/>
                <a:gd name="T25" fmla="*/ 63 h 63"/>
                <a:gd name="T26" fmla="*/ 30 w 63"/>
                <a:gd name="T27" fmla="*/ 63 h 63"/>
                <a:gd name="T28" fmla="*/ 0 w 63"/>
                <a:gd name="T29" fmla="*/ 27 h 63"/>
                <a:gd name="T30" fmla="*/ 30 w 63"/>
                <a:gd name="T31" fmla="*/ 59 h 63"/>
                <a:gd name="T32" fmla="*/ 51 w 63"/>
                <a:gd name="T33" fmla="*/ 50 h 63"/>
                <a:gd name="T34" fmla="*/ 51 w 63"/>
                <a:gd name="T35" fmla="*/ 50 h 63"/>
                <a:gd name="T36" fmla="*/ 59 w 63"/>
                <a:gd name="T37" fmla="*/ 34 h 63"/>
                <a:gd name="T38" fmla="*/ 59 w 63"/>
                <a:gd name="T39" fmla="*/ 34 h 63"/>
                <a:gd name="T40" fmla="*/ 48 w 63"/>
                <a:gd name="T41" fmla="*/ 13 h 63"/>
                <a:gd name="T42" fmla="*/ 48 w 63"/>
                <a:gd name="T43" fmla="*/ 13 h 63"/>
                <a:gd name="T44" fmla="*/ 38 w 63"/>
                <a:gd name="T45" fmla="*/ 5 h 63"/>
                <a:gd name="T46" fmla="*/ 38 w 63"/>
                <a:gd name="T47" fmla="*/ 5 h 63"/>
                <a:gd name="T48" fmla="*/ 15 w 63"/>
                <a:gd name="T49" fmla="*/ 8 h 63"/>
                <a:gd name="T50" fmla="*/ 4 w 63"/>
                <a:gd name="T51" fmla="*/ 27 h 63"/>
                <a:gd name="T52" fmla="*/ 30 w 63"/>
                <a:gd name="T5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3">
                  <a:moveTo>
                    <a:pt x="0" y="27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63" y="1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40"/>
                    <a:pt x="60" y="47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5" y="60"/>
                    <a:pt x="37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13" y="63"/>
                    <a:pt x="1" y="47"/>
                    <a:pt x="0" y="27"/>
                  </a:cubicBezTo>
                  <a:close/>
                  <a:moveTo>
                    <a:pt x="30" y="59"/>
                  </a:moveTo>
                  <a:cubicBezTo>
                    <a:pt x="36" y="59"/>
                    <a:pt x="43" y="57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7" y="44"/>
                    <a:pt x="59" y="39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6"/>
                    <a:pt x="54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4" y="9"/>
                    <a:pt x="39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46"/>
                    <a:pt x="16" y="59"/>
                    <a:pt x="30" y="5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66"/>
            <p:cNvSpPr/>
            <p:nvPr/>
          </p:nvSpPr>
          <p:spPr bwMode="auto">
            <a:xfrm rot="964014">
              <a:off x="8523745" y="1620806"/>
              <a:ext cx="315676" cy="383367"/>
            </a:xfrm>
            <a:custGeom>
              <a:avLst/>
              <a:gdLst>
                <a:gd name="T0" fmla="*/ 15 w 61"/>
                <a:gd name="T1" fmla="*/ 10 h 72"/>
                <a:gd name="T2" fmla="*/ 59 w 61"/>
                <a:gd name="T3" fmla="*/ 35 h 72"/>
                <a:gd name="T4" fmla="*/ 7 w 61"/>
                <a:gd name="T5" fmla="*/ 53 h 72"/>
                <a:gd name="T6" fmla="*/ 0 w 61"/>
                <a:gd name="T7" fmla="*/ 30 h 72"/>
                <a:gd name="T8" fmla="*/ 15 w 61"/>
                <a:gd name="T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2">
                  <a:moveTo>
                    <a:pt x="15" y="10"/>
                  </a:moveTo>
                  <a:cubicBezTo>
                    <a:pt x="15" y="10"/>
                    <a:pt x="61" y="0"/>
                    <a:pt x="59" y="35"/>
                  </a:cubicBezTo>
                  <a:cubicBezTo>
                    <a:pt x="58" y="69"/>
                    <a:pt x="28" y="72"/>
                    <a:pt x="7" y="53"/>
                  </a:cubicBezTo>
                  <a:cubicBezTo>
                    <a:pt x="0" y="30"/>
                    <a:pt x="0" y="30"/>
                    <a:pt x="0" y="3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67"/>
            <p:cNvSpPr/>
            <p:nvPr/>
          </p:nvSpPr>
          <p:spPr bwMode="auto">
            <a:xfrm rot="964014">
              <a:off x="8584015" y="1783385"/>
              <a:ext cx="249911" cy="73984"/>
            </a:xfrm>
            <a:custGeom>
              <a:avLst/>
              <a:gdLst>
                <a:gd name="T0" fmla="*/ 46 w 48"/>
                <a:gd name="T1" fmla="*/ 14 h 14"/>
                <a:gd name="T2" fmla="*/ 2 w 48"/>
                <a:gd name="T3" fmla="*/ 5 h 14"/>
                <a:gd name="T4" fmla="*/ 1 w 48"/>
                <a:gd name="T5" fmla="*/ 2 h 14"/>
                <a:gd name="T6" fmla="*/ 1 w 48"/>
                <a:gd name="T7" fmla="*/ 2 h 14"/>
                <a:gd name="T8" fmla="*/ 3 w 48"/>
                <a:gd name="T9" fmla="*/ 1 h 14"/>
                <a:gd name="T10" fmla="*/ 3 w 48"/>
                <a:gd name="T11" fmla="*/ 1 h 14"/>
                <a:gd name="T12" fmla="*/ 46 w 48"/>
                <a:gd name="T13" fmla="*/ 10 h 14"/>
                <a:gd name="T14" fmla="*/ 48 w 48"/>
                <a:gd name="T15" fmla="*/ 12 h 14"/>
                <a:gd name="T16" fmla="*/ 48 w 48"/>
                <a:gd name="T17" fmla="*/ 12 h 14"/>
                <a:gd name="T18" fmla="*/ 46 w 48"/>
                <a:gd name="T19" fmla="*/ 14 h 14"/>
                <a:gd name="T20" fmla="*/ 46 w 48"/>
                <a:gd name="T21" fmla="*/ 14 h 14"/>
                <a:gd name="T22" fmla="*/ 46 w 48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4">
                  <a:moveTo>
                    <a:pt x="46" y="1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68"/>
            <p:cNvSpPr>
              <a:spLocks noEditPoints="1"/>
            </p:cNvSpPr>
            <p:nvPr/>
          </p:nvSpPr>
          <p:spPr bwMode="auto">
            <a:xfrm rot="964014">
              <a:off x="8511319" y="1658093"/>
              <a:ext cx="333214" cy="318352"/>
            </a:xfrm>
            <a:custGeom>
              <a:avLst/>
              <a:gdLst>
                <a:gd name="T0" fmla="*/ 36 w 64"/>
                <a:gd name="T1" fmla="*/ 60 h 60"/>
                <a:gd name="T2" fmla="*/ 7 w 64"/>
                <a:gd name="T3" fmla="*/ 47 h 60"/>
                <a:gd name="T4" fmla="*/ 7 w 64"/>
                <a:gd name="T5" fmla="*/ 47 h 60"/>
                <a:gd name="T6" fmla="*/ 7 w 64"/>
                <a:gd name="T7" fmla="*/ 46 h 60"/>
                <a:gd name="T8" fmla="*/ 0 w 64"/>
                <a:gd name="T9" fmla="*/ 24 h 60"/>
                <a:gd name="T10" fmla="*/ 0 w 64"/>
                <a:gd name="T11" fmla="*/ 22 h 60"/>
                <a:gd name="T12" fmla="*/ 0 w 64"/>
                <a:gd name="T13" fmla="*/ 22 h 60"/>
                <a:gd name="T14" fmla="*/ 16 w 64"/>
                <a:gd name="T15" fmla="*/ 2 h 60"/>
                <a:gd name="T16" fmla="*/ 17 w 64"/>
                <a:gd name="T17" fmla="*/ 1 h 60"/>
                <a:gd name="T18" fmla="*/ 17 w 64"/>
                <a:gd name="T19" fmla="*/ 1 h 60"/>
                <a:gd name="T20" fmla="*/ 31 w 64"/>
                <a:gd name="T21" fmla="*/ 0 h 60"/>
                <a:gd name="T22" fmla="*/ 31 w 64"/>
                <a:gd name="T23" fmla="*/ 0 h 60"/>
                <a:gd name="T24" fmla="*/ 52 w 64"/>
                <a:gd name="T25" fmla="*/ 5 h 60"/>
                <a:gd name="T26" fmla="*/ 52 w 64"/>
                <a:gd name="T27" fmla="*/ 5 h 60"/>
                <a:gd name="T28" fmla="*/ 63 w 64"/>
                <a:gd name="T29" fmla="*/ 26 h 60"/>
                <a:gd name="T30" fmla="*/ 63 w 64"/>
                <a:gd name="T31" fmla="*/ 26 h 60"/>
                <a:gd name="T32" fmla="*/ 63 w 64"/>
                <a:gd name="T33" fmla="*/ 28 h 60"/>
                <a:gd name="T34" fmla="*/ 63 w 64"/>
                <a:gd name="T35" fmla="*/ 28 h 60"/>
                <a:gd name="T36" fmla="*/ 36 w 64"/>
                <a:gd name="T37" fmla="*/ 60 h 60"/>
                <a:gd name="T38" fmla="*/ 36 w 64"/>
                <a:gd name="T39" fmla="*/ 60 h 60"/>
                <a:gd name="T40" fmla="*/ 36 w 64"/>
                <a:gd name="T41" fmla="*/ 60 h 60"/>
                <a:gd name="T42" fmla="*/ 36 w 64"/>
                <a:gd name="T43" fmla="*/ 56 h 60"/>
                <a:gd name="T44" fmla="*/ 59 w 64"/>
                <a:gd name="T45" fmla="*/ 28 h 60"/>
                <a:gd name="T46" fmla="*/ 59 w 64"/>
                <a:gd name="T47" fmla="*/ 28 h 60"/>
                <a:gd name="T48" fmla="*/ 59 w 64"/>
                <a:gd name="T49" fmla="*/ 26 h 60"/>
                <a:gd name="T50" fmla="*/ 59 w 64"/>
                <a:gd name="T51" fmla="*/ 26 h 60"/>
                <a:gd name="T52" fmla="*/ 50 w 64"/>
                <a:gd name="T53" fmla="*/ 8 h 60"/>
                <a:gd name="T54" fmla="*/ 50 w 64"/>
                <a:gd name="T55" fmla="*/ 8 h 60"/>
                <a:gd name="T56" fmla="*/ 31 w 64"/>
                <a:gd name="T57" fmla="*/ 4 h 60"/>
                <a:gd name="T58" fmla="*/ 31 w 64"/>
                <a:gd name="T59" fmla="*/ 4 h 60"/>
                <a:gd name="T60" fmla="*/ 18 w 64"/>
                <a:gd name="T61" fmla="*/ 5 h 60"/>
                <a:gd name="T62" fmla="*/ 18 w 64"/>
                <a:gd name="T63" fmla="*/ 5 h 60"/>
                <a:gd name="T64" fmla="*/ 4 w 64"/>
                <a:gd name="T65" fmla="*/ 24 h 60"/>
                <a:gd name="T66" fmla="*/ 10 w 64"/>
                <a:gd name="T67" fmla="*/ 45 h 60"/>
                <a:gd name="T68" fmla="*/ 36 w 64"/>
                <a:gd name="T6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0">
                  <a:moveTo>
                    <a:pt x="36" y="60"/>
                  </a:moveTo>
                  <a:cubicBezTo>
                    <a:pt x="26" y="60"/>
                    <a:pt x="16" y="5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23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6" y="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9" y="8"/>
                    <a:pt x="64" y="15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7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49"/>
                    <a:pt x="51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36" y="56"/>
                  </a:moveTo>
                  <a:cubicBezTo>
                    <a:pt x="48" y="56"/>
                    <a:pt x="58" y="4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17"/>
                    <a:pt x="56" y="11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5" y="5"/>
                    <a:pt x="37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5" y="4"/>
                    <a:pt x="20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9" y="52"/>
                    <a:pt x="28" y="56"/>
                    <a:pt x="36" y="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769"/>
            <p:cNvSpPr/>
            <p:nvPr/>
          </p:nvSpPr>
          <p:spPr bwMode="auto">
            <a:xfrm rot="964014">
              <a:off x="8579712" y="1269923"/>
              <a:ext cx="372673" cy="403544"/>
            </a:xfrm>
            <a:custGeom>
              <a:avLst/>
              <a:gdLst>
                <a:gd name="T0" fmla="*/ 0 w 72"/>
                <a:gd name="T1" fmla="*/ 40 h 76"/>
                <a:gd name="T2" fmla="*/ 48 w 72"/>
                <a:gd name="T3" fmla="*/ 25 h 76"/>
                <a:gd name="T4" fmla="*/ 24 w 72"/>
                <a:gd name="T5" fmla="*/ 76 h 76"/>
                <a:gd name="T6" fmla="*/ 3 w 72"/>
                <a:gd name="T7" fmla="*/ 64 h 76"/>
                <a:gd name="T8" fmla="*/ 0 w 72"/>
                <a:gd name="T9" fmla="*/ 4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6">
                  <a:moveTo>
                    <a:pt x="0" y="40"/>
                  </a:moveTo>
                  <a:cubicBezTo>
                    <a:pt x="0" y="40"/>
                    <a:pt x="25" y="0"/>
                    <a:pt x="48" y="25"/>
                  </a:cubicBezTo>
                  <a:cubicBezTo>
                    <a:pt x="72" y="51"/>
                    <a:pt x="52" y="74"/>
                    <a:pt x="24" y="76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770"/>
            <p:cNvSpPr/>
            <p:nvPr/>
          </p:nvSpPr>
          <p:spPr bwMode="auto">
            <a:xfrm rot="964014">
              <a:off x="8634867" y="1414921"/>
              <a:ext cx="219220" cy="152451"/>
            </a:xfrm>
            <a:custGeom>
              <a:avLst/>
              <a:gdLst>
                <a:gd name="T0" fmla="*/ 1 w 42"/>
                <a:gd name="T1" fmla="*/ 28 h 29"/>
                <a:gd name="T2" fmla="*/ 1 w 42"/>
                <a:gd name="T3" fmla="*/ 25 h 29"/>
                <a:gd name="T4" fmla="*/ 1 w 42"/>
                <a:gd name="T5" fmla="*/ 25 h 29"/>
                <a:gd name="T6" fmla="*/ 38 w 42"/>
                <a:gd name="T7" fmla="*/ 1 h 29"/>
                <a:gd name="T8" fmla="*/ 41 w 42"/>
                <a:gd name="T9" fmla="*/ 2 h 29"/>
                <a:gd name="T10" fmla="*/ 41 w 42"/>
                <a:gd name="T11" fmla="*/ 2 h 29"/>
                <a:gd name="T12" fmla="*/ 41 w 42"/>
                <a:gd name="T13" fmla="*/ 4 h 29"/>
                <a:gd name="T14" fmla="*/ 41 w 42"/>
                <a:gd name="T15" fmla="*/ 4 h 29"/>
                <a:gd name="T16" fmla="*/ 3 w 42"/>
                <a:gd name="T17" fmla="*/ 29 h 29"/>
                <a:gd name="T18" fmla="*/ 2 w 42"/>
                <a:gd name="T19" fmla="*/ 29 h 29"/>
                <a:gd name="T20" fmla="*/ 2 w 42"/>
                <a:gd name="T21" fmla="*/ 29 h 29"/>
                <a:gd name="T22" fmla="*/ 1 w 42"/>
                <a:gd name="T2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9">
                  <a:moveTo>
                    <a:pt x="1" y="28"/>
                  </a:moveTo>
                  <a:cubicBezTo>
                    <a:pt x="0" y="27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41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771"/>
            <p:cNvSpPr>
              <a:spLocks noEditPoints="1"/>
            </p:cNvSpPr>
            <p:nvPr/>
          </p:nvSpPr>
          <p:spPr bwMode="auto">
            <a:xfrm rot="964014">
              <a:off x="8557357" y="1339432"/>
              <a:ext cx="326638" cy="334046"/>
            </a:xfrm>
            <a:custGeom>
              <a:avLst/>
              <a:gdLst>
                <a:gd name="T0" fmla="*/ 25 w 63"/>
                <a:gd name="T1" fmla="*/ 62 h 63"/>
                <a:gd name="T2" fmla="*/ 4 w 63"/>
                <a:gd name="T3" fmla="*/ 51 h 63"/>
                <a:gd name="T4" fmla="*/ 3 w 63"/>
                <a:gd name="T5" fmla="*/ 50 h 63"/>
                <a:gd name="T6" fmla="*/ 3 w 63"/>
                <a:gd name="T7" fmla="*/ 50 h 63"/>
                <a:gd name="T8" fmla="*/ 0 w 63"/>
                <a:gd name="T9" fmla="*/ 25 h 63"/>
                <a:gd name="T10" fmla="*/ 2 w 63"/>
                <a:gd name="T11" fmla="*/ 25 h 63"/>
                <a:gd name="T12" fmla="*/ 3 w 63"/>
                <a:gd name="T13" fmla="*/ 26 h 63"/>
                <a:gd name="T14" fmla="*/ 2 w 63"/>
                <a:gd name="T15" fmla="*/ 25 h 63"/>
                <a:gd name="T16" fmla="*/ 0 w 63"/>
                <a:gd name="T17" fmla="*/ 25 h 63"/>
                <a:gd name="T18" fmla="*/ 0 w 63"/>
                <a:gd name="T19" fmla="*/ 23 h 63"/>
                <a:gd name="T20" fmla="*/ 0 w 63"/>
                <a:gd name="T21" fmla="*/ 23 h 63"/>
                <a:gd name="T22" fmla="*/ 33 w 63"/>
                <a:gd name="T23" fmla="*/ 0 h 63"/>
                <a:gd name="T24" fmla="*/ 33 w 63"/>
                <a:gd name="T25" fmla="*/ 0 h 63"/>
                <a:gd name="T26" fmla="*/ 52 w 63"/>
                <a:gd name="T27" fmla="*/ 9 h 63"/>
                <a:gd name="T28" fmla="*/ 52 w 63"/>
                <a:gd name="T29" fmla="*/ 9 h 63"/>
                <a:gd name="T30" fmla="*/ 63 w 63"/>
                <a:gd name="T31" fmla="*/ 33 h 63"/>
                <a:gd name="T32" fmla="*/ 63 w 63"/>
                <a:gd name="T33" fmla="*/ 33 h 63"/>
                <a:gd name="T34" fmla="*/ 26 w 63"/>
                <a:gd name="T35" fmla="*/ 63 h 63"/>
                <a:gd name="T36" fmla="*/ 26 w 63"/>
                <a:gd name="T37" fmla="*/ 63 h 63"/>
                <a:gd name="T38" fmla="*/ 25 w 63"/>
                <a:gd name="T39" fmla="*/ 62 h 63"/>
                <a:gd name="T40" fmla="*/ 7 w 63"/>
                <a:gd name="T41" fmla="*/ 48 h 63"/>
                <a:gd name="T42" fmla="*/ 26 w 63"/>
                <a:gd name="T43" fmla="*/ 59 h 63"/>
                <a:gd name="T44" fmla="*/ 59 w 63"/>
                <a:gd name="T45" fmla="*/ 33 h 63"/>
                <a:gd name="T46" fmla="*/ 59 w 63"/>
                <a:gd name="T47" fmla="*/ 33 h 63"/>
                <a:gd name="T48" fmla="*/ 49 w 63"/>
                <a:gd name="T49" fmla="*/ 12 h 63"/>
                <a:gd name="T50" fmla="*/ 49 w 63"/>
                <a:gd name="T51" fmla="*/ 12 h 63"/>
                <a:gd name="T52" fmla="*/ 33 w 63"/>
                <a:gd name="T53" fmla="*/ 4 h 63"/>
                <a:gd name="T54" fmla="*/ 33 w 63"/>
                <a:gd name="T55" fmla="*/ 4 h 63"/>
                <a:gd name="T56" fmla="*/ 13 w 63"/>
                <a:gd name="T57" fmla="*/ 15 h 63"/>
                <a:gd name="T58" fmla="*/ 13 w 63"/>
                <a:gd name="T59" fmla="*/ 15 h 63"/>
                <a:gd name="T60" fmla="*/ 4 w 63"/>
                <a:gd name="T61" fmla="*/ 25 h 63"/>
                <a:gd name="T62" fmla="*/ 4 w 63"/>
                <a:gd name="T63" fmla="*/ 25 h 63"/>
                <a:gd name="T64" fmla="*/ 7 w 63"/>
                <a:gd name="T65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25" y="62"/>
                  </a:move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6" y="3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17"/>
                    <a:pt x="63" y="26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50"/>
                    <a:pt x="4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62"/>
                    <a:pt x="25" y="62"/>
                  </a:cubicBezTo>
                  <a:close/>
                  <a:moveTo>
                    <a:pt x="7" y="48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45" y="57"/>
                    <a:pt x="59" y="47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27"/>
                    <a:pt x="56" y="20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3" y="6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6" y="4"/>
                    <a:pt x="18" y="9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9"/>
                    <a:pt x="5" y="2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48"/>
                    <a:pt x="7" y="48"/>
                    <a:pt x="7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772"/>
            <p:cNvSpPr/>
            <p:nvPr/>
          </p:nvSpPr>
          <p:spPr bwMode="auto">
            <a:xfrm rot="964014">
              <a:off x="8418447" y="1512612"/>
              <a:ext cx="170991" cy="217466"/>
            </a:xfrm>
            <a:custGeom>
              <a:avLst/>
              <a:gdLst>
                <a:gd name="T0" fmla="*/ 14 w 78"/>
                <a:gd name="T1" fmla="*/ 0 h 97"/>
                <a:gd name="T2" fmla="*/ 0 w 78"/>
                <a:gd name="T3" fmla="*/ 82 h 97"/>
                <a:gd name="T4" fmla="*/ 62 w 78"/>
                <a:gd name="T5" fmla="*/ 97 h 97"/>
                <a:gd name="T6" fmla="*/ 78 w 78"/>
                <a:gd name="T7" fmla="*/ 11 h 97"/>
                <a:gd name="T8" fmla="*/ 14 w 78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7">
                  <a:moveTo>
                    <a:pt x="14" y="0"/>
                  </a:moveTo>
                  <a:lnTo>
                    <a:pt x="0" y="82"/>
                  </a:lnTo>
                  <a:lnTo>
                    <a:pt x="62" y="97"/>
                  </a:lnTo>
                  <a:lnTo>
                    <a:pt x="78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773"/>
            <p:cNvSpPr/>
            <p:nvPr/>
          </p:nvSpPr>
          <p:spPr bwMode="auto">
            <a:xfrm rot="964014">
              <a:off x="8543257" y="1566645"/>
              <a:ext cx="118378" cy="217466"/>
            </a:xfrm>
            <a:custGeom>
              <a:avLst/>
              <a:gdLst>
                <a:gd name="T0" fmla="*/ 0 w 23"/>
                <a:gd name="T1" fmla="*/ 36 h 41"/>
                <a:gd name="T2" fmla="*/ 20 w 23"/>
                <a:gd name="T3" fmla="*/ 41 h 41"/>
                <a:gd name="T4" fmla="*/ 17 w 23"/>
                <a:gd name="T5" fmla="*/ 2 h 41"/>
                <a:gd name="T6" fmla="*/ 7 w 23"/>
                <a:gd name="T7" fmla="*/ 0 h 41"/>
                <a:gd name="T8" fmla="*/ 0 w 23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1">
                  <a:moveTo>
                    <a:pt x="0" y="36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3" y="28"/>
                    <a:pt x="22" y="14"/>
                    <a:pt x="1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774"/>
            <p:cNvSpPr/>
            <p:nvPr/>
          </p:nvSpPr>
          <p:spPr bwMode="auto">
            <a:xfrm rot="964014">
              <a:off x="8494239" y="1385856"/>
              <a:ext cx="151261" cy="163660"/>
            </a:xfrm>
            <a:custGeom>
              <a:avLst/>
              <a:gdLst>
                <a:gd name="T0" fmla="*/ 27 w 29"/>
                <a:gd name="T1" fmla="*/ 31 h 31"/>
                <a:gd name="T2" fmla="*/ 29 w 29"/>
                <a:gd name="T3" fmla="*/ 19 h 31"/>
                <a:gd name="T4" fmla="*/ 5 w 29"/>
                <a:gd name="T5" fmla="*/ 0 h 31"/>
                <a:gd name="T6" fmla="*/ 0 w 29"/>
                <a:gd name="T7" fmla="*/ 26 h 31"/>
                <a:gd name="T8" fmla="*/ 27 w 2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7" y="31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3" y="11"/>
                    <a:pt x="15" y="4"/>
                    <a:pt x="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7" y="3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775"/>
            <p:cNvSpPr/>
            <p:nvPr/>
          </p:nvSpPr>
          <p:spPr bwMode="auto">
            <a:xfrm rot="964014">
              <a:off x="8615474" y="1509732"/>
              <a:ext cx="52613" cy="73984"/>
            </a:xfrm>
            <a:custGeom>
              <a:avLst/>
              <a:gdLst>
                <a:gd name="T0" fmla="*/ 10 w 10"/>
                <a:gd name="T1" fmla="*/ 14 h 14"/>
                <a:gd name="T2" fmla="*/ 2 w 10"/>
                <a:gd name="T3" fmla="*/ 0 h 14"/>
                <a:gd name="T4" fmla="*/ 0 w 10"/>
                <a:gd name="T5" fmla="*/ 12 h 14"/>
                <a:gd name="T6" fmla="*/ 1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cubicBezTo>
                    <a:pt x="8" y="9"/>
                    <a:pt x="5" y="4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776"/>
            <p:cNvSpPr/>
            <p:nvPr/>
          </p:nvSpPr>
          <p:spPr bwMode="auto">
            <a:xfrm rot="964014">
              <a:off x="8340333" y="1680474"/>
              <a:ext cx="166607" cy="201772"/>
            </a:xfrm>
            <a:custGeom>
              <a:avLst/>
              <a:gdLst>
                <a:gd name="T0" fmla="*/ 0 w 32"/>
                <a:gd name="T1" fmla="*/ 32 h 38"/>
                <a:gd name="T2" fmla="*/ 27 w 32"/>
                <a:gd name="T3" fmla="*/ 38 h 38"/>
                <a:gd name="T4" fmla="*/ 32 w 32"/>
                <a:gd name="T5" fmla="*/ 6 h 38"/>
                <a:gd name="T6" fmla="*/ 6 w 32"/>
                <a:gd name="T7" fmla="*/ 0 h 38"/>
                <a:gd name="T8" fmla="*/ 0 w 32"/>
                <a:gd name="T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9" y="34"/>
                    <a:pt x="18" y="36"/>
                    <a:pt x="27" y="3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777"/>
            <p:cNvSpPr/>
            <p:nvPr/>
          </p:nvSpPr>
          <p:spPr bwMode="auto">
            <a:xfrm rot="964014">
              <a:off x="8065280" y="1522037"/>
              <a:ext cx="181952" cy="212981"/>
            </a:xfrm>
            <a:custGeom>
              <a:avLst/>
              <a:gdLst>
                <a:gd name="T0" fmla="*/ 7 w 35"/>
                <a:gd name="T1" fmla="*/ 0 h 40"/>
                <a:gd name="T2" fmla="*/ 0 w 35"/>
                <a:gd name="T3" fmla="*/ 34 h 40"/>
                <a:gd name="T4" fmla="*/ 28 w 35"/>
                <a:gd name="T5" fmla="*/ 40 h 40"/>
                <a:gd name="T6" fmla="*/ 35 w 35"/>
                <a:gd name="T7" fmla="*/ 7 h 40"/>
                <a:gd name="T8" fmla="*/ 7 w 3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7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8" y="36"/>
                    <a:pt x="18" y="38"/>
                    <a:pt x="28" y="40"/>
                  </a:cubicBezTo>
                  <a:cubicBezTo>
                    <a:pt x="35" y="7"/>
                    <a:pt x="35" y="7"/>
                    <a:pt x="35" y="7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778"/>
            <p:cNvSpPr/>
            <p:nvPr/>
          </p:nvSpPr>
          <p:spPr bwMode="auto">
            <a:xfrm rot="964014">
              <a:off x="8149306" y="1367842"/>
              <a:ext cx="175375" cy="206256"/>
            </a:xfrm>
            <a:custGeom>
              <a:avLst/>
              <a:gdLst>
                <a:gd name="T0" fmla="*/ 80 w 80"/>
                <a:gd name="T1" fmla="*/ 14 h 92"/>
                <a:gd name="T2" fmla="*/ 14 w 80"/>
                <a:gd name="T3" fmla="*/ 0 h 92"/>
                <a:gd name="T4" fmla="*/ 0 w 80"/>
                <a:gd name="T5" fmla="*/ 76 h 92"/>
                <a:gd name="T6" fmla="*/ 66 w 80"/>
                <a:gd name="T7" fmla="*/ 92 h 92"/>
                <a:gd name="T8" fmla="*/ 80 w 80"/>
                <a:gd name="T9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2">
                  <a:moveTo>
                    <a:pt x="80" y="14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66" y="92"/>
                  </a:lnTo>
                  <a:lnTo>
                    <a:pt x="80" y="1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779"/>
            <p:cNvSpPr/>
            <p:nvPr/>
          </p:nvSpPr>
          <p:spPr bwMode="auto">
            <a:xfrm rot="964014">
              <a:off x="8277887" y="1439343"/>
              <a:ext cx="186337" cy="217466"/>
            </a:xfrm>
            <a:custGeom>
              <a:avLst/>
              <a:gdLst>
                <a:gd name="T0" fmla="*/ 71 w 85"/>
                <a:gd name="T1" fmla="*/ 97 h 97"/>
                <a:gd name="T2" fmla="*/ 85 w 85"/>
                <a:gd name="T3" fmla="*/ 15 h 97"/>
                <a:gd name="T4" fmla="*/ 14 w 85"/>
                <a:gd name="T5" fmla="*/ 0 h 97"/>
                <a:gd name="T6" fmla="*/ 0 w 85"/>
                <a:gd name="T7" fmla="*/ 78 h 97"/>
                <a:gd name="T8" fmla="*/ 71 w 8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7">
                  <a:moveTo>
                    <a:pt x="71" y="97"/>
                  </a:moveTo>
                  <a:lnTo>
                    <a:pt x="85" y="15"/>
                  </a:lnTo>
                  <a:lnTo>
                    <a:pt x="14" y="0"/>
                  </a:lnTo>
                  <a:lnTo>
                    <a:pt x="0" y="78"/>
                  </a:lnTo>
                  <a:lnTo>
                    <a:pt x="71" y="9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780"/>
            <p:cNvSpPr/>
            <p:nvPr/>
          </p:nvSpPr>
          <p:spPr bwMode="auto">
            <a:xfrm rot="964014">
              <a:off x="8351830" y="1316735"/>
              <a:ext cx="181952" cy="170386"/>
            </a:xfrm>
            <a:custGeom>
              <a:avLst/>
              <a:gdLst>
                <a:gd name="T0" fmla="*/ 30 w 35"/>
                <a:gd name="T1" fmla="*/ 32 h 32"/>
                <a:gd name="T2" fmla="*/ 35 w 35"/>
                <a:gd name="T3" fmla="*/ 6 h 32"/>
                <a:gd name="T4" fmla="*/ 24 w 35"/>
                <a:gd name="T5" fmla="*/ 3 h 32"/>
                <a:gd name="T6" fmla="*/ 5 w 35"/>
                <a:gd name="T7" fmla="*/ 1 h 32"/>
                <a:gd name="T8" fmla="*/ 0 w 35"/>
                <a:gd name="T9" fmla="*/ 26 h 32"/>
                <a:gd name="T10" fmla="*/ 30 w 35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0" y="32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1" y="4"/>
                    <a:pt x="28" y="3"/>
                    <a:pt x="24" y="3"/>
                  </a:cubicBezTo>
                  <a:cubicBezTo>
                    <a:pt x="24" y="3"/>
                    <a:pt x="16" y="0"/>
                    <a:pt x="5" y="1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30" y="32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781"/>
            <p:cNvSpPr/>
            <p:nvPr/>
          </p:nvSpPr>
          <p:spPr bwMode="auto">
            <a:xfrm rot="964014">
              <a:off x="8196321" y="1598369"/>
              <a:ext cx="190721" cy="212981"/>
            </a:xfrm>
            <a:custGeom>
              <a:avLst/>
              <a:gdLst>
                <a:gd name="T0" fmla="*/ 7 w 37"/>
                <a:gd name="T1" fmla="*/ 0 h 40"/>
                <a:gd name="T2" fmla="*/ 0 w 37"/>
                <a:gd name="T3" fmla="*/ 33 h 40"/>
                <a:gd name="T4" fmla="*/ 31 w 37"/>
                <a:gd name="T5" fmla="*/ 40 h 40"/>
                <a:gd name="T6" fmla="*/ 37 w 37"/>
                <a:gd name="T7" fmla="*/ 8 h 40"/>
                <a:gd name="T8" fmla="*/ 7 w 3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7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0" y="35"/>
                    <a:pt x="21" y="38"/>
                    <a:pt x="31" y="4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782"/>
            <p:cNvSpPr/>
            <p:nvPr/>
          </p:nvSpPr>
          <p:spPr bwMode="auto">
            <a:xfrm rot="964014">
              <a:off x="8469056" y="1746812"/>
              <a:ext cx="129340" cy="183837"/>
            </a:xfrm>
            <a:custGeom>
              <a:avLst/>
              <a:gdLst>
                <a:gd name="T0" fmla="*/ 25 w 25"/>
                <a:gd name="T1" fmla="*/ 5 h 35"/>
                <a:gd name="T2" fmla="*/ 5 w 25"/>
                <a:gd name="T3" fmla="*/ 0 h 35"/>
                <a:gd name="T4" fmla="*/ 0 w 25"/>
                <a:gd name="T5" fmla="*/ 32 h 35"/>
                <a:gd name="T6" fmla="*/ 11 w 25"/>
                <a:gd name="T7" fmla="*/ 35 h 35"/>
                <a:gd name="T8" fmla="*/ 25 w 25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25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3"/>
                    <a:pt x="8" y="34"/>
                    <a:pt x="11" y="35"/>
                  </a:cubicBezTo>
                  <a:cubicBezTo>
                    <a:pt x="18" y="25"/>
                    <a:pt x="23" y="15"/>
                    <a:pt x="25" y="5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783"/>
            <p:cNvSpPr/>
            <p:nvPr/>
          </p:nvSpPr>
          <p:spPr bwMode="auto">
            <a:xfrm rot="964014">
              <a:off x="8274414" y="1837843"/>
              <a:ext cx="166607" cy="154692"/>
            </a:xfrm>
            <a:custGeom>
              <a:avLst/>
              <a:gdLst>
                <a:gd name="T0" fmla="*/ 5 w 32"/>
                <a:gd name="T1" fmla="*/ 0 h 29"/>
                <a:gd name="T2" fmla="*/ 0 w 32"/>
                <a:gd name="T3" fmla="*/ 29 h 29"/>
                <a:gd name="T4" fmla="*/ 29 w 32"/>
                <a:gd name="T5" fmla="*/ 21 h 29"/>
                <a:gd name="T6" fmla="*/ 32 w 32"/>
                <a:gd name="T7" fmla="*/ 6 h 29"/>
                <a:gd name="T8" fmla="*/ 5 w 3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5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0" y="29"/>
                    <a:pt x="21" y="27"/>
                    <a:pt x="29" y="2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3" y="4"/>
                    <a:pt x="14" y="2"/>
                    <a:pt x="5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784"/>
            <p:cNvSpPr/>
            <p:nvPr/>
          </p:nvSpPr>
          <p:spPr bwMode="auto">
            <a:xfrm rot="964014">
              <a:off x="8004383" y="1687844"/>
              <a:ext cx="162223" cy="190563"/>
            </a:xfrm>
            <a:custGeom>
              <a:avLst/>
              <a:gdLst>
                <a:gd name="T0" fmla="*/ 3 w 31"/>
                <a:gd name="T1" fmla="*/ 0 h 36"/>
                <a:gd name="T2" fmla="*/ 0 w 31"/>
                <a:gd name="T3" fmla="*/ 16 h 36"/>
                <a:gd name="T4" fmla="*/ 26 w 31"/>
                <a:gd name="T5" fmla="*/ 36 h 36"/>
                <a:gd name="T6" fmla="*/ 31 w 31"/>
                <a:gd name="T7" fmla="*/ 6 h 36"/>
                <a:gd name="T8" fmla="*/ 3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" y="24"/>
                    <a:pt x="16" y="31"/>
                    <a:pt x="26" y="3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1" y="4"/>
                    <a:pt x="11" y="2"/>
                    <a:pt x="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85"/>
            <p:cNvSpPr/>
            <p:nvPr/>
          </p:nvSpPr>
          <p:spPr bwMode="auto">
            <a:xfrm rot="964014">
              <a:off x="8125213" y="1761113"/>
              <a:ext cx="186337" cy="190563"/>
            </a:xfrm>
            <a:custGeom>
              <a:avLst/>
              <a:gdLst>
                <a:gd name="T0" fmla="*/ 5 w 36"/>
                <a:gd name="T1" fmla="*/ 0 h 36"/>
                <a:gd name="T2" fmla="*/ 0 w 36"/>
                <a:gd name="T3" fmla="*/ 30 h 36"/>
                <a:gd name="T4" fmla="*/ 31 w 36"/>
                <a:gd name="T5" fmla="*/ 36 h 36"/>
                <a:gd name="T6" fmla="*/ 36 w 36"/>
                <a:gd name="T7" fmla="*/ 7 h 36"/>
                <a:gd name="T8" fmla="*/ 5 w 3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0" y="34"/>
                    <a:pt x="20" y="36"/>
                    <a:pt x="31" y="3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6" y="5"/>
                    <a:pt x="15" y="2"/>
                    <a:pt x="5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86"/>
            <p:cNvSpPr/>
            <p:nvPr/>
          </p:nvSpPr>
          <p:spPr bwMode="auto">
            <a:xfrm rot="964014">
              <a:off x="8423158" y="1898267"/>
              <a:ext cx="72343" cy="80709"/>
            </a:xfrm>
            <a:custGeom>
              <a:avLst/>
              <a:gdLst>
                <a:gd name="T0" fmla="*/ 0 w 14"/>
                <a:gd name="T1" fmla="*/ 15 h 15"/>
                <a:gd name="T2" fmla="*/ 10 w 14"/>
                <a:gd name="T3" fmla="*/ 8 h 15"/>
                <a:gd name="T4" fmla="*/ 14 w 14"/>
                <a:gd name="T5" fmla="*/ 3 h 15"/>
                <a:gd name="T6" fmla="*/ 3 w 14"/>
                <a:gd name="T7" fmla="*/ 0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1" y="6"/>
                    <a:pt x="13" y="4"/>
                    <a:pt x="14" y="3"/>
                  </a:cubicBezTo>
                  <a:cubicBezTo>
                    <a:pt x="11" y="2"/>
                    <a:pt x="7" y="1"/>
                    <a:pt x="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787"/>
            <p:cNvSpPr/>
            <p:nvPr/>
          </p:nvSpPr>
          <p:spPr bwMode="auto">
            <a:xfrm rot="964014">
              <a:off x="8065293" y="1331081"/>
              <a:ext cx="124955" cy="174869"/>
            </a:xfrm>
            <a:custGeom>
              <a:avLst/>
              <a:gdLst>
                <a:gd name="T0" fmla="*/ 24 w 24"/>
                <a:gd name="T1" fmla="*/ 1 h 33"/>
                <a:gd name="T2" fmla="*/ 16 w 24"/>
                <a:gd name="T3" fmla="*/ 0 h 33"/>
                <a:gd name="T4" fmla="*/ 0 w 24"/>
                <a:gd name="T5" fmla="*/ 29 h 33"/>
                <a:gd name="T6" fmla="*/ 18 w 24"/>
                <a:gd name="T7" fmla="*/ 33 h 33"/>
                <a:gd name="T8" fmla="*/ 24 w 2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7"/>
                    <a:pt x="4" y="16"/>
                    <a:pt x="0" y="29"/>
                  </a:cubicBezTo>
                  <a:cubicBezTo>
                    <a:pt x="18" y="33"/>
                    <a:pt x="18" y="33"/>
                    <a:pt x="18" y="3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788"/>
            <p:cNvSpPr/>
            <p:nvPr/>
          </p:nvSpPr>
          <p:spPr bwMode="auto">
            <a:xfrm rot="964014">
              <a:off x="8217042" y="1280229"/>
              <a:ext cx="170991" cy="132273"/>
            </a:xfrm>
            <a:custGeom>
              <a:avLst/>
              <a:gdLst>
                <a:gd name="T0" fmla="*/ 28 w 33"/>
                <a:gd name="T1" fmla="*/ 25 h 25"/>
                <a:gd name="T2" fmla="*/ 33 w 33"/>
                <a:gd name="T3" fmla="*/ 0 h 25"/>
                <a:gd name="T4" fmla="*/ 2 w 33"/>
                <a:gd name="T5" fmla="*/ 10 h 25"/>
                <a:gd name="T6" fmla="*/ 0 w 33"/>
                <a:gd name="T7" fmla="*/ 19 h 25"/>
                <a:gd name="T8" fmla="*/ 28 w 3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8" y="25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4" y="0"/>
                    <a:pt x="12" y="3"/>
                    <a:pt x="2" y="1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8" y="2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789"/>
            <p:cNvSpPr/>
            <p:nvPr/>
          </p:nvSpPr>
          <p:spPr bwMode="auto">
            <a:xfrm rot="964014">
              <a:off x="8176228" y="1305688"/>
              <a:ext cx="52613" cy="47081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8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90"/>
            <p:cNvSpPr/>
            <p:nvPr/>
          </p:nvSpPr>
          <p:spPr bwMode="auto">
            <a:xfrm rot="964014">
              <a:off x="7974569" y="1647214"/>
              <a:ext cx="65766" cy="100885"/>
            </a:xfrm>
            <a:custGeom>
              <a:avLst/>
              <a:gdLst>
                <a:gd name="T0" fmla="*/ 0 w 13"/>
                <a:gd name="T1" fmla="*/ 0 h 19"/>
                <a:gd name="T2" fmla="*/ 10 w 13"/>
                <a:gd name="T3" fmla="*/ 19 h 19"/>
                <a:gd name="T4" fmla="*/ 13 w 13"/>
                <a:gd name="T5" fmla="*/ 3 h 19"/>
                <a:gd name="T6" fmla="*/ 0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2" y="7"/>
                    <a:pt x="6" y="13"/>
                    <a:pt x="10" y="1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91"/>
            <p:cNvSpPr/>
            <p:nvPr/>
          </p:nvSpPr>
          <p:spPr bwMode="auto">
            <a:xfrm rot="964014">
              <a:off x="8000633" y="1470073"/>
              <a:ext cx="113994" cy="201772"/>
            </a:xfrm>
            <a:custGeom>
              <a:avLst/>
              <a:gdLst>
                <a:gd name="T0" fmla="*/ 22 w 22"/>
                <a:gd name="T1" fmla="*/ 4 h 38"/>
                <a:gd name="T2" fmla="*/ 4 w 22"/>
                <a:gd name="T3" fmla="*/ 0 h 38"/>
                <a:gd name="T4" fmla="*/ 3 w 22"/>
                <a:gd name="T5" fmla="*/ 2 h 38"/>
                <a:gd name="T6" fmla="*/ 2 w 22"/>
                <a:gd name="T7" fmla="*/ 35 h 38"/>
                <a:gd name="T8" fmla="*/ 15 w 22"/>
                <a:gd name="T9" fmla="*/ 38 h 38"/>
                <a:gd name="T10" fmla="*/ 22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22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0" y="14"/>
                    <a:pt x="0" y="25"/>
                    <a:pt x="2" y="35"/>
                  </a:cubicBezTo>
                  <a:cubicBezTo>
                    <a:pt x="6" y="36"/>
                    <a:pt x="10" y="37"/>
                    <a:pt x="15" y="3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92"/>
            <p:cNvSpPr>
              <a:spLocks noEditPoints="1"/>
            </p:cNvSpPr>
            <p:nvPr/>
          </p:nvSpPr>
          <p:spPr bwMode="auto">
            <a:xfrm rot="964014">
              <a:off x="8265785" y="129243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4 h 17"/>
                <a:gd name="T26" fmla="*/ 16 w 16"/>
                <a:gd name="T27" fmla="*/ 4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2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2 w 16"/>
                <a:gd name="T53" fmla="*/ 14 h 17"/>
                <a:gd name="T54" fmla="*/ 12 w 16"/>
                <a:gd name="T55" fmla="*/ 14 h 17"/>
                <a:gd name="T56" fmla="*/ 13 w 16"/>
                <a:gd name="T57" fmla="*/ 10 h 17"/>
                <a:gd name="T58" fmla="*/ 13 w 16"/>
                <a:gd name="T59" fmla="*/ 10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3 h 17"/>
                <a:gd name="T68" fmla="*/ 2 w 16"/>
                <a:gd name="T69" fmla="*/ 13 h 17"/>
                <a:gd name="T70" fmla="*/ 3 w 16"/>
                <a:gd name="T71" fmla="*/ 13 h 17"/>
                <a:gd name="T72" fmla="*/ 3 w 16"/>
                <a:gd name="T73" fmla="*/ 2 h 17"/>
                <a:gd name="T74" fmla="*/ 3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93"/>
            <p:cNvSpPr>
              <a:spLocks noEditPoints="1"/>
            </p:cNvSpPr>
            <p:nvPr/>
          </p:nvSpPr>
          <p:spPr bwMode="auto">
            <a:xfrm rot="964014">
              <a:off x="8399479" y="1358941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2 h 17"/>
                <a:gd name="T8" fmla="*/ 0 w 16"/>
                <a:gd name="T9" fmla="*/ 12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3 w 16"/>
                <a:gd name="T19" fmla="*/ 0 h 17"/>
                <a:gd name="T20" fmla="*/ 3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2 w 16"/>
                <a:gd name="T37" fmla="*/ 17 h 17"/>
                <a:gd name="T38" fmla="*/ 3 w 16"/>
                <a:gd name="T39" fmla="*/ 12 h 17"/>
                <a:gd name="T40" fmla="*/ 7 w 16"/>
                <a:gd name="T41" fmla="*/ 13 h 17"/>
                <a:gd name="T42" fmla="*/ 7 w 16"/>
                <a:gd name="T43" fmla="*/ 13 h 17"/>
                <a:gd name="T44" fmla="*/ 12 w 16"/>
                <a:gd name="T45" fmla="*/ 15 h 17"/>
                <a:gd name="T46" fmla="*/ 12 w 16"/>
                <a:gd name="T47" fmla="*/ 15 h 17"/>
                <a:gd name="T48" fmla="*/ 12 w 16"/>
                <a:gd name="T49" fmla="*/ 13 h 17"/>
                <a:gd name="T50" fmla="*/ 12 w 16"/>
                <a:gd name="T51" fmla="*/ 13 h 17"/>
                <a:gd name="T52" fmla="*/ 13 w 16"/>
                <a:gd name="T53" fmla="*/ 9 h 17"/>
                <a:gd name="T54" fmla="*/ 13 w 16"/>
                <a:gd name="T55" fmla="*/ 9 h 17"/>
                <a:gd name="T56" fmla="*/ 14 w 16"/>
                <a:gd name="T57" fmla="*/ 4 h 17"/>
                <a:gd name="T58" fmla="*/ 14 w 16"/>
                <a:gd name="T59" fmla="*/ 4 h 17"/>
                <a:gd name="T60" fmla="*/ 4 w 16"/>
                <a:gd name="T61" fmla="*/ 2 h 17"/>
                <a:gd name="T62" fmla="*/ 2 w 16"/>
                <a:gd name="T63" fmla="*/ 12 h 17"/>
                <a:gd name="T64" fmla="*/ 2 w 16"/>
                <a:gd name="T65" fmla="*/ 12 h 17"/>
                <a:gd name="T66" fmla="*/ 3 w 16"/>
                <a:gd name="T67" fmla="*/ 12 h 17"/>
                <a:gd name="T68" fmla="*/ 3 w 16"/>
                <a:gd name="T69" fmla="*/ 2 h 17"/>
                <a:gd name="T70" fmla="*/ 3 w 16"/>
                <a:gd name="T71" fmla="*/ 1 h 17"/>
                <a:gd name="T72" fmla="*/ 3 w 16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6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4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2"/>
                  </a:moveTo>
                  <a:cubicBezTo>
                    <a:pt x="4" y="13"/>
                    <a:pt x="5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794"/>
            <p:cNvSpPr>
              <a:spLocks noEditPoints="1"/>
            </p:cNvSpPr>
            <p:nvPr/>
          </p:nvSpPr>
          <p:spPr bwMode="auto">
            <a:xfrm rot="964014">
              <a:off x="8525528" y="142853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3 w 17"/>
                <a:gd name="T37" fmla="*/ 17 h 17"/>
                <a:gd name="T38" fmla="*/ 13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13 w 17"/>
                <a:gd name="T59" fmla="*/ 17 h 17"/>
                <a:gd name="T60" fmla="*/ 13 w 17"/>
                <a:gd name="T61" fmla="*/ 17 h 17"/>
                <a:gd name="T62" fmla="*/ 14 w 17"/>
                <a:gd name="T63" fmla="*/ 17 h 17"/>
                <a:gd name="T64" fmla="*/ 14 w 17"/>
                <a:gd name="T65" fmla="*/ 17 h 17"/>
                <a:gd name="T66" fmla="*/ 14 w 17"/>
                <a:gd name="T67" fmla="*/ 17 h 17"/>
                <a:gd name="T68" fmla="*/ 14 w 17"/>
                <a:gd name="T69" fmla="*/ 17 h 17"/>
                <a:gd name="T70" fmla="*/ 14 w 17"/>
                <a:gd name="T71" fmla="*/ 17 h 17"/>
                <a:gd name="T72" fmla="*/ 3 w 17"/>
                <a:gd name="T73" fmla="*/ 13 h 17"/>
                <a:gd name="T74" fmla="*/ 7 w 17"/>
                <a:gd name="T75" fmla="*/ 14 h 17"/>
                <a:gd name="T76" fmla="*/ 7 w 17"/>
                <a:gd name="T77" fmla="*/ 14 h 17"/>
                <a:gd name="T78" fmla="*/ 13 w 17"/>
                <a:gd name="T79" fmla="*/ 15 h 17"/>
                <a:gd name="T80" fmla="*/ 13 w 17"/>
                <a:gd name="T81" fmla="*/ 15 h 17"/>
                <a:gd name="T82" fmla="*/ 13 w 17"/>
                <a:gd name="T83" fmla="*/ 14 h 17"/>
                <a:gd name="T84" fmla="*/ 13 w 17"/>
                <a:gd name="T85" fmla="*/ 14 h 17"/>
                <a:gd name="T86" fmla="*/ 14 w 17"/>
                <a:gd name="T87" fmla="*/ 10 h 17"/>
                <a:gd name="T88" fmla="*/ 14 w 17"/>
                <a:gd name="T89" fmla="*/ 10 h 17"/>
                <a:gd name="T90" fmla="*/ 15 w 17"/>
                <a:gd name="T91" fmla="*/ 4 h 17"/>
                <a:gd name="T92" fmla="*/ 15 w 17"/>
                <a:gd name="T93" fmla="*/ 4 h 17"/>
                <a:gd name="T94" fmla="*/ 5 w 17"/>
                <a:gd name="T95" fmla="*/ 2 h 17"/>
                <a:gd name="T96" fmla="*/ 2 w 17"/>
                <a:gd name="T97" fmla="*/ 13 h 17"/>
                <a:gd name="T98" fmla="*/ 2 w 17"/>
                <a:gd name="T99" fmla="*/ 13 h 17"/>
                <a:gd name="T100" fmla="*/ 3 w 17"/>
                <a:gd name="T101" fmla="*/ 13 h 17"/>
                <a:gd name="T102" fmla="*/ 4 w 17"/>
                <a:gd name="T103" fmla="*/ 2 h 17"/>
                <a:gd name="T104" fmla="*/ 4 w 17"/>
                <a:gd name="T105" fmla="*/ 1 h 17"/>
                <a:gd name="T106" fmla="*/ 4 w 17"/>
                <a:gd name="T10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3" y="13"/>
                  </a:move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795"/>
            <p:cNvSpPr>
              <a:spLocks noEditPoints="1"/>
            </p:cNvSpPr>
            <p:nvPr/>
          </p:nvSpPr>
          <p:spPr bwMode="auto">
            <a:xfrm rot="964014">
              <a:off x="8191130" y="1424918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3 w 16"/>
                <a:gd name="T7" fmla="*/ 17 h 17"/>
                <a:gd name="T8" fmla="*/ 1 w 16"/>
                <a:gd name="T9" fmla="*/ 14 h 17"/>
                <a:gd name="T10" fmla="*/ 1 w 16"/>
                <a:gd name="T11" fmla="*/ 14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3 w 16"/>
                <a:gd name="T21" fmla="*/ 1 h 17"/>
                <a:gd name="T22" fmla="*/ 3 w 16"/>
                <a:gd name="T23" fmla="*/ 1 h 17"/>
                <a:gd name="T24" fmla="*/ 4 w 16"/>
                <a:gd name="T25" fmla="*/ 0 h 17"/>
                <a:gd name="T26" fmla="*/ 4 w 16"/>
                <a:gd name="T27" fmla="*/ 0 h 17"/>
                <a:gd name="T28" fmla="*/ 15 w 16"/>
                <a:gd name="T29" fmla="*/ 3 h 17"/>
                <a:gd name="T30" fmla="*/ 16 w 16"/>
                <a:gd name="T31" fmla="*/ 4 h 17"/>
                <a:gd name="T32" fmla="*/ 16 w 16"/>
                <a:gd name="T33" fmla="*/ 4 h 17"/>
                <a:gd name="T34" fmla="*/ 14 w 16"/>
                <a:gd name="T35" fmla="*/ 16 h 17"/>
                <a:gd name="T36" fmla="*/ 14 w 16"/>
                <a:gd name="T37" fmla="*/ 16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3 w 16"/>
                <a:gd name="T55" fmla="*/ 14 h 17"/>
                <a:gd name="T56" fmla="*/ 13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4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796"/>
            <p:cNvSpPr>
              <a:spLocks noEditPoints="1"/>
            </p:cNvSpPr>
            <p:nvPr/>
          </p:nvSpPr>
          <p:spPr bwMode="auto">
            <a:xfrm rot="964014">
              <a:off x="8115016" y="1580849"/>
              <a:ext cx="87687" cy="85193"/>
            </a:xfrm>
            <a:custGeom>
              <a:avLst/>
              <a:gdLst>
                <a:gd name="T0" fmla="*/ 13 w 17"/>
                <a:gd name="T1" fmla="*/ 16 h 16"/>
                <a:gd name="T2" fmla="*/ 13 w 17"/>
                <a:gd name="T3" fmla="*/ 16 h 16"/>
                <a:gd name="T4" fmla="*/ 13 w 17"/>
                <a:gd name="T5" fmla="*/ 16 h 16"/>
                <a:gd name="T6" fmla="*/ 1 w 17"/>
                <a:gd name="T7" fmla="*/ 14 h 16"/>
                <a:gd name="T8" fmla="*/ 1 w 17"/>
                <a:gd name="T9" fmla="*/ 14 h 16"/>
                <a:gd name="T10" fmla="*/ 0 w 17"/>
                <a:gd name="T11" fmla="*/ 12 h 16"/>
                <a:gd name="T12" fmla="*/ 0 w 17"/>
                <a:gd name="T13" fmla="*/ 12 h 16"/>
                <a:gd name="T14" fmla="*/ 0 w 17"/>
                <a:gd name="T15" fmla="*/ 12 h 16"/>
                <a:gd name="T16" fmla="*/ 0 w 17"/>
                <a:gd name="T17" fmla="*/ 12 h 16"/>
                <a:gd name="T18" fmla="*/ 3 w 17"/>
                <a:gd name="T19" fmla="*/ 1 h 16"/>
                <a:gd name="T20" fmla="*/ 3 w 17"/>
                <a:gd name="T21" fmla="*/ 1 h 16"/>
                <a:gd name="T22" fmla="*/ 4 w 17"/>
                <a:gd name="T23" fmla="*/ 0 h 16"/>
                <a:gd name="T24" fmla="*/ 4 w 17"/>
                <a:gd name="T25" fmla="*/ 0 h 16"/>
                <a:gd name="T26" fmla="*/ 16 w 17"/>
                <a:gd name="T27" fmla="*/ 2 h 16"/>
                <a:gd name="T28" fmla="*/ 17 w 17"/>
                <a:gd name="T29" fmla="*/ 3 h 16"/>
                <a:gd name="T30" fmla="*/ 17 w 17"/>
                <a:gd name="T31" fmla="*/ 3 h 16"/>
                <a:gd name="T32" fmla="*/ 14 w 17"/>
                <a:gd name="T33" fmla="*/ 16 h 16"/>
                <a:gd name="T34" fmla="*/ 14 w 17"/>
                <a:gd name="T35" fmla="*/ 16 h 16"/>
                <a:gd name="T36" fmla="*/ 13 w 17"/>
                <a:gd name="T37" fmla="*/ 16 h 16"/>
                <a:gd name="T38" fmla="*/ 13 w 17"/>
                <a:gd name="T39" fmla="*/ 16 h 16"/>
                <a:gd name="T40" fmla="*/ 13 w 17"/>
                <a:gd name="T41" fmla="*/ 16 h 16"/>
                <a:gd name="T42" fmla="*/ 13 w 17"/>
                <a:gd name="T43" fmla="*/ 16 h 16"/>
                <a:gd name="T44" fmla="*/ 13 w 17"/>
                <a:gd name="T45" fmla="*/ 16 h 16"/>
                <a:gd name="T46" fmla="*/ 13 w 17"/>
                <a:gd name="T47" fmla="*/ 16 h 16"/>
                <a:gd name="T48" fmla="*/ 13 w 17"/>
                <a:gd name="T49" fmla="*/ 16 h 16"/>
                <a:gd name="T50" fmla="*/ 4 w 17"/>
                <a:gd name="T51" fmla="*/ 12 h 16"/>
                <a:gd name="T52" fmla="*/ 7 w 17"/>
                <a:gd name="T53" fmla="*/ 13 h 16"/>
                <a:gd name="T54" fmla="*/ 7 w 17"/>
                <a:gd name="T55" fmla="*/ 13 h 16"/>
                <a:gd name="T56" fmla="*/ 13 w 17"/>
                <a:gd name="T57" fmla="*/ 14 h 16"/>
                <a:gd name="T58" fmla="*/ 13 w 17"/>
                <a:gd name="T59" fmla="*/ 14 h 16"/>
                <a:gd name="T60" fmla="*/ 13 w 17"/>
                <a:gd name="T61" fmla="*/ 13 h 16"/>
                <a:gd name="T62" fmla="*/ 13 w 17"/>
                <a:gd name="T63" fmla="*/ 13 h 16"/>
                <a:gd name="T64" fmla="*/ 14 w 17"/>
                <a:gd name="T65" fmla="*/ 9 h 16"/>
                <a:gd name="T66" fmla="*/ 14 w 17"/>
                <a:gd name="T67" fmla="*/ 9 h 16"/>
                <a:gd name="T68" fmla="*/ 15 w 17"/>
                <a:gd name="T69" fmla="*/ 4 h 16"/>
                <a:gd name="T70" fmla="*/ 15 w 17"/>
                <a:gd name="T71" fmla="*/ 4 h 16"/>
                <a:gd name="T72" fmla="*/ 5 w 17"/>
                <a:gd name="T73" fmla="*/ 2 h 16"/>
                <a:gd name="T74" fmla="*/ 2 w 17"/>
                <a:gd name="T75" fmla="*/ 12 h 16"/>
                <a:gd name="T76" fmla="*/ 2 w 17"/>
                <a:gd name="T77" fmla="*/ 12 h 16"/>
                <a:gd name="T78" fmla="*/ 4 w 17"/>
                <a:gd name="T79" fmla="*/ 12 h 16"/>
                <a:gd name="T80" fmla="*/ 4 w 17"/>
                <a:gd name="T81" fmla="*/ 2 h 16"/>
                <a:gd name="T82" fmla="*/ 4 w 17"/>
                <a:gd name="T83" fmla="*/ 1 h 16"/>
                <a:gd name="T84" fmla="*/ 4 w 17"/>
                <a:gd name="T8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6"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4" y="12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797"/>
            <p:cNvSpPr>
              <a:spLocks noEditPoints="1"/>
            </p:cNvSpPr>
            <p:nvPr/>
          </p:nvSpPr>
          <p:spPr bwMode="auto">
            <a:xfrm rot="964014">
              <a:off x="8038830" y="1724012"/>
              <a:ext cx="83304" cy="89676"/>
            </a:xfrm>
            <a:custGeom>
              <a:avLst/>
              <a:gdLst>
                <a:gd name="T0" fmla="*/ 1 w 16"/>
                <a:gd name="T1" fmla="*/ 14 h 17"/>
                <a:gd name="T2" fmla="*/ 0 w 16"/>
                <a:gd name="T3" fmla="*/ 13 h 17"/>
                <a:gd name="T4" fmla="*/ 0 w 16"/>
                <a:gd name="T5" fmla="*/ 12 h 17"/>
                <a:gd name="T6" fmla="*/ 2 w 16"/>
                <a:gd name="T7" fmla="*/ 1 h 17"/>
                <a:gd name="T8" fmla="*/ 3 w 16"/>
                <a:gd name="T9" fmla="*/ 0 h 17"/>
                <a:gd name="T10" fmla="*/ 15 w 16"/>
                <a:gd name="T11" fmla="*/ 2 h 17"/>
                <a:gd name="T12" fmla="*/ 16 w 16"/>
                <a:gd name="T13" fmla="*/ 3 h 17"/>
                <a:gd name="T14" fmla="*/ 14 w 16"/>
                <a:gd name="T15" fmla="*/ 16 h 17"/>
                <a:gd name="T16" fmla="*/ 13 w 16"/>
                <a:gd name="T17" fmla="*/ 17 h 17"/>
                <a:gd name="T18" fmla="*/ 13 w 16"/>
                <a:gd name="T19" fmla="*/ 17 h 17"/>
                <a:gd name="T20" fmla="*/ 13 w 16"/>
                <a:gd name="T21" fmla="*/ 17 h 17"/>
                <a:gd name="T22" fmla="*/ 13 w 16"/>
                <a:gd name="T23" fmla="*/ 17 h 17"/>
                <a:gd name="T24" fmla="*/ 13 w 16"/>
                <a:gd name="T25" fmla="*/ 17 h 17"/>
                <a:gd name="T26" fmla="*/ 13 w 16"/>
                <a:gd name="T27" fmla="*/ 17 h 17"/>
                <a:gd name="T28" fmla="*/ 13 w 16"/>
                <a:gd name="T29" fmla="*/ 17 h 17"/>
                <a:gd name="T30" fmla="*/ 13 w 16"/>
                <a:gd name="T31" fmla="*/ 17 h 17"/>
                <a:gd name="T32" fmla="*/ 12 w 16"/>
                <a:gd name="T33" fmla="*/ 17 h 17"/>
                <a:gd name="T34" fmla="*/ 12 w 16"/>
                <a:gd name="T35" fmla="*/ 17 h 17"/>
                <a:gd name="T36" fmla="*/ 12 w 16"/>
                <a:gd name="T37" fmla="*/ 17 h 17"/>
                <a:gd name="T38" fmla="*/ 12 w 16"/>
                <a:gd name="T39" fmla="*/ 17 h 17"/>
                <a:gd name="T40" fmla="*/ 12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4 h 17"/>
                <a:gd name="T52" fmla="*/ 13 w 16"/>
                <a:gd name="T53" fmla="*/ 9 h 17"/>
                <a:gd name="T54" fmla="*/ 14 w 16"/>
                <a:gd name="T55" fmla="*/ 4 h 17"/>
                <a:gd name="T56" fmla="*/ 2 w 16"/>
                <a:gd name="T57" fmla="*/ 12 h 17"/>
                <a:gd name="T58" fmla="*/ 3 w 16"/>
                <a:gd name="T59" fmla="*/ 13 h 17"/>
                <a:gd name="T60" fmla="*/ 3 w 16"/>
                <a:gd name="T61" fmla="*/ 1 h 17"/>
                <a:gd name="T62" fmla="*/ 13 w 16"/>
                <a:gd name="T63" fmla="*/ 17 h 17"/>
                <a:gd name="T64" fmla="*/ 13 w 16"/>
                <a:gd name="T65" fmla="*/ 17 h 17"/>
                <a:gd name="T66" fmla="*/ 13 w 16"/>
                <a:gd name="T6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4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98"/>
            <p:cNvSpPr>
              <a:spLocks noEditPoints="1"/>
            </p:cNvSpPr>
            <p:nvPr/>
          </p:nvSpPr>
          <p:spPr bwMode="auto">
            <a:xfrm rot="964014">
              <a:off x="8076553" y="1371553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2 h 17"/>
                <a:gd name="T12" fmla="*/ 0 w 17"/>
                <a:gd name="T13" fmla="*/ 12 h 17"/>
                <a:gd name="T14" fmla="*/ 6 w 17"/>
                <a:gd name="T15" fmla="*/ 0 h 17"/>
                <a:gd name="T16" fmla="*/ 6 w 17"/>
                <a:gd name="T17" fmla="*/ 0 h 17"/>
                <a:gd name="T18" fmla="*/ 7 w 17"/>
                <a:gd name="T19" fmla="*/ 0 h 17"/>
                <a:gd name="T20" fmla="*/ 7 w 17"/>
                <a:gd name="T21" fmla="*/ 0 h 17"/>
                <a:gd name="T22" fmla="*/ 16 w 17"/>
                <a:gd name="T23" fmla="*/ 2 h 17"/>
                <a:gd name="T24" fmla="*/ 17 w 17"/>
                <a:gd name="T25" fmla="*/ 3 h 17"/>
                <a:gd name="T26" fmla="*/ 17 w 17"/>
                <a:gd name="T27" fmla="*/ 3 h 17"/>
                <a:gd name="T28" fmla="*/ 14 w 17"/>
                <a:gd name="T29" fmla="*/ 16 h 17"/>
                <a:gd name="T30" fmla="*/ 14 w 17"/>
                <a:gd name="T31" fmla="*/ 16 h 17"/>
                <a:gd name="T32" fmla="*/ 14 w 17"/>
                <a:gd name="T33" fmla="*/ 17 h 17"/>
                <a:gd name="T34" fmla="*/ 14 w 17"/>
                <a:gd name="T35" fmla="*/ 17 h 17"/>
                <a:gd name="T36" fmla="*/ 14 w 17"/>
                <a:gd name="T37" fmla="*/ 17 h 17"/>
                <a:gd name="T38" fmla="*/ 14 w 17"/>
                <a:gd name="T39" fmla="*/ 17 h 17"/>
                <a:gd name="T40" fmla="*/ 13 w 17"/>
                <a:gd name="T41" fmla="*/ 17 h 17"/>
                <a:gd name="T42" fmla="*/ 13 w 17"/>
                <a:gd name="T43" fmla="*/ 17 h 17"/>
                <a:gd name="T44" fmla="*/ 13 w 17"/>
                <a:gd name="T45" fmla="*/ 17 h 17"/>
                <a:gd name="T46" fmla="*/ 13 w 17"/>
                <a:gd name="T47" fmla="*/ 17 h 17"/>
                <a:gd name="T48" fmla="*/ 13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13 w 17"/>
                <a:gd name="T57" fmla="*/ 17 h 17"/>
                <a:gd name="T58" fmla="*/ 4 w 17"/>
                <a:gd name="T59" fmla="*/ 13 h 17"/>
                <a:gd name="T60" fmla="*/ 7 w 17"/>
                <a:gd name="T61" fmla="*/ 14 h 17"/>
                <a:gd name="T62" fmla="*/ 7 w 17"/>
                <a:gd name="T63" fmla="*/ 14 h 17"/>
                <a:gd name="T64" fmla="*/ 13 w 17"/>
                <a:gd name="T65" fmla="*/ 15 h 17"/>
                <a:gd name="T66" fmla="*/ 13 w 17"/>
                <a:gd name="T67" fmla="*/ 15 h 17"/>
                <a:gd name="T68" fmla="*/ 13 w 17"/>
                <a:gd name="T69" fmla="*/ 14 h 17"/>
                <a:gd name="T70" fmla="*/ 13 w 17"/>
                <a:gd name="T71" fmla="*/ 14 h 17"/>
                <a:gd name="T72" fmla="*/ 14 w 17"/>
                <a:gd name="T73" fmla="*/ 9 h 17"/>
                <a:gd name="T74" fmla="*/ 14 w 17"/>
                <a:gd name="T75" fmla="*/ 9 h 17"/>
                <a:gd name="T76" fmla="*/ 15 w 17"/>
                <a:gd name="T77" fmla="*/ 4 h 17"/>
                <a:gd name="T78" fmla="*/ 15 w 17"/>
                <a:gd name="T79" fmla="*/ 4 h 17"/>
                <a:gd name="T80" fmla="*/ 7 w 17"/>
                <a:gd name="T81" fmla="*/ 2 h 17"/>
                <a:gd name="T82" fmla="*/ 3 w 17"/>
                <a:gd name="T83" fmla="*/ 12 h 17"/>
                <a:gd name="T84" fmla="*/ 3 w 17"/>
                <a:gd name="T85" fmla="*/ 12 h 17"/>
                <a:gd name="T86" fmla="*/ 4 w 17"/>
                <a:gd name="T87" fmla="*/ 13 h 17"/>
                <a:gd name="T88" fmla="*/ 7 w 17"/>
                <a:gd name="T89" fmla="*/ 2 h 17"/>
                <a:gd name="T90" fmla="*/ 7 w 17"/>
                <a:gd name="T91" fmla="*/ 1 h 17"/>
                <a:gd name="T92" fmla="*/ 7 w 17"/>
                <a:gd name="T9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2" y="16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99"/>
            <p:cNvSpPr>
              <a:spLocks noEditPoints="1"/>
            </p:cNvSpPr>
            <p:nvPr/>
          </p:nvSpPr>
          <p:spPr bwMode="auto">
            <a:xfrm rot="964014">
              <a:off x="8003008" y="1516018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3 w 17"/>
                <a:gd name="T15" fmla="*/ 1 h 17"/>
                <a:gd name="T16" fmla="*/ 3 w 17"/>
                <a:gd name="T17" fmla="*/ 1 h 17"/>
                <a:gd name="T18" fmla="*/ 4 w 17"/>
                <a:gd name="T19" fmla="*/ 0 h 17"/>
                <a:gd name="T20" fmla="*/ 4 w 17"/>
                <a:gd name="T21" fmla="*/ 0 h 17"/>
                <a:gd name="T22" fmla="*/ 16 w 17"/>
                <a:gd name="T23" fmla="*/ 2 h 17"/>
                <a:gd name="T24" fmla="*/ 17 w 17"/>
                <a:gd name="T25" fmla="*/ 4 h 17"/>
                <a:gd name="T26" fmla="*/ 17 w 17"/>
                <a:gd name="T27" fmla="*/ 4 h 17"/>
                <a:gd name="T28" fmla="*/ 14 w 17"/>
                <a:gd name="T29" fmla="*/ 16 h 17"/>
                <a:gd name="T30" fmla="*/ 14 w 17"/>
                <a:gd name="T31" fmla="*/ 16 h 17"/>
                <a:gd name="T32" fmla="*/ 13 w 17"/>
                <a:gd name="T33" fmla="*/ 17 h 17"/>
                <a:gd name="T34" fmla="*/ 13 w 17"/>
                <a:gd name="T35" fmla="*/ 17 h 17"/>
                <a:gd name="T36" fmla="*/ 13 w 17"/>
                <a:gd name="T37" fmla="*/ 17 h 17"/>
                <a:gd name="T38" fmla="*/ 3 w 17"/>
                <a:gd name="T39" fmla="*/ 13 h 17"/>
                <a:gd name="T40" fmla="*/ 7 w 17"/>
                <a:gd name="T41" fmla="*/ 14 h 17"/>
                <a:gd name="T42" fmla="*/ 7 w 17"/>
                <a:gd name="T43" fmla="*/ 14 h 17"/>
                <a:gd name="T44" fmla="*/ 13 w 17"/>
                <a:gd name="T45" fmla="*/ 15 h 17"/>
                <a:gd name="T46" fmla="*/ 13 w 17"/>
                <a:gd name="T47" fmla="*/ 15 h 17"/>
                <a:gd name="T48" fmla="*/ 13 w 17"/>
                <a:gd name="T49" fmla="*/ 14 h 17"/>
                <a:gd name="T50" fmla="*/ 13 w 17"/>
                <a:gd name="T51" fmla="*/ 14 h 17"/>
                <a:gd name="T52" fmla="*/ 14 w 17"/>
                <a:gd name="T53" fmla="*/ 10 h 17"/>
                <a:gd name="T54" fmla="*/ 14 w 17"/>
                <a:gd name="T55" fmla="*/ 10 h 17"/>
                <a:gd name="T56" fmla="*/ 15 w 17"/>
                <a:gd name="T57" fmla="*/ 4 h 17"/>
                <a:gd name="T58" fmla="*/ 15 w 17"/>
                <a:gd name="T59" fmla="*/ 4 h 17"/>
                <a:gd name="T60" fmla="*/ 5 w 17"/>
                <a:gd name="T61" fmla="*/ 2 h 17"/>
                <a:gd name="T62" fmla="*/ 2 w 17"/>
                <a:gd name="T63" fmla="*/ 12 h 17"/>
                <a:gd name="T64" fmla="*/ 2 w 17"/>
                <a:gd name="T65" fmla="*/ 12 h 17"/>
                <a:gd name="T66" fmla="*/ 3 w 17"/>
                <a:gd name="T67" fmla="*/ 13 h 17"/>
                <a:gd name="T68" fmla="*/ 4 w 17"/>
                <a:gd name="T69" fmla="*/ 2 h 17"/>
                <a:gd name="T70" fmla="*/ 4 w 17"/>
                <a:gd name="T71" fmla="*/ 1 h 17"/>
                <a:gd name="T72" fmla="*/ 4 w 17"/>
                <a:gd name="T7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1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5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800"/>
            <p:cNvSpPr/>
            <p:nvPr/>
          </p:nvSpPr>
          <p:spPr bwMode="auto">
            <a:xfrm rot="964014">
              <a:off x="7974740" y="1657210"/>
              <a:ext cx="56997" cy="78467"/>
            </a:xfrm>
            <a:custGeom>
              <a:avLst/>
              <a:gdLst>
                <a:gd name="T0" fmla="*/ 7 w 11"/>
                <a:gd name="T1" fmla="*/ 14 h 15"/>
                <a:gd name="T2" fmla="*/ 7 w 11"/>
                <a:gd name="T3" fmla="*/ 13 h 15"/>
                <a:gd name="T4" fmla="*/ 7 w 11"/>
                <a:gd name="T5" fmla="*/ 13 h 15"/>
                <a:gd name="T6" fmla="*/ 7 w 11"/>
                <a:gd name="T7" fmla="*/ 13 h 15"/>
                <a:gd name="T8" fmla="*/ 7 w 11"/>
                <a:gd name="T9" fmla="*/ 13 h 15"/>
                <a:gd name="T10" fmla="*/ 7 w 11"/>
                <a:gd name="T11" fmla="*/ 12 h 15"/>
                <a:gd name="T12" fmla="*/ 7 w 11"/>
                <a:gd name="T13" fmla="*/ 12 h 15"/>
                <a:gd name="T14" fmla="*/ 8 w 11"/>
                <a:gd name="T15" fmla="*/ 8 h 15"/>
                <a:gd name="T16" fmla="*/ 8 w 11"/>
                <a:gd name="T17" fmla="*/ 8 h 15"/>
                <a:gd name="T18" fmla="*/ 9 w 11"/>
                <a:gd name="T19" fmla="*/ 4 h 15"/>
                <a:gd name="T20" fmla="*/ 9 w 11"/>
                <a:gd name="T21" fmla="*/ 4 h 15"/>
                <a:gd name="T22" fmla="*/ 1 w 11"/>
                <a:gd name="T23" fmla="*/ 2 h 15"/>
                <a:gd name="T24" fmla="*/ 0 w 11"/>
                <a:gd name="T25" fmla="*/ 1 h 15"/>
                <a:gd name="T26" fmla="*/ 0 w 11"/>
                <a:gd name="T27" fmla="*/ 1 h 15"/>
                <a:gd name="T28" fmla="*/ 1 w 11"/>
                <a:gd name="T29" fmla="*/ 0 h 15"/>
                <a:gd name="T30" fmla="*/ 1 w 11"/>
                <a:gd name="T31" fmla="*/ 0 h 15"/>
                <a:gd name="T32" fmla="*/ 10 w 11"/>
                <a:gd name="T33" fmla="*/ 2 h 15"/>
                <a:gd name="T34" fmla="*/ 11 w 11"/>
                <a:gd name="T35" fmla="*/ 3 h 15"/>
                <a:gd name="T36" fmla="*/ 11 w 11"/>
                <a:gd name="T37" fmla="*/ 3 h 15"/>
                <a:gd name="T38" fmla="*/ 9 w 11"/>
                <a:gd name="T39" fmla="*/ 13 h 15"/>
                <a:gd name="T40" fmla="*/ 9 w 11"/>
                <a:gd name="T41" fmla="*/ 13 h 15"/>
                <a:gd name="T42" fmla="*/ 8 w 11"/>
                <a:gd name="T43" fmla="*/ 15 h 15"/>
                <a:gd name="T44" fmla="*/ 8 w 11"/>
                <a:gd name="T45" fmla="*/ 15 h 15"/>
                <a:gd name="T46" fmla="*/ 8 w 11"/>
                <a:gd name="T47" fmla="*/ 15 h 15"/>
                <a:gd name="T48" fmla="*/ 7 w 11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7" y="14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801"/>
            <p:cNvSpPr>
              <a:spLocks noEditPoints="1"/>
            </p:cNvSpPr>
            <p:nvPr/>
          </p:nvSpPr>
          <p:spPr bwMode="auto">
            <a:xfrm rot="964014">
              <a:off x="8331698" y="1498111"/>
              <a:ext cx="83304" cy="91919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2 w 16"/>
                <a:gd name="T17" fmla="*/ 1 h 17"/>
                <a:gd name="T18" fmla="*/ 2 w 16"/>
                <a:gd name="T19" fmla="*/ 1 h 17"/>
                <a:gd name="T20" fmla="*/ 3 w 16"/>
                <a:gd name="T21" fmla="*/ 0 h 17"/>
                <a:gd name="T22" fmla="*/ 3 w 16"/>
                <a:gd name="T23" fmla="*/ 0 h 17"/>
                <a:gd name="T24" fmla="*/ 15 w 16"/>
                <a:gd name="T25" fmla="*/ 3 h 17"/>
                <a:gd name="T26" fmla="*/ 16 w 16"/>
                <a:gd name="T27" fmla="*/ 4 h 17"/>
                <a:gd name="T28" fmla="*/ 16 w 16"/>
                <a:gd name="T29" fmla="*/ 4 h 17"/>
                <a:gd name="T30" fmla="*/ 14 w 16"/>
                <a:gd name="T31" fmla="*/ 17 h 17"/>
                <a:gd name="T32" fmla="*/ 14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2 w 16"/>
                <a:gd name="T43" fmla="*/ 17 h 17"/>
                <a:gd name="T44" fmla="*/ 3 w 16"/>
                <a:gd name="T45" fmla="*/ 13 h 17"/>
                <a:gd name="T46" fmla="*/ 7 w 16"/>
                <a:gd name="T47" fmla="*/ 14 h 17"/>
                <a:gd name="T48" fmla="*/ 7 w 16"/>
                <a:gd name="T49" fmla="*/ 14 h 17"/>
                <a:gd name="T50" fmla="*/ 12 w 16"/>
                <a:gd name="T51" fmla="*/ 15 h 17"/>
                <a:gd name="T52" fmla="*/ 12 w 16"/>
                <a:gd name="T53" fmla="*/ 15 h 17"/>
                <a:gd name="T54" fmla="*/ 12 w 16"/>
                <a:gd name="T55" fmla="*/ 14 h 17"/>
                <a:gd name="T56" fmla="*/ 12 w 16"/>
                <a:gd name="T57" fmla="*/ 14 h 17"/>
                <a:gd name="T58" fmla="*/ 13 w 16"/>
                <a:gd name="T59" fmla="*/ 10 h 17"/>
                <a:gd name="T60" fmla="*/ 13 w 16"/>
                <a:gd name="T61" fmla="*/ 10 h 17"/>
                <a:gd name="T62" fmla="*/ 14 w 16"/>
                <a:gd name="T63" fmla="*/ 4 h 17"/>
                <a:gd name="T64" fmla="*/ 14 w 16"/>
                <a:gd name="T65" fmla="*/ 4 h 17"/>
                <a:gd name="T66" fmla="*/ 4 w 16"/>
                <a:gd name="T67" fmla="*/ 3 h 17"/>
                <a:gd name="T68" fmla="*/ 2 w 16"/>
                <a:gd name="T69" fmla="*/ 13 h 17"/>
                <a:gd name="T70" fmla="*/ 2 w 16"/>
                <a:gd name="T71" fmla="*/ 13 h 17"/>
                <a:gd name="T72" fmla="*/ 3 w 16"/>
                <a:gd name="T73" fmla="*/ 13 h 17"/>
                <a:gd name="T74" fmla="*/ 3 w 16"/>
                <a:gd name="T75" fmla="*/ 2 h 17"/>
                <a:gd name="T76" fmla="*/ 3 w 16"/>
                <a:gd name="T77" fmla="*/ 1 h 17"/>
                <a:gd name="T78" fmla="*/ 3 w 16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802"/>
            <p:cNvSpPr>
              <a:spLocks noEditPoints="1"/>
            </p:cNvSpPr>
            <p:nvPr/>
          </p:nvSpPr>
          <p:spPr bwMode="auto">
            <a:xfrm rot="964014">
              <a:off x="8457436" y="1569907"/>
              <a:ext cx="87687" cy="89676"/>
            </a:xfrm>
            <a:custGeom>
              <a:avLst/>
              <a:gdLst>
                <a:gd name="T0" fmla="*/ 13 w 17"/>
                <a:gd name="T1" fmla="*/ 17 h 17"/>
                <a:gd name="T2" fmla="*/ 13 w 17"/>
                <a:gd name="T3" fmla="*/ 17 h 17"/>
                <a:gd name="T4" fmla="*/ 13 w 17"/>
                <a:gd name="T5" fmla="*/ 17 h 17"/>
                <a:gd name="T6" fmla="*/ 1 w 17"/>
                <a:gd name="T7" fmla="*/ 14 h 17"/>
                <a:gd name="T8" fmla="*/ 1 w 17"/>
                <a:gd name="T9" fmla="*/ 14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2 h 17"/>
                <a:gd name="T16" fmla="*/ 0 w 17"/>
                <a:gd name="T17" fmla="*/ 12 h 17"/>
                <a:gd name="T18" fmla="*/ 3 w 17"/>
                <a:gd name="T19" fmla="*/ 1 h 17"/>
                <a:gd name="T20" fmla="*/ 3 w 17"/>
                <a:gd name="T21" fmla="*/ 1 h 17"/>
                <a:gd name="T22" fmla="*/ 4 w 17"/>
                <a:gd name="T23" fmla="*/ 0 h 17"/>
                <a:gd name="T24" fmla="*/ 4 w 17"/>
                <a:gd name="T25" fmla="*/ 0 h 17"/>
                <a:gd name="T26" fmla="*/ 16 w 17"/>
                <a:gd name="T27" fmla="*/ 2 h 17"/>
                <a:gd name="T28" fmla="*/ 17 w 17"/>
                <a:gd name="T29" fmla="*/ 3 h 17"/>
                <a:gd name="T30" fmla="*/ 17 w 17"/>
                <a:gd name="T31" fmla="*/ 3 h 17"/>
                <a:gd name="T32" fmla="*/ 14 w 17"/>
                <a:gd name="T33" fmla="*/ 16 h 17"/>
                <a:gd name="T34" fmla="*/ 14 w 17"/>
                <a:gd name="T35" fmla="*/ 16 h 17"/>
                <a:gd name="T36" fmla="*/ 14 w 17"/>
                <a:gd name="T37" fmla="*/ 17 h 17"/>
                <a:gd name="T38" fmla="*/ 14 w 17"/>
                <a:gd name="T39" fmla="*/ 17 h 17"/>
                <a:gd name="T40" fmla="*/ 14 w 17"/>
                <a:gd name="T41" fmla="*/ 17 h 17"/>
                <a:gd name="T42" fmla="*/ 14 w 17"/>
                <a:gd name="T43" fmla="*/ 17 h 17"/>
                <a:gd name="T44" fmla="*/ 14 w 17"/>
                <a:gd name="T45" fmla="*/ 17 h 17"/>
                <a:gd name="T46" fmla="*/ 14 w 17"/>
                <a:gd name="T47" fmla="*/ 17 h 17"/>
                <a:gd name="T48" fmla="*/ 14 w 17"/>
                <a:gd name="T49" fmla="*/ 17 h 17"/>
                <a:gd name="T50" fmla="*/ 13 w 17"/>
                <a:gd name="T51" fmla="*/ 17 h 17"/>
                <a:gd name="T52" fmla="*/ 13 w 17"/>
                <a:gd name="T53" fmla="*/ 17 h 17"/>
                <a:gd name="T54" fmla="*/ 13 w 17"/>
                <a:gd name="T55" fmla="*/ 17 h 17"/>
                <a:gd name="T56" fmla="*/ 4 w 17"/>
                <a:gd name="T57" fmla="*/ 13 h 17"/>
                <a:gd name="T58" fmla="*/ 7 w 17"/>
                <a:gd name="T59" fmla="*/ 14 h 17"/>
                <a:gd name="T60" fmla="*/ 7 w 17"/>
                <a:gd name="T61" fmla="*/ 14 h 17"/>
                <a:gd name="T62" fmla="*/ 13 w 17"/>
                <a:gd name="T63" fmla="*/ 15 h 17"/>
                <a:gd name="T64" fmla="*/ 13 w 17"/>
                <a:gd name="T65" fmla="*/ 15 h 17"/>
                <a:gd name="T66" fmla="*/ 13 w 17"/>
                <a:gd name="T67" fmla="*/ 13 h 17"/>
                <a:gd name="T68" fmla="*/ 13 w 17"/>
                <a:gd name="T69" fmla="*/ 13 h 17"/>
                <a:gd name="T70" fmla="*/ 14 w 17"/>
                <a:gd name="T71" fmla="*/ 9 h 17"/>
                <a:gd name="T72" fmla="*/ 14 w 17"/>
                <a:gd name="T73" fmla="*/ 9 h 17"/>
                <a:gd name="T74" fmla="*/ 15 w 17"/>
                <a:gd name="T75" fmla="*/ 4 h 17"/>
                <a:gd name="T76" fmla="*/ 15 w 17"/>
                <a:gd name="T77" fmla="*/ 4 h 17"/>
                <a:gd name="T78" fmla="*/ 5 w 17"/>
                <a:gd name="T79" fmla="*/ 2 h 17"/>
                <a:gd name="T80" fmla="*/ 3 w 17"/>
                <a:gd name="T81" fmla="*/ 12 h 17"/>
                <a:gd name="T82" fmla="*/ 3 w 17"/>
                <a:gd name="T83" fmla="*/ 12 h 17"/>
                <a:gd name="T84" fmla="*/ 4 w 17"/>
                <a:gd name="T85" fmla="*/ 13 h 17"/>
                <a:gd name="T86" fmla="*/ 4 w 17"/>
                <a:gd name="T87" fmla="*/ 2 h 17"/>
                <a:gd name="T88" fmla="*/ 4 w 17"/>
                <a:gd name="T89" fmla="*/ 1 h 17"/>
                <a:gd name="T90" fmla="*/ 4 w 17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4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4" y="13"/>
                  </a:moveTo>
                  <a:cubicBezTo>
                    <a:pt x="5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803"/>
            <p:cNvSpPr>
              <a:spLocks noEditPoints="1"/>
            </p:cNvSpPr>
            <p:nvPr/>
          </p:nvSpPr>
          <p:spPr bwMode="auto">
            <a:xfrm rot="964014">
              <a:off x="8578973" y="1629356"/>
              <a:ext cx="78920" cy="91919"/>
            </a:xfrm>
            <a:custGeom>
              <a:avLst/>
              <a:gdLst>
                <a:gd name="T0" fmla="*/ 12 w 15"/>
                <a:gd name="T1" fmla="*/ 17 h 17"/>
                <a:gd name="T2" fmla="*/ 1 w 15"/>
                <a:gd name="T3" fmla="*/ 14 h 17"/>
                <a:gd name="T4" fmla="*/ 1 w 15"/>
                <a:gd name="T5" fmla="*/ 14 h 17"/>
                <a:gd name="T6" fmla="*/ 0 w 15"/>
                <a:gd name="T7" fmla="*/ 13 h 17"/>
                <a:gd name="T8" fmla="*/ 0 w 15"/>
                <a:gd name="T9" fmla="*/ 13 h 17"/>
                <a:gd name="T10" fmla="*/ 0 w 15"/>
                <a:gd name="T11" fmla="*/ 13 h 17"/>
                <a:gd name="T12" fmla="*/ 0 w 15"/>
                <a:gd name="T13" fmla="*/ 13 h 17"/>
                <a:gd name="T14" fmla="*/ 2 w 15"/>
                <a:gd name="T15" fmla="*/ 1 h 17"/>
                <a:gd name="T16" fmla="*/ 2 w 15"/>
                <a:gd name="T17" fmla="*/ 1 h 17"/>
                <a:gd name="T18" fmla="*/ 3 w 15"/>
                <a:gd name="T19" fmla="*/ 1 h 17"/>
                <a:gd name="T20" fmla="*/ 3 w 15"/>
                <a:gd name="T21" fmla="*/ 1 h 17"/>
                <a:gd name="T22" fmla="*/ 14 w 15"/>
                <a:gd name="T23" fmla="*/ 2 h 17"/>
                <a:gd name="T24" fmla="*/ 15 w 15"/>
                <a:gd name="T25" fmla="*/ 3 h 17"/>
                <a:gd name="T26" fmla="*/ 15 w 15"/>
                <a:gd name="T27" fmla="*/ 3 h 17"/>
                <a:gd name="T28" fmla="*/ 14 w 15"/>
                <a:gd name="T29" fmla="*/ 16 h 17"/>
                <a:gd name="T30" fmla="*/ 14 w 15"/>
                <a:gd name="T31" fmla="*/ 16 h 17"/>
                <a:gd name="T32" fmla="*/ 13 w 15"/>
                <a:gd name="T33" fmla="*/ 17 h 17"/>
                <a:gd name="T34" fmla="*/ 13 w 15"/>
                <a:gd name="T35" fmla="*/ 17 h 17"/>
                <a:gd name="T36" fmla="*/ 12 w 15"/>
                <a:gd name="T37" fmla="*/ 17 h 17"/>
                <a:gd name="T38" fmla="*/ 3 w 15"/>
                <a:gd name="T39" fmla="*/ 13 h 17"/>
                <a:gd name="T40" fmla="*/ 7 w 15"/>
                <a:gd name="T41" fmla="*/ 14 h 17"/>
                <a:gd name="T42" fmla="*/ 7 w 15"/>
                <a:gd name="T43" fmla="*/ 14 h 17"/>
                <a:gd name="T44" fmla="*/ 12 w 15"/>
                <a:gd name="T45" fmla="*/ 15 h 17"/>
                <a:gd name="T46" fmla="*/ 12 w 15"/>
                <a:gd name="T47" fmla="*/ 15 h 17"/>
                <a:gd name="T48" fmla="*/ 12 w 15"/>
                <a:gd name="T49" fmla="*/ 14 h 17"/>
                <a:gd name="T50" fmla="*/ 12 w 15"/>
                <a:gd name="T51" fmla="*/ 14 h 17"/>
                <a:gd name="T52" fmla="*/ 13 w 15"/>
                <a:gd name="T53" fmla="*/ 10 h 17"/>
                <a:gd name="T54" fmla="*/ 13 w 15"/>
                <a:gd name="T55" fmla="*/ 10 h 17"/>
                <a:gd name="T56" fmla="*/ 13 w 15"/>
                <a:gd name="T57" fmla="*/ 4 h 17"/>
                <a:gd name="T58" fmla="*/ 13 w 15"/>
                <a:gd name="T59" fmla="*/ 4 h 17"/>
                <a:gd name="T60" fmla="*/ 4 w 15"/>
                <a:gd name="T61" fmla="*/ 3 h 17"/>
                <a:gd name="T62" fmla="*/ 2 w 15"/>
                <a:gd name="T63" fmla="*/ 13 h 17"/>
                <a:gd name="T64" fmla="*/ 2 w 15"/>
                <a:gd name="T65" fmla="*/ 13 h 17"/>
                <a:gd name="T66" fmla="*/ 3 w 15"/>
                <a:gd name="T67" fmla="*/ 13 h 17"/>
                <a:gd name="T68" fmla="*/ 3 w 15"/>
                <a:gd name="T69" fmla="*/ 3 h 17"/>
                <a:gd name="T70" fmla="*/ 3 w 15"/>
                <a:gd name="T71" fmla="*/ 2 h 17"/>
                <a:gd name="T72" fmla="*/ 3 w 15"/>
                <a:gd name="T7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804"/>
            <p:cNvSpPr>
              <a:spLocks noEditPoints="1"/>
            </p:cNvSpPr>
            <p:nvPr/>
          </p:nvSpPr>
          <p:spPr bwMode="auto">
            <a:xfrm rot="964014">
              <a:off x="8253810" y="1657656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2 h 17"/>
                <a:gd name="T12" fmla="*/ 0 w 16"/>
                <a:gd name="T13" fmla="*/ 12 h 17"/>
                <a:gd name="T14" fmla="*/ 2 w 16"/>
                <a:gd name="T15" fmla="*/ 1 h 17"/>
                <a:gd name="T16" fmla="*/ 2 w 16"/>
                <a:gd name="T17" fmla="*/ 1 h 17"/>
                <a:gd name="T18" fmla="*/ 4 w 16"/>
                <a:gd name="T19" fmla="*/ 0 h 17"/>
                <a:gd name="T20" fmla="*/ 4 w 16"/>
                <a:gd name="T21" fmla="*/ 0 h 17"/>
                <a:gd name="T22" fmla="*/ 15 w 16"/>
                <a:gd name="T23" fmla="*/ 2 h 17"/>
                <a:gd name="T24" fmla="*/ 16 w 16"/>
                <a:gd name="T25" fmla="*/ 3 h 17"/>
                <a:gd name="T26" fmla="*/ 16 w 16"/>
                <a:gd name="T27" fmla="*/ 3 h 17"/>
                <a:gd name="T28" fmla="*/ 14 w 16"/>
                <a:gd name="T29" fmla="*/ 16 h 17"/>
                <a:gd name="T30" fmla="*/ 14 w 16"/>
                <a:gd name="T31" fmla="*/ 16 h 17"/>
                <a:gd name="T32" fmla="*/ 13 w 16"/>
                <a:gd name="T33" fmla="*/ 17 h 17"/>
                <a:gd name="T34" fmla="*/ 13 w 16"/>
                <a:gd name="T35" fmla="*/ 17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3 w 16"/>
                <a:gd name="T57" fmla="*/ 13 h 17"/>
                <a:gd name="T58" fmla="*/ 7 w 16"/>
                <a:gd name="T59" fmla="*/ 14 h 17"/>
                <a:gd name="T60" fmla="*/ 7 w 16"/>
                <a:gd name="T61" fmla="*/ 14 h 17"/>
                <a:gd name="T62" fmla="*/ 12 w 16"/>
                <a:gd name="T63" fmla="*/ 15 h 17"/>
                <a:gd name="T64" fmla="*/ 12 w 16"/>
                <a:gd name="T65" fmla="*/ 15 h 17"/>
                <a:gd name="T66" fmla="*/ 12 w 16"/>
                <a:gd name="T67" fmla="*/ 14 h 17"/>
                <a:gd name="T68" fmla="*/ 12 w 16"/>
                <a:gd name="T69" fmla="*/ 14 h 17"/>
                <a:gd name="T70" fmla="*/ 13 w 16"/>
                <a:gd name="T71" fmla="*/ 9 h 17"/>
                <a:gd name="T72" fmla="*/ 13 w 16"/>
                <a:gd name="T73" fmla="*/ 9 h 17"/>
                <a:gd name="T74" fmla="*/ 14 w 16"/>
                <a:gd name="T75" fmla="*/ 4 h 17"/>
                <a:gd name="T76" fmla="*/ 14 w 16"/>
                <a:gd name="T77" fmla="*/ 4 h 17"/>
                <a:gd name="T78" fmla="*/ 4 w 16"/>
                <a:gd name="T79" fmla="*/ 2 h 17"/>
                <a:gd name="T80" fmla="*/ 2 w 16"/>
                <a:gd name="T81" fmla="*/ 12 h 17"/>
                <a:gd name="T82" fmla="*/ 2 w 16"/>
                <a:gd name="T83" fmla="*/ 12 h 17"/>
                <a:gd name="T84" fmla="*/ 3 w 16"/>
                <a:gd name="T85" fmla="*/ 13 h 17"/>
                <a:gd name="T86" fmla="*/ 3 w 16"/>
                <a:gd name="T87" fmla="*/ 2 h 17"/>
                <a:gd name="T88" fmla="*/ 3 w 16"/>
                <a:gd name="T89" fmla="*/ 1 h 17"/>
                <a:gd name="T90" fmla="*/ 3 w 16"/>
                <a:gd name="T9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805"/>
            <p:cNvSpPr>
              <a:spLocks noEditPoints="1"/>
            </p:cNvSpPr>
            <p:nvPr/>
          </p:nvSpPr>
          <p:spPr bwMode="auto">
            <a:xfrm rot="964014">
              <a:off x="8175366" y="1812329"/>
              <a:ext cx="83304" cy="89676"/>
            </a:xfrm>
            <a:custGeom>
              <a:avLst/>
              <a:gdLst>
                <a:gd name="T0" fmla="*/ 12 w 16"/>
                <a:gd name="T1" fmla="*/ 17 h 17"/>
                <a:gd name="T2" fmla="*/ 1 w 16"/>
                <a:gd name="T3" fmla="*/ 14 h 17"/>
                <a:gd name="T4" fmla="*/ 1 w 16"/>
                <a:gd name="T5" fmla="*/ 14 h 17"/>
                <a:gd name="T6" fmla="*/ 0 w 16"/>
                <a:gd name="T7" fmla="*/ 13 h 17"/>
                <a:gd name="T8" fmla="*/ 0 w 16"/>
                <a:gd name="T9" fmla="*/ 13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0 w 16"/>
                <a:gd name="T19" fmla="*/ 13 h 17"/>
                <a:gd name="T20" fmla="*/ 0 w 16"/>
                <a:gd name="T21" fmla="*/ 13 h 17"/>
                <a:gd name="T22" fmla="*/ 0 w 16"/>
                <a:gd name="T23" fmla="*/ 13 h 17"/>
                <a:gd name="T24" fmla="*/ 2 w 16"/>
                <a:gd name="T25" fmla="*/ 1 h 17"/>
                <a:gd name="T26" fmla="*/ 2 w 16"/>
                <a:gd name="T27" fmla="*/ 1 h 17"/>
                <a:gd name="T28" fmla="*/ 3 w 16"/>
                <a:gd name="T29" fmla="*/ 0 h 17"/>
                <a:gd name="T30" fmla="*/ 3 w 16"/>
                <a:gd name="T31" fmla="*/ 0 h 17"/>
                <a:gd name="T32" fmla="*/ 15 w 16"/>
                <a:gd name="T33" fmla="*/ 3 h 17"/>
                <a:gd name="T34" fmla="*/ 16 w 16"/>
                <a:gd name="T35" fmla="*/ 4 h 17"/>
                <a:gd name="T36" fmla="*/ 16 w 16"/>
                <a:gd name="T37" fmla="*/ 4 h 17"/>
                <a:gd name="T38" fmla="*/ 14 w 16"/>
                <a:gd name="T39" fmla="*/ 17 h 17"/>
                <a:gd name="T40" fmla="*/ 14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2 w 16"/>
                <a:gd name="T47" fmla="*/ 17 h 17"/>
                <a:gd name="T48" fmla="*/ 3 w 16"/>
                <a:gd name="T49" fmla="*/ 13 h 17"/>
                <a:gd name="T50" fmla="*/ 7 w 16"/>
                <a:gd name="T51" fmla="*/ 14 h 17"/>
                <a:gd name="T52" fmla="*/ 7 w 16"/>
                <a:gd name="T53" fmla="*/ 14 h 17"/>
                <a:gd name="T54" fmla="*/ 12 w 16"/>
                <a:gd name="T55" fmla="*/ 15 h 17"/>
                <a:gd name="T56" fmla="*/ 12 w 16"/>
                <a:gd name="T57" fmla="*/ 15 h 17"/>
                <a:gd name="T58" fmla="*/ 12 w 16"/>
                <a:gd name="T59" fmla="*/ 14 h 17"/>
                <a:gd name="T60" fmla="*/ 12 w 16"/>
                <a:gd name="T61" fmla="*/ 14 h 17"/>
                <a:gd name="T62" fmla="*/ 13 w 16"/>
                <a:gd name="T63" fmla="*/ 10 h 17"/>
                <a:gd name="T64" fmla="*/ 13 w 16"/>
                <a:gd name="T65" fmla="*/ 10 h 17"/>
                <a:gd name="T66" fmla="*/ 14 w 16"/>
                <a:gd name="T67" fmla="*/ 4 h 17"/>
                <a:gd name="T68" fmla="*/ 14 w 16"/>
                <a:gd name="T69" fmla="*/ 4 h 17"/>
                <a:gd name="T70" fmla="*/ 4 w 16"/>
                <a:gd name="T71" fmla="*/ 3 h 17"/>
                <a:gd name="T72" fmla="*/ 2 w 16"/>
                <a:gd name="T73" fmla="*/ 13 h 17"/>
                <a:gd name="T74" fmla="*/ 2 w 16"/>
                <a:gd name="T75" fmla="*/ 13 h 17"/>
                <a:gd name="T76" fmla="*/ 3 w 16"/>
                <a:gd name="T77" fmla="*/ 13 h 17"/>
                <a:gd name="T78" fmla="*/ 3 w 16"/>
                <a:gd name="T79" fmla="*/ 2 h 17"/>
                <a:gd name="T80" fmla="*/ 3 w 16"/>
                <a:gd name="T81" fmla="*/ 1 h 17"/>
                <a:gd name="T82" fmla="*/ 3 w 16"/>
                <a:gd name="T8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17">
                  <a:moveTo>
                    <a:pt x="12" y="17"/>
                  </a:moveTo>
                  <a:cubicBezTo>
                    <a:pt x="11" y="17"/>
                    <a:pt x="3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806"/>
            <p:cNvSpPr>
              <a:spLocks noEditPoints="1"/>
            </p:cNvSpPr>
            <p:nvPr/>
          </p:nvSpPr>
          <p:spPr bwMode="auto">
            <a:xfrm rot="964014">
              <a:off x="8374865" y="1720518"/>
              <a:ext cx="83304" cy="91919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2 h 17"/>
                <a:gd name="T16" fmla="*/ 0 w 16"/>
                <a:gd name="T17" fmla="*/ 12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2 h 17"/>
                <a:gd name="T28" fmla="*/ 16 w 16"/>
                <a:gd name="T29" fmla="*/ 3 h 17"/>
                <a:gd name="T30" fmla="*/ 16 w 16"/>
                <a:gd name="T31" fmla="*/ 3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3 w 16"/>
                <a:gd name="T43" fmla="*/ 13 h 17"/>
                <a:gd name="T44" fmla="*/ 7 w 16"/>
                <a:gd name="T45" fmla="*/ 14 h 17"/>
                <a:gd name="T46" fmla="*/ 7 w 16"/>
                <a:gd name="T47" fmla="*/ 14 h 17"/>
                <a:gd name="T48" fmla="*/ 12 w 16"/>
                <a:gd name="T49" fmla="*/ 15 h 17"/>
                <a:gd name="T50" fmla="*/ 12 w 16"/>
                <a:gd name="T51" fmla="*/ 15 h 17"/>
                <a:gd name="T52" fmla="*/ 13 w 16"/>
                <a:gd name="T53" fmla="*/ 14 h 17"/>
                <a:gd name="T54" fmla="*/ 13 w 16"/>
                <a:gd name="T55" fmla="*/ 14 h 17"/>
                <a:gd name="T56" fmla="*/ 13 w 16"/>
                <a:gd name="T57" fmla="*/ 9 h 17"/>
                <a:gd name="T58" fmla="*/ 13 w 16"/>
                <a:gd name="T59" fmla="*/ 9 h 17"/>
                <a:gd name="T60" fmla="*/ 14 w 16"/>
                <a:gd name="T61" fmla="*/ 4 h 17"/>
                <a:gd name="T62" fmla="*/ 14 w 16"/>
                <a:gd name="T63" fmla="*/ 4 h 17"/>
                <a:gd name="T64" fmla="*/ 4 w 16"/>
                <a:gd name="T65" fmla="*/ 2 h 17"/>
                <a:gd name="T66" fmla="*/ 2 w 16"/>
                <a:gd name="T67" fmla="*/ 12 h 17"/>
                <a:gd name="T68" fmla="*/ 2 w 16"/>
                <a:gd name="T69" fmla="*/ 12 h 17"/>
                <a:gd name="T70" fmla="*/ 3 w 16"/>
                <a:gd name="T71" fmla="*/ 13 h 17"/>
                <a:gd name="T72" fmla="*/ 3 w 16"/>
                <a:gd name="T73" fmla="*/ 2 h 17"/>
                <a:gd name="T74" fmla="*/ 4 w 16"/>
                <a:gd name="T75" fmla="*/ 1 h 17"/>
                <a:gd name="T76" fmla="*/ 3 w 16"/>
                <a:gd name="T7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3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3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807"/>
            <p:cNvSpPr>
              <a:spLocks noEditPoints="1"/>
            </p:cNvSpPr>
            <p:nvPr/>
          </p:nvSpPr>
          <p:spPr bwMode="auto">
            <a:xfrm rot="964014">
              <a:off x="8310301" y="1874523"/>
              <a:ext cx="83304" cy="89676"/>
            </a:xfrm>
            <a:custGeom>
              <a:avLst/>
              <a:gdLst>
                <a:gd name="T0" fmla="*/ 13 w 16"/>
                <a:gd name="T1" fmla="*/ 17 h 17"/>
                <a:gd name="T2" fmla="*/ 13 w 16"/>
                <a:gd name="T3" fmla="*/ 17 h 17"/>
                <a:gd name="T4" fmla="*/ 13 w 16"/>
                <a:gd name="T5" fmla="*/ 17 h 17"/>
                <a:gd name="T6" fmla="*/ 1 w 16"/>
                <a:gd name="T7" fmla="*/ 14 h 17"/>
                <a:gd name="T8" fmla="*/ 1 w 16"/>
                <a:gd name="T9" fmla="*/ 14 h 17"/>
                <a:gd name="T10" fmla="*/ 0 w 16"/>
                <a:gd name="T11" fmla="*/ 13 h 17"/>
                <a:gd name="T12" fmla="*/ 0 w 16"/>
                <a:gd name="T13" fmla="*/ 13 h 17"/>
                <a:gd name="T14" fmla="*/ 0 w 16"/>
                <a:gd name="T15" fmla="*/ 13 h 17"/>
                <a:gd name="T16" fmla="*/ 0 w 16"/>
                <a:gd name="T17" fmla="*/ 13 h 17"/>
                <a:gd name="T18" fmla="*/ 3 w 16"/>
                <a:gd name="T19" fmla="*/ 1 h 17"/>
                <a:gd name="T20" fmla="*/ 3 w 16"/>
                <a:gd name="T21" fmla="*/ 1 h 17"/>
                <a:gd name="T22" fmla="*/ 4 w 16"/>
                <a:gd name="T23" fmla="*/ 0 h 17"/>
                <a:gd name="T24" fmla="*/ 4 w 16"/>
                <a:gd name="T25" fmla="*/ 0 h 17"/>
                <a:gd name="T26" fmla="*/ 15 w 16"/>
                <a:gd name="T27" fmla="*/ 3 h 17"/>
                <a:gd name="T28" fmla="*/ 16 w 16"/>
                <a:gd name="T29" fmla="*/ 4 h 17"/>
                <a:gd name="T30" fmla="*/ 16 w 16"/>
                <a:gd name="T31" fmla="*/ 4 h 17"/>
                <a:gd name="T32" fmla="*/ 14 w 16"/>
                <a:gd name="T33" fmla="*/ 16 h 17"/>
                <a:gd name="T34" fmla="*/ 14 w 16"/>
                <a:gd name="T35" fmla="*/ 16 h 17"/>
                <a:gd name="T36" fmla="*/ 13 w 16"/>
                <a:gd name="T37" fmla="*/ 17 h 17"/>
                <a:gd name="T38" fmla="*/ 13 w 16"/>
                <a:gd name="T39" fmla="*/ 17 h 17"/>
                <a:gd name="T40" fmla="*/ 13 w 16"/>
                <a:gd name="T41" fmla="*/ 17 h 17"/>
                <a:gd name="T42" fmla="*/ 13 w 16"/>
                <a:gd name="T43" fmla="*/ 17 h 17"/>
                <a:gd name="T44" fmla="*/ 13 w 16"/>
                <a:gd name="T45" fmla="*/ 17 h 17"/>
                <a:gd name="T46" fmla="*/ 13 w 16"/>
                <a:gd name="T47" fmla="*/ 17 h 17"/>
                <a:gd name="T48" fmla="*/ 13 w 16"/>
                <a:gd name="T49" fmla="*/ 17 h 17"/>
                <a:gd name="T50" fmla="*/ 13 w 16"/>
                <a:gd name="T51" fmla="*/ 17 h 17"/>
                <a:gd name="T52" fmla="*/ 13 w 16"/>
                <a:gd name="T53" fmla="*/ 17 h 17"/>
                <a:gd name="T54" fmla="*/ 13 w 16"/>
                <a:gd name="T55" fmla="*/ 17 h 17"/>
                <a:gd name="T56" fmla="*/ 13 w 16"/>
                <a:gd name="T57" fmla="*/ 15 h 17"/>
                <a:gd name="T58" fmla="*/ 13 w 16"/>
                <a:gd name="T59" fmla="*/ 15 h 17"/>
                <a:gd name="T60" fmla="*/ 13 w 16"/>
                <a:gd name="T61" fmla="*/ 15 h 17"/>
                <a:gd name="T62" fmla="*/ 13 w 16"/>
                <a:gd name="T63" fmla="*/ 15 h 17"/>
                <a:gd name="T64" fmla="*/ 3 w 16"/>
                <a:gd name="T65" fmla="*/ 13 h 17"/>
                <a:gd name="T66" fmla="*/ 7 w 16"/>
                <a:gd name="T67" fmla="*/ 14 h 17"/>
                <a:gd name="T68" fmla="*/ 7 w 16"/>
                <a:gd name="T69" fmla="*/ 14 h 17"/>
                <a:gd name="T70" fmla="*/ 12 w 16"/>
                <a:gd name="T71" fmla="*/ 15 h 17"/>
                <a:gd name="T72" fmla="*/ 12 w 16"/>
                <a:gd name="T73" fmla="*/ 15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0 h 17"/>
                <a:gd name="T80" fmla="*/ 13 w 16"/>
                <a:gd name="T81" fmla="*/ 10 h 17"/>
                <a:gd name="T82" fmla="*/ 14 w 16"/>
                <a:gd name="T83" fmla="*/ 4 h 17"/>
                <a:gd name="T84" fmla="*/ 14 w 16"/>
                <a:gd name="T85" fmla="*/ 4 h 17"/>
                <a:gd name="T86" fmla="*/ 4 w 16"/>
                <a:gd name="T87" fmla="*/ 3 h 17"/>
                <a:gd name="T88" fmla="*/ 2 w 16"/>
                <a:gd name="T89" fmla="*/ 13 h 17"/>
                <a:gd name="T90" fmla="*/ 2 w 16"/>
                <a:gd name="T91" fmla="*/ 13 h 17"/>
                <a:gd name="T92" fmla="*/ 3 w 16"/>
                <a:gd name="T93" fmla="*/ 13 h 17"/>
                <a:gd name="T94" fmla="*/ 3 w 16"/>
                <a:gd name="T95" fmla="*/ 2 h 17"/>
                <a:gd name="T96" fmla="*/ 4 w 16"/>
                <a:gd name="T97" fmla="*/ 1 h 17"/>
                <a:gd name="T98" fmla="*/ 3 w 16"/>
                <a:gd name="T9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4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3"/>
                  </a:moveTo>
                  <a:cubicBezTo>
                    <a:pt x="4" y="13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2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809"/>
            <p:cNvSpPr>
              <a:spLocks noEditPoints="1"/>
            </p:cNvSpPr>
            <p:nvPr/>
          </p:nvSpPr>
          <p:spPr bwMode="auto">
            <a:xfrm rot="964014">
              <a:off x="8504773" y="1793830"/>
              <a:ext cx="89880" cy="89676"/>
            </a:xfrm>
            <a:custGeom>
              <a:avLst/>
              <a:gdLst>
                <a:gd name="T0" fmla="*/ 11 w 17"/>
                <a:gd name="T1" fmla="*/ 17 h 17"/>
                <a:gd name="T2" fmla="*/ 2 w 17"/>
                <a:gd name="T3" fmla="*/ 15 h 17"/>
                <a:gd name="T4" fmla="*/ 2 w 17"/>
                <a:gd name="T5" fmla="*/ 15 h 17"/>
                <a:gd name="T6" fmla="*/ 0 w 17"/>
                <a:gd name="T7" fmla="*/ 13 h 17"/>
                <a:gd name="T8" fmla="*/ 0 w 17"/>
                <a:gd name="T9" fmla="*/ 13 h 17"/>
                <a:gd name="T10" fmla="*/ 0 w 17"/>
                <a:gd name="T11" fmla="*/ 13 h 17"/>
                <a:gd name="T12" fmla="*/ 0 w 17"/>
                <a:gd name="T13" fmla="*/ 13 h 17"/>
                <a:gd name="T14" fmla="*/ 0 w 17"/>
                <a:gd name="T15" fmla="*/ 13 h 17"/>
                <a:gd name="T16" fmla="*/ 3 w 17"/>
                <a:gd name="T17" fmla="*/ 1 h 17"/>
                <a:gd name="T18" fmla="*/ 3 w 17"/>
                <a:gd name="T19" fmla="*/ 1 h 17"/>
                <a:gd name="T20" fmla="*/ 4 w 17"/>
                <a:gd name="T21" fmla="*/ 0 h 17"/>
                <a:gd name="T22" fmla="*/ 4 w 17"/>
                <a:gd name="T23" fmla="*/ 0 h 17"/>
                <a:gd name="T24" fmla="*/ 16 w 17"/>
                <a:gd name="T25" fmla="*/ 2 h 17"/>
                <a:gd name="T26" fmla="*/ 17 w 17"/>
                <a:gd name="T27" fmla="*/ 3 h 17"/>
                <a:gd name="T28" fmla="*/ 17 w 17"/>
                <a:gd name="T29" fmla="*/ 3 h 17"/>
                <a:gd name="T30" fmla="*/ 17 w 17"/>
                <a:gd name="T31" fmla="*/ 3 h 17"/>
                <a:gd name="T32" fmla="*/ 17 w 17"/>
                <a:gd name="T33" fmla="*/ 3 h 17"/>
                <a:gd name="T34" fmla="*/ 13 w 17"/>
                <a:gd name="T35" fmla="*/ 16 h 17"/>
                <a:gd name="T36" fmla="*/ 13 w 17"/>
                <a:gd name="T37" fmla="*/ 16 h 17"/>
                <a:gd name="T38" fmla="*/ 11 w 17"/>
                <a:gd name="T39" fmla="*/ 17 h 17"/>
                <a:gd name="T40" fmla="*/ 11 w 17"/>
                <a:gd name="T41" fmla="*/ 17 h 17"/>
                <a:gd name="T42" fmla="*/ 11 w 17"/>
                <a:gd name="T43" fmla="*/ 17 h 17"/>
                <a:gd name="T44" fmla="*/ 3 w 17"/>
                <a:gd name="T45" fmla="*/ 13 h 17"/>
                <a:gd name="T46" fmla="*/ 6 w 17"/>
                <a:gd name="T47" fmla="*/ 14 h 17"/>
                <a:gd name="T48" fmla="*/ 6 w 17"/>
                <a:gd name="T49" fmla="*/ 14 h 17"/>
                <a:gd name="T50" fmla="*/ 11 w 17"/>
                <a:gd name="T51" fmla="*/ 15 h 17"/>
                <a:gd name="T52" fmla="*/ 11 w 17"/>
                <a:gd name="T53" fmla="*/ 15 h 17"/>
                <a:gd name="T54" fmla="*/ 11 w 17"/>
                <a:gd name="T55" fmla="*/ 13 h 17"/>
                <a:gd name="T56" fmla="*/ 11 w 17"/>
                <a:gd name="T57" fmla="*/ 13 h 17"/>
                <a:gd name="T58" fmla="*/ 13 w 17"/>
                <a:gd name="T59" fmla="*/ 9 h 17"/>
                <a:gd name="T60" fmla="*/ 13 w 17"/>
                <a:gd name="T61" fmla="*/ 9 h 17"/>
                <a:gd name="T62" fmla="*/ 14 w 17"/>
                <a:gd name="T63" fmla="*/ 4 h 17"/>
                <a:gd name="T64" fmla="*/ 14 w 17"/>
                <a:gd name="T65" fmla="*/ 4 h 17"/>
                <a:gd name="T66" fmla="*/ 5 w 17"/>
                <a:gd name="T67" fmla="*/ 2 h 17"/>
                <a:gd name="T68" fmla="*/ 2 w 17"/>
                <a:gd name="T69" fmla="*/ 12 h 17"/>
                <a:gd name="T70" fmla="*/ 2 w 17"/>
                <a:gd name="T71" fmla="*/ 12 h 17"/>
                <a:gd name="T72" fmla="*/ 3 w 17"/>
                <a:gd name="T73" fmla="*/ 13 h 17"/>
                <a:gd name="T74" fmla="*/ 4 w 17"/>
                <a:gd name="T75" fmla="*/ 2 h 17"/>
                <a:gd name="T76" fmla="*/ 4 w 17"/>
                <a:gd name="T77" fmla="*/ 1 h 17"/>
                <a:gd name="T78" fmla="*/ 4 w 17"/>
                <a:gd name="T7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17">
                  <a:moveTo>
                    <a:pt x="11" y="17"/>
                  </a:moveTo>
                  <a:cubicBezTo>
                    <a:pt x="10" y="16"/>
                    <a:pt x="5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4" y="13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3" y="13"/>
                  </a:moveTo>
                  <a:cubicBezTo>
                    <a:pt x="4" y="13"/>
                    <a:pt x="5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3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810"/>
            <p:cNvSpPr/>
            <p:nvPr/>
          </p:nvSpPr>
          <p:spPr bwMode="auto">
            <a:xfrm rot="964014">
              <a:off x="8441883" y="1916603"/>
              <a:ext cx="52613" cy="53806"/>
            </a:xfrm>
            <a:custGeom>
              <a:avLst/>
              <a:gdLst>
                <a:gd name="T0" fmla="*/ 1 w 10"/>
                <a:gd name="T1" fmla="*/ 10 h 10"/>
                <a:gd name="T2" fmla="*/ 0 w 10"/>
                <a:gd name="T3" fmla="*/ 9 h 10"/>
                <a:gd name="T4" fmla="*/ 0 w 10"/>
                <a:gd name="T5" fmla="*/ 9 h 10"/>
                <a:gd name="T6" fmla="*/ 2 w 10"/>
                <a:gd name="T7" fmla="*/ 1 h 10"/>
                <a:gd name="T8" fmla="*/ 2 w 10"/>
                <a:gd name="T9" fmla="*/ 1 h 10"/>
                <a:gd name="T10" fmla="*/ 3 w 10"/>
                <a:gd name="T11" fmla="*/ 0 h 10"/>
                <a:gd name="T12" fmla="*/ 3 w 10"/>
                <a:gd name="T13" fmla="*/ 0 h 10"/>
                <a:gd name="T14" fmla="*/ 9 w 10"/>
                <a:gd name="T15" fmla="*/ 1 h 10"/>
                <a:gd name="T16" fmla="*/ 9 w 10"/>
                <a:gd name="T17" fmla="*/ 1 h 10"/>
                <a:gd name="T18" fmla="*/ 10 w 10"/>
                <a:gd name="T19" fmla="*/ 2 h 10"/>
                <a:gd name="T20" fmla="*/ 10 w 10"/>
                <a:gd name="T21" fmla="*/ 2 h 10"/>
                <a:gd name="T22" fmla="*/ 9 w 10"/>
                <a:gd name="T23" fmla="*/ 3 h 10"/>
                <a:gd name="T24" fmla="*/ 9 w 10"/>
                <a:gd name="T25" fmla="*/ 3 h 10"/>
                <a:gd name="T26" fmla="*/ 3 w 10"/>
                <a:gd name="T27" fmla="*/ 2 h 10"/>
                <a:gd name="T28" fmla="*/ 2 w 10"/>
                <a:gd name="T29" fmla="*/ 10 h 10"/>
                <a:gd name="T30" fmla="*/ 2 w 10"/>
                <a:gd name="T31" fmla="*/ 10 h 10"/>
                <a:gd name="T32" fmla="*/ 1 w 10"/>
                <a:gd name="T33" fmla="*/ 10 h 10"/>
                <a:gd name="T34" fmla="*/ 1 w 10"/>
                <a:gd name="T35" fmla="*/ 10 h 10"/>
                <a:gd name="T36" fmla="*/ 1 w 10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11"/>
            <p:cNvSpPr>
              <a:spLocks noEditPoints="1"/>
            </p:cNvSpPr>
            <p:nvPr/>
          </p:nvSpPr>
          <p:spPr bwMode="auto">
            <a:xfrm rot="964014">
              <a:off x="7982381" y="1288574"/>
              <a:ext cx="683964" cy="692752"/>
            </a:xfrm>
            <a:custGeom>
              <a:avLst/>
              <a:gdLst>
                <a:gd name="T0" fmla="*/ 70 w 132"/>
                <a:gd name="T1" fmla="*/ 131 h 131"/>
                <a:gd name="T2" fmla="*/ 0 w 132"/>
                <a:gd name="T3" fmla="*/ 69 h 131"/>
                <a:gd name="T4" fmla="*/ 0 w 132"/>
                <a:gd name="T5" fmla="*/ 69 h 131"/>
                <a:gd name="T6" fmla="*/ 3 w 132"/>
                <a:gd name="T7" fmla="*/ 51 h 131"/>
                <a:gd name="T8" fmla="*/ 3 w 132"/>
                <a:gd name="T9" fmla="*/ 51 h 131"/>
                <a:gd name="T10" fmla="*/ 66 w 132"/>
                <a:gd name="T11" fmla="*/ 0 h 131"/>
                <a:gd name="T12" fmla="*/ 66 w 132"/>
                <a:gd name="T13" fmla="*/ 0 h 131"/>
                <a:gd name="T14" fmla="*/ 82 w 132"/>
                <a:gd name="T15" fmla="*/ 2 h 131"/>
                <a:gd name="T16" fmla="*/ 82 w 132"/>
                <a:gd name="T17" fmla="*/ 2 h 131"/>
                <a:gd name="T18" fmla="*/ 82 w 132"/>
                <a:gd name="T19" fmla="*/ 2 h 131"/>
                <a:gd name="T20" fmla="*/ 132 w 132"/>
                <a:gd name="T21" fmla="*/ 65 h 131"/>
                <a:gd name="T22" fmla="*/ 132 w 132"/>
                <a:gd name="T23" fmla="*/ 65 h 131"/>
                <a:gd name="T24" fmla="*/ 111 w 132"/>
                <a:gd name="T25" fmla="*/ 115 h 131"/>
                <a:gd name="T26" fmla="*/ 111 w 132"/>
                <a:gd name="T27" fmla="*/ 115 h 131"/>
                <a:gd name="T28" fmla="*/ 70 w 132"/>
                <a:gd name="T29" fmla="*/ 131 h 131"/>
                <a:gd name="T30" fmla="*/ 70 w 132"/>
                <a:gd name="T31" fmla="*/ 131 h 131"/>
                <a:gd name="T32" fmla="*/ 70 w 132"/>
                <a:gd name="T33" fmla="*/ 131 h 131"/>
                <a:gd name="T34" fmla="*/ 7 w 132"/>
                <a:gd name="T35" fmla="*/ 52 h 131"/>
                <a:gd name="T36" fmla="*/ 4 w 132"/>
                <a:gd name="T37" fmla="*/ 69 h 131"/>
                <a:gd name="T38" fmla="*/ 4 w 132"/>
                <a:gd name="T39" fmla="*/ 69 h 131"/>
                <a:gd name="T40" fmla="*/ 70 w 132"/>
                <a:gd name="T41" fmla="*/ 127 h 131"/>
                <a:gd name="T42" fmla="*/ 70 w 132"/>
                <a:gd name="T43" fmla="*/ 127 h 131"/>
                <a:gd name="T44" fmla="*/ 108 w 132"/>
                <a:gd name="T45" fmla="*/ 112 h 131"/>
                <a:gd name="T46" fmla="*/ 108 w 132"/>
                <a:gd name="T47" fmla="*/ 112 h 131"/>
                <a:gd name="T48" fmla="*/ 128 w 132"/>
                <a:gd name="T49" fmla="*/ 65 h 131"/>
                <a:gd name="T50" fmla="*/ 128 w 132"/>
                <a:gd name="T51" fmla="*/ 65 h 131"/>
                <a:gd name="T52" fmla="*/ 82 w 132"/>
                <a:gd name="T53" fmla="*/ 5 h 131"/>
                <a:gd name="T54" fmla="*/ 82 w 132"/>
                <a:gd name="T55" fmla="*/ 5 h 131"/>
                <a:gd name="T56" fmla="*/ 82 w 132"/>
                <a:gd name="T57" fmla="*/ 3 h 131"/>
                <a:gd name="T58" fmla="*/ 81 w 132"/>
                <a:gd name="T59" fmla="*/ 5 h 131"/>
                <a:gd name="T60" fmla="*/ 66 w 132"/>
                <a:gd name="T61" fmla="*/ 4 h 131"/>
                <a:gd name="T62" fmla="*/ 66 w 132"/>
                <a:gd name="T63" fmla="*/ 4 h 131"/>
                <a:gd name="T64" fmla="*/ 7 w 132"/>
                <a:gd name="T65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131">
                  <a:moveTo>
                    <a:pt x="70" y="131"/>
                  </a:moveTo>
                  <a:cubicBezTo>
                    <a:pt x="37" y="131"/>
                    <a:pt x="0" y="107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1" y="57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6" y="7"/>
                    <a:pt x="4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5" y="0"/>
                    <a:pt x="81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113" y="8"/>
                    <a:pt x="132" y="3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82"/>
                    <a:pt x="125" y="100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00" y="126"/>
                    <a:pt x="86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7" y="52"/>
                  </a:moveTo>
                  <a:cubicBezTo>
                    <a:pt x="5" y="58"/>
                    <a:pt x="4" y="64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104"/>
                    <a:pt x="38" y="127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5" y="127"/>
                    <a:pt x="98" y="123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22" y="98"/>
                    <a:pt x="128" y="81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37"/>
                    <a:pt x="110" y="11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75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48" y="4"/>
                    <a:pt x="20" y="10"/>
                    <a:pt x="7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812"/>
            <p:cNvSpPr/>
            <p:nvPr/>
          </p:nvSpPr>
          <p:spPr bwMode="auto">
            <a:xfrm rot="964014">
              <a:off x="7535399" y="1680562"/>
              <a:ext cx="611623" cy="309383"/>
            </a:xfrm>
            <a:custGeom>
              <a:avLst/>
              <a:gdLst>
                <a:gd name="T0" fmla="*/ 38 w 118"/>
                <a:gd name="T1" fmla="*/ 18 h 58"/>
                <a:gd name="T2" fmla="*/ 0 w 118"/>
                <a:gd name="T3" fmla="*/ 51 h 58"/>
                <a:gd name="T4" fmla="*/ 18 w 118"/>
                <a:gd name="T5" fmla="*/ 58 h 58"/>
                <a:gd name="T6" fmla="*/ 77 w 118"/>
                <a:gd name="T7" fmla="*/ 47 h 58"/>
                <a:gd name="T8" fmla="*/ 117 w 118"/>
                <a:gd name="T9" fmla="*/ 34 h 58"/>
                <a:gd name="T10" fmla="*/ 104 w 118"/>
                <a:gd name="T11" fmla="*/ 0 h 58"/>
                <a:gd name="T12" fmla="*/ 38 w 118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8">
                  <a:moveTo>
                    <a:pt x="38" y="18"/>
                  </a:moveTo>
                  <a:cubicBezTo>
                    <a:pt x="38" y="18"/>
                    <a:pt x="1" y="42"/>
                    <a:pt x="0" y="51"/>
                  </a:cubicBezTo>
                  <a:cubicBezTo>
                    <a:pt x="0" y="51"/>
                    <a:pt x="2" y="58"/>
                    <a:pt x="18" y="58"/>
                  </a:cubicBezTo>
                  <a:cubicBezTo>
                    <a:pt x="35" y="58"/>
                    <a:pt x="72" y="48"/>
                    <a:pt x="77" y="47"/>
                  </a:cubicBezTo>
                  <a:cubicBezTo>
                    <a:pt x="83" y="45"/>
                    <a:pt x="118" y="34"/>
                    <a:pt x="117" y="34"/>
                  </a:cubicBezTo>
                  <a:cubicBezTo>
                    <a:pt x="117" y="33"/>
                    <a:pt x="104" y="0"/>
                    <a:pt x="104" y="0"/>
                  </a:cubicBezTo>
                  <a:cubicBezTo>
                    <a:pt x="104" y="0"/>
                    <a:pt x="62" y="21"/>
                    <a:pt x="3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813"/>
            <p:cNvSpPr/>
            <p:nvPr/>
          </p:nvSpPr>
          <p:spPr bwMode="auto">
            <a:xfrm rot="964014">
              <a:off x="8227169" y="1725028"/>
              <a:ext cx="201682" cy="190563"/>
            </a:xfrm>
            <a:custGeom>
              <a:avLst/>
              <a:gdLst>
                <a:gd name="T0" fmla="*/ 0 w 39"/>
                <a:gd name="T1" fmla="*/ 16 h 36"/>
                <a:gd name="T2" fmla="*/ 8 w 39"/>
                <a:gd name="T3" fmla="*/ 3 h 36"/>
                <a:gd name="T4" fmla="*/ 10 w 39"/>
                <a:gd name="T5" fmla="*/ 13 h 36"/>
                <a:gd name="T6" fmla="*/ 25 w 39"/>
                <a:gd name="T7" fmla="*/ 4 h 36"/>
                <a:gd name="T8" fmla="*/ 21 w 39"/>
                <a:gd name="T9" fmla="*/ 13 h 36"/>
                <a:gd name="T10" fmla="*/ 34 w 39"/>
                <a:gd name="T11" fmla="*/ 9 h 36"/>
                <a:gd name="T12" fmla="*/ 27 w 39"/>
                <a:gd name="T13" fmla="*/ 18 h 36"/>
                <a:gd name="T14" fmla="*/ 38 w 39"/>
                <a:gd name="T15" fmla="*/ 19 h 36"/>
                <a:gd name="T16" fmla="*/ 30 w 39"/>
                <a:gd name="T17" fmla="*/ 24 h 36"/>
                <a:gd name="T18" fmla="*/ 38 w 39"/>
                <a:gd name="T19" fmla="*/ 27 h 36"/>
                <a:gd name="T20" fmla="*/ 9 w 39"/>
                <a:gd name="T21" fmla="*/ 36 h 36"/>
                <a:gd name="T22" fmla="*/ 0 w 39"/>
                <a:gd name="T2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6">
                  <a:moveTo>
                    <a:pt x="0" y="16"/>
                  </a:moveTo>
                  <a:cubicBezTo>
                    <a:pt x="0" y="16"/>
                    <a:pt x="5" y="2"/>
                    <a:pt x="8" y="3"/>
                  </a:cubicBezTo>
                  <a:cubicBezTo>
                    <a:pt x="12" y="4"/>
                    <a:pt x="10" y="13"/>
                    <a:pt x="10" y="13"/>
                  </a:cubicBezTo>
                  <a:cubicBezTo>
                    <a:pt x="10" y="13"/>
                    <a:pt x="23" y="0"/>
                    <a:pt x="25" y="4"/>
                  </a:cubicBezTo>
                  <a:cubicBezTo>
                    <a:pt x="28" y="7"/>
                    <a:pt x="21" y="13"/>
                    <a:pt x="21" y="13"/>
                  </a:cubicBezTo>
                  <a:cubicBezTo>
                    <a:pt x="21" y="13"/>
                    <a:pt x="33" y="5"/>
                    <a:pt x="34" y="9"/>
                  </a:cubicBezTo>
                  <a:cubicBezTo>
                    <a:pt x="36" y="13"/>
                    <a:pt x="27" y="18"/>
                    <a:pt x="27" y="18"/>
                  </a:cubicBezTo>
                  <a:cubicBezTo>
                    <a:pt x="27" y="18"/>
                    <a:pt x="38" y="16"/>
                    <a:pt x="38" y="19"/>
                  </a:cubicBezTo>
                  <a:cubicBezTo>
                    <a:pt x="38" y="22"/>
                    <a:pt x="30" y="24"/>
                    <a:pt x="30" y="24"/>
                  </a:cubicBezTo>
                  <a:cubicBezTo>
                    <a:pt x="30" y="24"/>
                    <a:pt x="39" y="24"/>
                    <a:pt x="38" y="27"/>
                  </a:cubicBezTo>
                  <a:cubicBezTo>
                    <a:pt x="37" y="31"/>
                    <a:pt x="11" y="36"/>
                    <a:pt x="9" y="3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814"/>
            <p:cNvSpPr/>
            <p:nvPr/>
          </p:nvSpPr>
          <p:spPr bwMode="auto">
            <a:xfrm rot="964014">
              <a:off x="8078965" y="1731389"/>
              <a:ext cx="197298" cy="224192"/>
            </a:xfrm>
            <a:custGeom>
              <a:avLst/>
              <a:gdLst>
                <a:gd name="T0" fmla="*/ 0 w 38"/>
                <a:gd name="T1" fmla="*/ 8 h 42"/>
                <a:gd name="T2" fmla="*/ 14 w 38"/>
                <a:gd name="T3" fmla="*/ 42 h 42"/>
                <a:gd name="T4" fmla="*/ 38 w 38"/>
                <a:gd name="T5" fmla="*/ 33 h 42"/>
                <a:gd name="T6" fmla="*/ 21 w 38"/>
                <a:gd name="T7" fmla="*/ 0 h 42"/>
                <a:gd name="T8" fmla="*/ 0 w 38"/>
                <a:gd name="T9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8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38" y="33"/>
                    <a:pt x="38" y="33"/>
                  </a:cubicBezTo>
                  <a:cubicBezTo>
                    <a:pt x="37" y="33"/>
                    <a:pt x="21" y="0"/>
                    <a:pt x="2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815"/>
            <p:cNvSpPr/>
            <p:nvPr/>
          </p:nvSpPr>
          <p:spPr bwMode="auto">
            <a:xfrm rot="964014">
              <a:off x="7538879" y="1562551"/>
              <a:ext cx="751923" cy="461834"/>
            </a:xfrm>
            <a:custGeom>
              <a:avLst/>
              <a:gdLst>
                <a:gd name="T0" fmla="*/ 2 w 145"/>
                <a:gd name="T1" fmla="*/ 79 h 87"/>
                <a:gd name="T2" fmla="*/ 0 w 145"/>
                <a:gd name="T3" fmla="*/ 72 h 87"/>
                <a:gd name="T4" fmla="*/ 0 w 145"/>
                <a:gd name="T5" fmla="*/ 72 h 87"/>
                <a:gd name="T6" fmla="*/ 27 w 145"/>
                <a:gd name="T7" fmla="*/ 26 h 87"/>
                <a:gd name="T8" fmla="*/ 27 w 145"/>
                <a:gd name="T9" fmla="*/ 26 h 87"/>
                <a:gd name="T10" fmla="*/ 54 w 145"/>
                <a:gd name="T11" fmla="*/ 1 h 87"/>
                <a:gd name="T12" fmla="*/ 54 w 145"/>
                <a:gd name="T13" fmla="*/ 1 h 87"/>
                <a:gd name="T14" fmla="*/ 54 w 145"/>
                <a:gd name="T15" fmla="*/ 1 h 87"/>
                <a:gd name="T16" fmla="*/ 57 w 145"/>
                <a:gd name="T17" fmla="*/ 1 h 87"/>
                <a:gd name="T18" fmla="*/ 57 w 145"/>
                <a:gd name="T19" fmla="*/ 1 h 87"/>
                <a:gd name="T20" fmla="*/ 57 w 145"/>
                <a:gd name="T21" fmla="*/ 4 h 87"/>
                <a:gd name="T22" fmla="*/ 57 w 145"/>
                <a:gd name="T23" fmla="*/ 4 h 87"/>
                <a:gd name="T24" fmla="*/ 30 w 145"/>
                <a:gd name="T25" fmla="*/ 29 h 87"/>
                <a:gd name="T26" fmla="*/ 30 w 145"/>
                <a:gd name="T27" fmla="*/ 29 h 87"/>
                <a:gd name="T28" fmla="*/ 4 w 145"/>
                <a:gd name="T29" fmla="*/ 72 h 87"/>
                <a:gd name="T30" fmla="*/ 4 w 145"/>
                <a:gd name="T31" fmla="*/ 72 h 87"/>
                <a:gd name="T32" fmla="*/ 5 w 145"/>
                <a:gd name="T33" fmla="*/ 77 h 87"/>
                <a:gd name="T34" fmla="*/ 5 w 145"/>
                <a:gd name="T35" fmla="*/ 77 h 87"/>
                <a:gd name="T36" fmla="*/ 21 w 145"/>
                <a:gd name="T37" fmla="*/ 83 h 87"/>
                <a:gd name="T38" fmla="*/ 21 w 145"/>
                <a:gd name="T39" fmla="*/ 83 h 87"/>
                <a:gd name="T40" fmla="*/ 95 w 145"/>
                <a:gd name="T41" fmla="*/ 66 h 87"/>
                <a:gd name="T42" fmla="*/ 95 w 145"/>
                <a:gd name="T43" fmla="*/ 66 h 87"/>
                <a:gd name="T44" fmla="*/ 140 w 145"/>
                <a:gd name="T45" fmla="*/ 50 h 87"/>
                <a:gd name="T46" fmla="*/ 140 w 145"/>
                <a:gd name="T47" fmla="*/ 50 h 87"/>
                <a:gd name="T48" fmla="*/ 126 w 145"/>
                <a:gd name="T49" fmla="*/ 20 h 87"/>
                <a:gd name="T50" fmla="*/ 43 w 145"/>
                <a:gd name="T51" fmla="*/ 47 h 87"/>
                <a:gd name="T52" fmla="*/ 43 w 145"/>
                <a:gd name="T53" fmla="*/ 47 h 87"/>
                <a:gd name="T54" fmla="*/ 37 w 145"/>
                <a:gd name="T55" fmla="*/ 45 h 87"/>
                <a:gd name="T56" fmla="*/ 37 w 145"/>
                <a:gd name="T57" fmla="*/ 45 h 87"/>
                <a:gd name="T58" fmla="*/ 37 w 145"/>
                <a:gd name="T59" fmla="*/ 42 h 87"/>
                <a:gd name="T60" fmla="*/ 37 w 145"/>
                <a:gd name="T61" fmla="*/ 42 h 87"/>
                <a:gd name="T62" fmla="*/ 40 w 145"/>
                <a:gd name="T63" fmla="*/ 42 h 87"/>
                <a:gd name="T64" fmla="*/ 40 w 145"/>
                <a:gd name="T65" fmla="*/ 42 h 87"/>
                <a:gd name="T66" fmla="*/ 43 w 145"/>
                <a:gd name="T67" fmla="*/ 43 h 87"/>
                <a:gd name="T68" fmla="*/ 43 w 145"/>
                <a:gd name="T69" fmla="*/ 43 h 87"/>
                <a:gd name="T70" fmla="*/ 91 w 145"/>
                <a:gd name="T71" fmla="*/ 29 h 87"/>
                <a:gd name="T72" fmla="*/ 91 w 145"/>
                <a:gd name="T73" fmla="*/ 29 h 87"/>
                <a:gd name="T74" fmla="*/ 126 w 145"/>
                <a:gd name="T75" fmla="*/ 15 h 87"/>
                <a:gd name="T76" fmla="*/ 126 w 145"/>
                <a:gd name="T77" fmla="*/ 15 h 87"/>
                <a:gd name="T78" fmla="*/ 128 w 145"/>
                <a:gd name="T79" fmla="*/ 16 h 87"/>
                <a:gd name="T80" fmla="*/ 128 w 145"/>
                <a:gd name="T81" fmla="*/ 16 h 87"/>
                <a:gd name="T82" fmla="*/ 144 w 145"/>
                <a:gd name="T83" fmla="*/ 50 h 87"/>
                <a:gd name="T84" fmla="*/ 145 w 145"/>
                <a:gd name="T85" fmla="*/ 52 h 87"/>
                <a:gd name="T86" fmla="*/ 145 w 145"/>
                <a:gd name="T87" fmla="*/ 52 h 87"/>
                <a:gd name="T88" fmla="*/ 143 w 145"/>
                <a:gd name="T89" fmla="*/ 53 h 87"/>
                <a:gd name="T90" fmla="*/ 143 w 145"/>
                <a:gd name="T91" fmla="*/ 53 h 87"/>
                <a:gd name="T92" fmla="*/ 21 w 145"/>
                <a:gd name="T93" fmla="*/ 87 h 87"/>
                <a:gd name="T94" fmla="*/ 21 w 145"/>
                <a:gd name="T95" fmla="*/ 87 h 87"/>
                <a:gd name="T96" fmla="*/ 2 w 145"/>
                <a:gd name="T97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7">
                  <a:moveTo>
                    <a:pt x="2" y="79"/>
                  </a:moveTo>
                  <a:cubicBezTo>
                    <a:pt x="1" y="77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14" y="40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41" y="1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44" y="1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17" y="43"/>
                    <a:pt x="4" y="6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7" y="81"/>
                    <a:pt x="12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39" y="83"/>
                    <a:pt x="70" y="74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6" y="59"/>
                    <a:pt x="134" y="52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15" y="24"/>
                    <a:pt x="6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1" y="47"/>
                    <a:pt x="39" y="47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2" y="43"/>
                    <a:pt x="73" y="3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0" y="22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5"/>
                    <a:pt x="128" y="15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51"/>
                    <a:pt x="145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4" y="52"/>
                    <a:pt x="144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60" y="86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12" y="87"/>
                    <a:pt x="5" y="85"/>
                    <a:pt x="2" y="79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816"/>
            <p:cNvSpPr/>
            <p:nvPr/>
          </p:nvSpPr>
          <p:spPr bwMode="auto">
            <a:xfrm rot="964014">
              <a:off x="8067319" y="1751771"/>
              <a:ext cx="92073" cy="186078"/>
            </a:xfrm>
            <a:custGeom>
              <a:avLst/>
              <a:gdLst>
                <a:gd name="T0" fmla="*/ 14 w 18"/>
                <a:gd name="T1" fmla="*/ 34 h 35"/>
                <a:gd name="T2" fmla="*/ 0 w 18"/>
                <a:gd name="T3" fmla="*/ 3 h 35"/>
                <a:gd name="T4" fmla="*/ 0 w 18"/>
                <a:gd name="T5" fmla="*/ 3 h 35"/>
                <a:gd name="T6" fmla="*/ 1 w 18"/>
                <a:gd name="T7" fmla="*/ 0 h 35"/>
                <a:gd name="T8" fmla="*/ 1 w 18"/>
                <a:gd name="T9" fmla="*/ 0 h 35"/>
                <a:gd name="T10" fmla="*/ 4 w 18"/>
                <a:gd name="T11" fmla="*/ 1 h 35"/>
                <a:gd name="T12" fmla="*/ 4 w 18"/>
                <a:gd name="T13" fmla="*/ 1 h 35"/>
                <a:gd name="T14" fmla="*/ 18 w 18"/>
                <a:gd name="T15" fmla="*/ 32 h 35"/>
                <a:gd name="T16" fmla="*/ 18 w 18"/>
                <a:gd name="T17" fmla="*/ 32 h 35"/>
                <a:gd name="T18" fmla="*/ 17 w 18"/>
                <a:gd name="T19" fmla="*/ 35 h 35"/>
                <a:gd name="T20" fmla="*/ 17 w 18"/>
                <a:gd name="T21" fmla="*/ 35 h 35"/>
                <a:gd name="T22" fmla="*/ 16 w 18"/>
                <a:gd name="T23" fmla="*/ 35 h 35"/>
                <a:gd name="T24" fmla="*/ 16 w 18"/>
                <a:gd name="T25" fmla="*/ 35 h 35"/>
                <a:gd name="T26" fmla="*/ 14 w 18"/>
                <a:gd name="T2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5">
                  <a:moveTo>
                    <a:pt x="14" y="34"/>
                  </a:moveTo>
                  <a:cubicBezTo>
                    <a:pt x="13" y="3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4" y="35"/>
                    <a:pt x="14" y="3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817"/>
            <p:cNvSpPr/>
            <p:nvPr/>
          </p:nvSpPr>
          <p:spPr bwMode="auto">
            <a:xfrm rot="964014">
              <a:off x="8102434" y="1743975"/>
              <a:ext cx="129340" cy="73984"/>
            </a:xfrm>
            <a:custGeom>
              <a:avLst/>
              <a:gdLst>
                <a:gd name="T0" fmla="*/ 1 w 25"/>
                <a:gd name="T1" fmla="*/ 13 h 14"/>
                <a:gd name="T2" fmla="*/ 2 w 25"/>
                <a:gd name="T3" fmla="*/ 10 h 14"/>
                <a:gd name="T4" fmla="*/ 2 w 25"/>
                <a:gd name="T5" fmla="*/ 10 h 14"/>
                <a:gd name="T6" fmla="*/ 22 w 25"/>
                <a:gd name="T7" fmla="*/ 0 h 14"/>
                <a:gd name="T8" fmla="*/ 25 w 25"/>
                <a:gd name="T9" fmla="*/ 1 h 14"/>
                <a:gd name="T10" fmla="*/ 25 w 25"/>
                <a:gd name="T11" fmla="*/ 1 h 14"/>
                <a:gd name="T12" fmla="*/ 24 w 25"/>
                <a:gd name="T13" fmla="*/ 4 h 14"/>
                <a:gd name="T14" fmla="*/ 24 w 25"/>
                <a:gd name="T15" fmla="*/ 4 h 14"/>
                <a:gd name="T16" fmla="*/ 4 w 25"/>
                <a:gd name="T17" fmla="*/ 14 h 14"/>
                <a:gd name="T18" fmla="*/ 3 w 25"/>
                <a:gd name="T19" fmla="*/ 14 h 14"/>
                <a:gd name="T20" fmla="*/ 3 w 25"/>
                <a:gd name="T21" fmla="*/ 14 h 14"/>
                <a:gd name="T22" fmla="*/ 1 w 2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4">
                  <a:moveTo>
                    <a:pt x="1" y="13"/>
                  </a:moveTo>
                  <a:cubicBezTo>
                    <a:pt x="0" y="12"/>
                    <a:pt x="1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818"/>
            <p:cNvSpPr/>
            <p:nvPr/>
          </p:nvSpPr>
          <p:spPr bwMode="auto">
            <a:xfrm rot="964014">
              <a:off x="8106682" y="1811060"/>
              <a:ext cx="135917" cy="53806"/>
            </a:xfrm>
            <a:custGeom>
              <a:avLst/>
              <a:gdLst>
                <a:gd name="T0" fmla="*/ 0 w 26"/>
                <a:gd name="T1" fmla="*/ 8 h 10"/>
                <a:gd name="T2" fmla="*/ 2 w 26"/>
                <a:gd name="T3" fmla="*/ 6 h 10"/>
                <a:gd name="T4" fmla="*/ 2 w 26"/>
                <a:gd name="T5" fmla="*/ 6 h 10"/>
                <a:gd name="T6" fmla="*/ 2 w 26"/>
                <a:gd name="T7" fmla="*/ 6 h 10"/>
                <a:gd name="T8" fmla="*/ 3 w 26"/>
                <a:gd name="T9" fmla="*/ 6 h 10"/>
                <a:gd name="T10" fmla="*/ 3 w 26"/>
                <a:gd name="T11" fmla="*/ 6 h 10"/>
                <a:gd name="T12" fmla="*/ 5 w 26"/>
                <a:gd name="T13" fmla="*/ 6 h 10"/>
                <a:gd name="T14" fmla="*/ 5 w 26"/>
                <a:gd name="T15" fmla="*/ 6 h 10"/>
                <a:gd name="T16" fmla="*/ 13 w 26"/>
                <a:gd name="T17" fmla="*/ 3 h 10"/>
                <a:gd name="T18" fmla="*/ 13 w 26"/>
                <a:gd name="T19" fmla="*/ 3 h 10"/>
                <a:gd name="T20" fmla="*/ 23 w 26"/>
                <a:gd name="T21" fmla="*/ 0 h 10"/>
                <a:gd name="T22" fmla="*/ 23 w 26"/>
                <a:gd name="T23" fmla="*/ 0 h 10"/>
                <a:gd name="T24" fmla="*/ 26 w 26"/>
                <a:gd name="T25" fmla="*/ 1 h 10"/>
                <a:gd name="T26" fmla="*/ 26 w 26"/>
                <a:gd name="T27" fmla="*/ 1 h 10"/>
                <a:gd name="T28" fmla="*/ 24 w 26"/>
                <a:gd name="T29" fmla="*/ 4 h 10"/>
                <a:gd name="T30" fmla="*/ 24 w 26"/>
                <a:gd name="T31" fmla="*/ 4 h 10"/>
                <a:gd name="T32" fmla="*/ 6 w 26"/>
                <a:gd name="T33" fmla="*/ 9 h 10"/>
                <a:gd name="T34" fmla="*/ 6 w 26"/>
                <a:gd name="T35" fmla="*/ 9 h 10"/>
                <a:gd name="T36" fmla="*/ 2 w 26"/>
                <a:gd name="T37" fmla="*/ 10 h 10"/>
                <a:gd name="T38" fmla="*/ 2 w 26"/>
                <a:gd name="T39" fmla="*/ 10 h 10"/>
                <a:gd name="T40" fmla="*/ 2 w 26"/>
                <a:gd name="T41" fmla="*/ 10 h 10"/>
                <a:gd name="T42" fmla="*/ 0 w 26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0" y="7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2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13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819"/>
            <p:cNvSpPr/>
            <p:nvPr/>
          </p:nvSpPr>
          <p:spPr bwMode="auto">
            <a:xfrm rot="964014">
              <a:off x="8116888" y="1862366"/>
              <a:ext cx="129340" cy="69499"/>
            </a:xfrm>
            <a:custGeom>
              <a:avLst/>
              <a:gdLst>
                <a:gd name="T0" fmla="*/ 1 w 25"/>
                <a:gd name="T1" fmla="*/ 12 h 13"/>
                <a:gd name="T2" fmla="*/ 2 w 25"/>
                <a:gd name="T3" fmla="*/ 9 h 13"/>
                <a:gd name="T4" fmla="*/ 2 w 25"/>
                <a:gd name="T5" fmla="*/ 9 h 13"/>
                <a:gd name="T6" fmla="*/ 22 w 25"/>
                <a:gd name="T7" fmla="*/ 1 h 13"/>
                <a:gd name="T8" fmla="*/ 22 w 25"/>
                <a:gd name="T9" fmla="*/ 1 h 13"/>
                <a:gd name="T10" fmla="*/ 25 w 25"/>
                <a:gd name="T11" fmla="*/ 2 h 13"/>
                <a:gd name="T12" fmla="*/ 25 w 25"/>
                <a:gd name="T13" fmla="*/ 2 h 13"/>
                <a:gd name="T14" fmla="*/ 24 w 25"/>
                <a:gd name="T15" fmla="*/ 4 h 13"/>
                <a:gd name="T16" fmla="*/ 24 w 25"/>
                <a:gd name="T17" fmla="*/ 4 h 13"/>
                <a:gd name="T18" fmla="*/ 3 w 25"/>
                <a:gd name="T19" fmla="*/ 13 h 13"/>
                <a:gd name="T20" fmla="*/ 3 w 25"/>
                <a:gd name="T21" fmla="*/ 13 h 13"/>
                <a:gd name="T22" fmla="*/ 2 w 25"/>
                <a:gd name="T23" fmla="*/ 13 h 13"/>
                <a:gd name="T24" fmla="*/ 2 w 25"/>
                <a:gd name="T25" fmla="*/ 13 h 13"/>
                <a:gd name="T26" fmla="*/ 1 w 25"/>
                <a:gd name="T2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">
                  <a:moveTo>
                    <a:pt x="1" y="12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820"/>
            <p:cNvSpPr/>
            <p:nvPr/>
          </p:nvSpPr>
          <p:spPr bwMode="auto">
            <a:xfrm rot="964014">
              <a:off x="8214743" y="1724203"/>
              <a:ext cx="219220" cy="201772"/>
            </a:xfrm>
            <a:custGeom>
              <a:avLst/>
              <a:gdLst>
                <a:gd name="T0" fmla="*/ 12 w 42"/>
                <a:gd name="T1" fmla="*/ 34 h 38"/>
                <a:gd name="T2" fmla="*/ 38 w 42"/>
                <a:gd name="T3" fmla="*/ 27 h 38"/>
                <a:gd name="T4" fmla="*/ 35 w 42"/>
                <a:gd name="T5" fmla="*/ 27 h 38"/>
                <a:gd name="T6" fmla="*/ 28 w 42"/>
                <a:gd name="T7" fmla="*/ 28 h 38"/>
                <a:gd name="T8" fmla="*/ 28 w 42"/>
                <a:gd name="T9" fmla="*/ 28 h 38"/>
                <a:gd name="T10" fmla="*/ 27 w 42"/>
                <a:gd name="T11" fmla="*/ 28 h 38"/>
                <a:gd name="T12" fmla="*/ 27 w 42"/>
                <a:gd name="T13" fmla="*/ 24 h 38"/>
                <a:gd name="T14" fmla="*/ 27 w 42"/>
                <a:gd name="T15" fmla="*/ 24 h 38"/>
                <a:gd name="T16" fmla="*/ 38 w 42"/>
                <a:gd name="T17" fmla="*/ 20 h 38"/>
                <a:gd name="T18" fmla="*/ 37 w 42"/>
                <a:gd name="T19" fmla="*/ 19 h 38"/>
                <a:gd name="T20" fmla="*/ 25 w 42"/>
                <a:gd name="T21" fmla="*/ 22 h 38"/>
                <a:gd name="T22" fmla="*/ 25 w 42"/>
                <a:gd name="T23" fmla="*/ 22 h 38"/>
                <a:gd name="T24" fmla="*/ 23 w 42"/>
                <a:gd name="T25" fmla="*/ 21 h 38"/>
                <a:gd name="T26" fmla="*/ 29 w 42"/>
                <a:gd name="T27" fmla="*/ 15 h 38"/>
                <a:gd name="T28" fmla="*/ 34 w 42"/>
                <a:gd name="T29" fmla="*/ 10 h 38"/>
                <a:gd name="T30" fmla="*/ 34 w 42"/>
                <a:gd name="T31" fmla="*/ 10 h 38"/>
                <a:gd name="T32" fmla="*/ 27 w 42"/>
                <a:gd name="T33" fmla="*/ 13 h 38"/>
                <a:gd name="T34" fmla="*/ 22 w 42"/>
                <a:gd name="T35" fmla="*/ 17 h 38"/>
                <a:gd name="T36" fmla="*/ 22 w 42"/>
                <a:gd name="T37" fmla="*/ 17 h 38"/>
                <a:gd name="T38" fmla="*/ 22 w 42"/>
                <a:gd name="T39" fmla="*/ 17 h 38"/>
                <a:gd name="T40" fmla="*/ 19 w 42"/>
                <a:gd name="T41" fmla="*/ 13 h 38"/>
                <a:gd name="T42" fmla="*/ 19 w 42"/>
                <a:gd name="T43" fmla="*/ 13 h 38"/>
                <a:gd name="T44" fmla="*/ 23 w 42"/>
                <a:gd name="T45" fmla="*/ 10 h 38"/>
                <a:gd name="T46" fmla="*/ 26 w 42"/>
                <a:gd name="T47" fmla="*/ 5 h 38"/>
                <a:gd name="T48" fmla="*/ 26 w 42"/>
                <a:gd name="T49" fmla="*/ 5 h 38"/>
                <a:gd name="T50" fmla="*/ 12 w 42"/>
                <a:gd name="T51" fmla="*/ 15 h 38"/>
                <a:gd name="T52" fmla="*/ 10 w 42"/>
                <a:gd name="T53" fmla="*/ 15 h 38"/>
                <a:gd name="T54" fmla="*/ 11 w 42"/>
                <a:gd name="T55" fmla="*/ 6 h 38"/>
                <a:gd name="T56" fmla="*/ 10 w 42"/>
                <a:gd name="T57" fmla="*/ 4 h 38"/>
                <a:gd name="T58" fmla="*/ 9 w 42"/>
                <a:gd name="T59" fmla="*/ 5 h 38"/>
                <a:gd name="T60" fmla="*/ 4 w 42"/>
                <a:gd name="T61" fmla="*/ 15 h 38"/>
                <a:gd name="T62" fmla="*/ 1 w 42"/>
                <a:gd name="T63" fmla="*/ 17 h 38"/>
                <a:gd name="T64" fmla="*/ 0 w 42"/>
                <a:gd name="T65" fmla="*/ 14 h 38"/>
                <a:gd name="T66" fmla="*/ 10 w 42"/>
                <a:gd name="T67" fmla="*/ 0 h 38"/>
                <a:gd name="T68" fmla="*/ 12 w 42"/>
                <a:gd name="T69" fmla="*/ 0 h 38"/>
                <a:gd name="T70" fmla="*/ 15 w 42"/>
                <a:gd name="T71" fmla="*/ 7 h 38"/>
                <a:gd name="T72" fmla="*/ 16 w 42"/>
                <a:gd name="T73" fmla="*/ 7 h 38"/>
                <a:gd name="T74" fmla="*/ 29 w 42"/>
                <a:gd name="T75" fmla="*/ 3 h 38"/>
                <a:gd name="T76" fmla="*/ 30 w 42"/>
                <a:gd name="T77" fmla="*/ 6 h 38"/>
                <a:gd name="T78" fmla="*/ 34 w 42"/>
                <a:gd name="T79" fmla="*/ 6 h 38"/>
                <a:gd name="T80" fmla="*/ 38 w 42"/>
                <a:gd name="T81" fmla="*/ 9 h 38"/>
                <a:gd name="T82" fmla="*/ 36 w 42"/>
                <a:gd name="T83" fmla="*/ 15 h 38"/>
                <a:gd name="T84" fmla="*/ 37 w 42"/>
                <a:gd name="T85" fmla="*/ 15 h 38"/>
                <a:gd name="T86" fmla="*/ 42 w 42"/>
                <a:gd name="T87" fmla="*/ 19 h 38"/>
                <a:gd name="T88" fmla="*/ 42 w 42"/>
                <a:gd name="T89" fmla="*/ 19 h 38"/>
                <a:gd name="T90" fmla="*/ 42 w 42"/>
                <a:gd name="T91" fmla="*/ 27 h 38"/>
                <a:gd name="T92" fmla="*/ 42 w 42"/>
                <a:gd name="T93" fmla="*/ 28 h 38"/>
                <a:gd name="T94" fmla="*/ 12 w 42"/>
                <a:gd name="T95" fmla="*/ 38 h 38"/>
                <a:gd name="T96" fmla="*/ 12 w 42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8">
                  <a:moveTo>
                    <a:pt x="10" y="36"/>
                  </a:moveTo>
                  <a:cubicBezTo>
                    <a:pt x="10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3"/>
                    <a:pt x="29" y="31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2" y="27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30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2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9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3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7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4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29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1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2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1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5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4"/>
                    <a:pt x="23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8" y="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21"/>
                    <a:pt x="41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2" y="2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2"/>
                    <a:pt x="35" y="33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3" y="36"/>
                    <a:pt x="16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821"/>
            <p:cNvSpPr/>
            <p:nvPr/>
          </p:nvSpPr>
          <p:spPr bwMode="auto">
            <a:xfrm rot="964014">
              <a:off x="9034396" y="2075359"/>
              <a:ext cx="258679" cy="419238"/>
            </a:xfrm>
            <a:custGeom>
              <a:avLst/>
              <a:gdLst>
                <a:gd name="T0" fmla="*/ 46 w 50"/>
                <a:gd name="T1" fmla="*/ 78 h 79"/>
                <a:gd name="T2" fmla="*/ 1 w 50"/>
                <a:gd name="T3" fmla="*/ 3 h 79"/>
                <a:gd name="T4" fmla="*/ 1 w 50"/>
                <a:gd name="T5" fmla="*/ 1 h 79"/>
                <a:gd name="T6" fmla="*/ 1 w 50"/>
                <a:gd name="T7" fmla="*/ 1 h 79"/>
                <a:gd name="T8" fmla="*/ 4 w 50"/>
                <a:gd name="T9" fmla="*/ 1 h 79"/>
                <a:gd name="T10" fmla="*/ 4 w 50"/>
                <a:gd name="T11" fmla="*/ 1 h 79"/>
                <a:gd name="T12" fmla="*/ 49 w 50"/>
                <a:gd name="T13" fmla="*/ 76 h 79"/>
                <a:gd name="T14" fmla="*/ 49 w 50"/>
                <a:gd name="T15" fmla="*/ 78 h 79"/>
                <a:gd name="T16" fmla="*/ 49 w 50"/>
                <a:gd name="T17" fmla="*/ 78 h 79"/>
                <a:gd name="T18" fmla="*/ 48 w 50"/>
                <a:gd name="T19" fmla="*/ 79 h 79"/>
                <a:gd name="T20" fmla="*/ 48 w 50"/>
                <a:gd name="T21" fmla="*/ 79 h 79"/>
                <a:gd name="T22" fmla="*/ 46 w 50"/>
                <a:gd name="T23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9">
                  <a:moveTo>
                    <a:pt x="46" y="78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7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7" y="79"/>
                    <a:pt x="46" y="78"/>
                    <a:pt x="46" y="7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822"/>
            <p:cNvSpPr/>
            <p:nvPr/>
          </p:nvSpPr>
          <p:spPr bwMode="auto">
            <a:xfrm rot="964014">
              <a:off x="8836102" y="1817588"/>
              <a:ext cx="186337" cy="242127"/>
            </a:xfrm>
            <a:custGeom>
              <a:avLst/>
              <a:gdLst>
                <a:gd name="T0" fmla="*/ 33 w 36"/>
                <a:gd name="T1" fmla="*/ 6 h 46"/>
                <a:gd name="T2" fmla="*/ 17 w 36"/>
                <a:gd name="T3" fmla="*/ 4 h 46"/>
                <a:gd name="T4" fmla="*/ 21 w 36"/>
                <a:gd name="T5" fmla="*/ 13 h 46"/>
                <a:gd name="T6" fmla="*/ 2 w 36"/>
                <a:gd name="T7" fmla="*/ 20 h 46"/>
                <a:gd name="T8" fmla="*/ 12 w 36"/>
                <a:gd name="T9" fmla="*/ 22 h 46"/>
                <a:gd name="T10" fmla="*/ 1 w 36"/>
                <a:gd name="T11" fmla="*/ 31 h 46"/>
                <a:gd name="T12" fmla="*/ 14 w 36"/>
                <a:gd name="T13" fmla="*/ 32 h 46"/>
                <a:gd name="T14" fmla="*/ 8 w 36"/>
                <a:gd name="T15" fmla="*/ 39 h 46"/>
                <a:gd name="T16" fmla="*/ 20 w 36"/>
                <a:gd name="T17" fmla="*/ 38 h 46"/>
                <a:gd name="T18" fmla="*/ 20 w 36"/>
                <a:gd name="T19" fmla="*/ 44 h 46"/>
                <a:gd name="T20" fmla="*/ 36 w 36"/>
                <a:gd name="T21" fmla="*/ 34 h 46"/>
                <a:gd name="T22" fmla="*/ 33 w 36"/>
                <a:gd name="T2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6">
                  <a:moveTo>
                    <a:pt x="33" y="6"/>
                  </a:moveTo>
                  <a:cubicBezTo>
                    <a:pt x="33" y="6"/>
                    <a:pt x="18" y="0"/>
                    <a:pt x="17" y="4"/>
                  </a:cubicBezTo>
                  <a:cubicBezTo>
                    <a:pt x="16" y="7"/>
                    <a:pt x="21" y="13"/>
                    <a:pt x="21" y="13"/>
                  </a:cubicBezTo>
                  <a:cubicBezTo>
                    <a:pt x="21" y="13"/>
                    <a:pt x="0" y="16"/>
                    <a:pt x="2" y="20"/>
                  </a:cubicBezTo>
                  <a:cubicBezTo>
                    <a:pt x="3" y="23"/>
                    <a:pt x="12" y="22"/>
                    <a:pt x="12" y="22"/>
                  </a:cubicBezTo>
                  <a:cubicBezTo>
                    <a:pt x="12" y="22"/>
                    <a:pt x="0" y="27"/>
                    <a:pt x="1" y="31"/>
                  </a:cubicBezTo>
                  <a:cubicBezTo>
                    <a:pt x="3" y="35"/>
                    <a:pt x="14" y="32"/>
                    <a:pt x="14" y="32"/>
                  </a:cubicBezTo>
                  <a:cubicBezTo>
                    <a:pt x="14" y="32"/>
                    <a:pt x="6" y="36"/>
                    <a:pt x="8" y="39"/>
                  </a:cubicBezTo>
                  <a:cubicBezTo>
                    <a:pt x="10" y="43"/>
                    <a:pt x="20" y="38"/>
                    <a:pt x="20" y="38"/>
                  </a:cubicBezTo>
                  <a:cubicBezTo>
                    <a:pt x="20" y="38"/>
                    <a:pt x="16" y="43"/>
                    <a:pt x="20" y="44"/>
                  </a:cubicBezTo>
                  <a:cubicBezTo>
                    <a:pt x="24" y="46"/>
                    <a:pt x="36" y="34"/>
                    <a:pt x="36" y="34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FFF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823"/>
            <p:cNvSpPr/>
            <p:nvPr/>
          </p:nvSpPr>
          <p:spPr bwMode="auto">
            <a:xfrm rot="964014">
              <a:off x="9013613" y="1842808"/>
              <a:ext cx="170991" cy="224192"/>
            </a:xfrm>
            <a:custGeom>
              <a:avLst/>
              <a:gdLst>
                <a:gd name="T0" fmla="*/ 0 w 33"/>
                <a:gd name="T1" fmla="*/ 4 h 42"/>
                <a:gd name="T2" fmla="*/ 3 w 33"/>
                <a:gd name="T3" fmla="*/ 42 h 42"/>
                <a:gd name="T4" fmla="*/ 33 w 33"/>
                <a:gd name="T5" fmla="*/ 36 h 42"/>
                <a:gd name="T6" fmla="*/ 27 w 33"/>
                <a:gd name="T7" fmla="*/ 0 h 42"/>
                <a:gd name="T8" fmla="*/ 0 w 33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2">
                  <a:moveTo>
                    <a:pt x="0" y="4"/>
                  </a:moveTo>
                  <a:cubicBezTo>
                    <a:pt x="0" y="4"/>
                    <a:pt x="2" y="41"/>
                    <a:pt x="3" y="42"/>
                  </a:cubicBezTo>
                  <a:cubicBezTo>
                    <a:pt x="4" y="42"/>
                    <a:pt x="33" y="36"/>
                    <a:pt x="33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D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824"/>
            <p:cNvSpPr/>
            <p:nvPr/>
          </p:nvSpPr>
          <p:spPr bwMode="auto">
            <a:xfrm rot="964014">
              <a:off x="9185163" y="1655020"/>
              <a:ext cx="736577" cy="502189"/>
            </a:xfrm>
            <a:custGeom>
              <a:avLst/>
              <a:gdLst>
                <a:gd name="T0" fmla="*/ 72 w 142"/>
                <a:gd name="T1" fmla="*/ 22 h 95"/>
                <a:gd name="T2" fmla="*/ 115 w 142"/>
                <a:gd name="T3" fmla="*/ 0 h 95"/>
                <a:gd name="T4" fmla="*/ 138 w 142"/>
                <a:gd name="T5" fmla="*/ 27 h 95"/>
                <a:gd name="T6" fmla="*/ 98 w 142"/>
                <a:gd name="T7" fmla="*/ 65 h 95"/>
                <a:gd name="T8" fmla="*/ 6 w 142"/>
                <a:gd name="T9" fmla="*/ 95 h 95"/>
                <a:gd name="T10" fmla="*/ 0 w 142"/>
                <a:gd name="T11" fmla="*/ 59 h 95"/>
                <a:gd name="T12" fmla="*/ 68 w 142"/>
                <a:gd name="T13" fmla="*/ 40 h 95"/>
                <a:gd name="T14" fmla="*/ 72 w 142"/>
                <a:gd name="T15" fmla="*/ 2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5">
                  <a:moveTo>
                    <a:pt x="72" y="22"/>
                  </a:moveTo>
                  <a:cubicBezTo>
                    <a:pt x="72" y="22"/>
                    <a:pt x="114" y="1"/>
                    <a:pt x="115" y="0"/>
                  </a:cubicBezTo>
                  <a:cubicBezTo>
                    <a:pt x="116" y="0"/>
                    <a:pt x="142" y="15"/>
                    <a:pt x="138" y="27"/>
                  </a:cubicBezTo>
                  <a:cubicBezTo>
                    <a:pt x="135" y="40"/>
                    <a:pt x="129" y="49"/>
                    <a:pt x="98" y="65"/>
                  </a:cubicBezTo>
                  <a:cubicBezTo>
                    <a:pt x="66" y="82"/>
                    <a:pt x="6" y="95"/>
                    <a:pt x="6" y="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58" y="46"/>
                    <a:pt x="68" y="40"/>
                  </a:cubicBezTo>
                  <a:cubicBezTo>
                    <a:pt x="78" y="34"/>
                    <a:pt x="82" y="28"/>
                    <a:pt x="7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825"/>
            <p:cNvSpPr/>
            <p:nvPr/>
          </p:nvSpPr>
          <p:spPr bwMode="auto">
            <a:xfrm rot="964014">
              <a:off x="8953154" y="1485595"/>
              <a:ext cx="971142" cy="679300"/>
            </a:xfrm>
            <a:custGeom>
              <a:avLst/>
              <a:gdLst>
                <a:gd name="T0" fmla="*/ 22 w 187"/>
                <a:gd name="T1" fmla="*/ 126 h 128"/>
                <a:gd name="T2" fmla="*/ 18 w 187"/>
                <a:gd name="T3" fmla="*/ 89 h 128"/>
                <a:gd name="T4" fmla="*/ 20 w 187"/>
                <a:gd name="T5" fmla="*/ 86 h 128"/>
                <a:gd name="T6" fmla="*/ 53 w 187"/>
                <a:gd name="T7" fmla="*/ 81 h 128"/>
                <a:gd name="T8" fmla="*/ 108 w 187"/>
                <a:gd name="T9" fmla="*/ 66 h 128"/>
                <a:gd name="T10" fmla="*/ 123 w 187"/>
                <a:gd name="T11" fmla="*/ 55 h 128"/>
                <a:gd name="T12" fmla="*/ 123 w 187"/>
                <a:gd name="T13" fmla="*/ 54 h 128"/>
                <a:gd name="T14" fmla="*/ 105 w 187"/>
                <a:gd name="T15" fmla="*/ 44 h 128"/>
                <a:gd name="T16" fmla="*/ 71 w 187"/>
                <a:gd name="T17" fmla="*/ 38 h 128"/>
                <a:gd name="T18" fmla="*/ 22 w 187"/>
                <a:gd name="T19" fmla="*/ 36 h 128"/>
                <a:gd name="T20" fmla="*/ 20 w 187"/>
                <a:gd name="T21" fmla="*/ 34 h 128"/>
                <a:gd name="T22" fmla="*/ 22 w 187"/>
                <a:gd name="T23" fmla="*/ 32 h 128"/>
                <a:gd name="T24" fmla="*/ 106 w 187"/>
                <a:gd name="T25" fmla="*/ 40 h 128"/>
                <a:gd name="T26" fmla="*/ 127 w 187"/>
                <a:gd name="T27" fmla="*/ 52 h 128"/>
                <a:gd name="T28" fmla="*/ 127 w 187"/>
                <a:gd name="T29" fmla="*/ 55 h 128"/>
                <a:gd name="T30" fmla="*/ 109 w 187"/>
                <a:gd name="T31" fmla="*/ 70 h 128"/>
                <a:gd name="T32" fmla="*/ 73 w 187"/>
                <a:gd name="T33" fmla="*/ 80 h 128"/>
                <a:gd name="T34" fmla="*/ 22 w 187"/>
                <a:gd name="T35" fmla="*/ 90 h 128"/>
                <a:gd name="T36" fmla="*/ 75 w 187"/>
                <a:gd name="T37" fmla="*/ 113 h 128"/>
                <a:gd name="T38" fmla="*/ 159 w 187"/>
                <a:gd name="T39" fmla="*/ 81 h 128"/>
                <a:gd name="T40" fmla="*/ 183 w 187"/>
                <a:gd name="T41" fmla="*/ 51 h 128"/>
                <a:gd name="T42" fmla="*/ 183 w 187"/>
                <a:gd name="T43" fmla="*/ 50 h 128"/>
                <a:gd name="T44" fmla="*/ 155 w 187"/>
                <a:gd name="T45" fmla="*/ 24 h 128"/>
                <a:gd name="T46" fmla="*/ 92 w 187"/>
                <a:gd name="T47" fmla="*/ 10 h 128"/>
                <a:gd name="T48" fmla="*/ 2 w 187"/>
                <a:gd name="T49" fmla="*/ 4 h 128"/>
                <a:gd name="T50" fmla="*/ 0 w 187"/>
                <a:gd name="T51" fmla="*/ 2 h 128"/>
                <a:gd name="T52" fmla="*/ 2 w 187"/>
                <a:gd name="T53" fmla="*/ 0 h 128"/>
                <a:gd name="T54" fmla="*/ 156 w 187"/>
                <a:gd name="T55" fmla="*/ 21 h 128"/>
                <a:gd name="T56" fmla="*/ 187 w 187"/>
                <a:gd name="T57" fmla="*/ 50 h 128"/>
                <a:gd name="T58" fmla="*/ 187 w 187"/>
                <a:gd name="T59" fmla="*/ 51 h 128"/>
                <a:gd name="T60" fmla="*/ 161 w 187"/>
                <a:gd name="T61" fmla="*/ 84 h 128"/>
                <a:gd name="T62" fmla="*/ 105 w 187"/>
                <a:gd name="T63" fmla="*/ 108 h 128"/>
                <a:gd name="T64" fmla="*/ 24 w 187"/>
                <a:gd name="T65" fmla="*/ 128 h 128"/>
                <a:gd name="T66" fmla="*/ 24 w 187"/>
                <a:gd name="T67" fmla="*/ 128 h 128"/>
                <a:gd name="T68" fmla="*/ 23 w 187"/>
                <a:gd name="T6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" h="128">
                  <a:moveTo>
                    <a:pt x="23" y="127"/>
                  </a:moveTo>
                  <a:cubicBezTo>
                    <a:pt x="22" y="127"/>
                    <a:pt x="22" y="126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7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34" y="84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71" y="77"/>
                    <a:pt x="93" y="72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8" y="62"/>
                    <a:pt x="124" y="57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0"/>
                    <a:pt x="115" y="46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95" y="41"/>
                    <a:pt x="83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6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76" y="32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6" y="43"/>
                    <a:pt x="124" y="46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7" y="54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61"/>
                    <a:pt x="119" y="65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99" y="74"/>
                    <a:pt x="86" y="77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51" y="86"/>
                    <a:pt x="29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32" y="122"/>
                    <a:pt x="51" y="119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103" y="105"/>
                    <a:pt x="137" y="94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74" y="72"/>
                    <a:pt x="183" y="62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40"/>
                    <a:pt x="172" y="31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38" y="18"/>
                    <a:pt x="115" y="13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47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03" y="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74" y="27"/>
                    <a:pt x="186" y="37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64"/>
                    <a:pt x="176" y="7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46" y="94"/>
                    <a:pt x="126" y="102"/>
                    <a:pt x="105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65" y="121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8"/>
                    <a:pt x="23" y="128"/>
                    <a:pt x="23" y="127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826"/>
            <p:cNvSpPr/>
            <p:nvPr/>
          </p:nvSpPr>
          <p:spPr bwMode="auto">
            <a:xfrm rot="964014">
              <a:off x="9145572" y="1857877"/>
              <a:ext cx="48228" cy="195046"/>
            </a:xfrm>
            <a:custGeom>
              <a:avLst/>
              <a:gdLst>
                <a:gd name="T0" fmla="*/ 5 w 9"/>
                <a:gd name="T1" fmla="*/ 36 h 37"/>
                <a:gd name="T2" fmla="*/ 0 w 9"/>
                <a:gd name="T3" fmla="*/ 2 h 37"/>
                <a:gd name="T4" fmla="*/ 0 w 9"/>
                <a:gd name="T5" fmla="*/ 2 h 37"/>
                <a:gd name="T6" fmla="*/ 2 w 9"/>
                <a:gd name="T7" fmla="*/ 0 h 37"/>
                <a:gd name="T8" fmla="*/ 2 w 9"/>
                <a:gd name="T9" fmla="*/ 0 h 37"/>
                <a:gd name="T10" fmla="*/ 4 w 9"/>
                <a:gd name="T11" fmla="*/ 2 h 37"/>
                <a:gd name="T12" fmla="*/ 4 w 9"/>
                <a:gd name="T13" fmla="*/ 2 h 37"/>
                <a:gd name="T14" fmla="*/ 9 w 9"/>
                <a:gd name="T15" fmla="*/ 35 h 37"/>
                <a:gd name="T16" fmla="*/ 9 w 9"/>
                <a:gd name="T17" fmla="*/ 35 h 37"/>
                <a:gd name="T18" fmla="*/ 8 w 9"/>
                <a:gd name="T19" fmla="*/ 37 h 37"/>
                <a:gd name="T20" fmla="*/ 8 w 9"/>
                <a:gd name="T21" fmla="*/ 37 h 37"/>
                <a:gd name="T22" fmla="*/ 7 w 9"/>
                <a:gd name="T23" fmla="*/ 37 h 37"/>
                <a:gd name="T24" fmla="*/ 7 w 9"/>
                <a:gd name="T25" fmla="*/ 37 h 37"/>
                <a:gd name="T26" fmla="*/ 5 w 9"/>
                <a:gd name="T2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7">
                  <a:moveTo>
                    <a:pt x="5" y="36"/>
                  </a:moveTo>
                  <a:cubicBezTo>
                    <a:pt x="4" y="30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8" y="30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827"/>
            <p:cNvSpPr/>
            <p:nvPr/>
          </p:nvSpPr>
          <p:spPr bwMode="auto">
            <a:xfrm rot="964014">
              <a:off x="9019384" y="1878950"/>
              <a:ext cx="162222" cy="31387"/>
            </a:xfrm>
            <a:custGeom>
              <a:avLst/>
              <a:gdLst>
                <a:gd name="T0" fmla="*/ 0 w 31"/>
                <a:gd name="T1" fmla="*/ 4 h 6"/>
                <a:gd name="T2" fmla="*/ 2 w 31"/>
                <a:gd name="T3" fmla="*/ 2 h 6"/>
                <a:gd name="T4" fmla="*/ 2 w 31"/>
                <a:gd name="T5" fmla="*/ 2 h 6"/>
                <a:gd name="T6" fmla="*/ 29 w 31"/>
                <a:gd name="T7" fmla="*/ 0 h 6"/>
                <a:gd name="T8" fmla="*/ 31 w 31"/>
                <a:gd name="T9" fmla="*/ 2 h 6"/>
                <a:gd name="T10" fmla="*/ 31 w 31"/>
                <a:gd name="T11" fmla="*/ 2 h 6"/>
                <a:gd name="T12" fmla="*/ 29 w 31"/>
                <a:gd name="T13" fmla="*/ 4 h 6"/>
                <a:gd name="T14" fmla="*/ 29 w 31"/>
                <a:gd name="T15" fmla="*/ 4 h 6"/>
                <a:gd name="T16" fmla="*/ 3 w 31"/>
                <a:gd name="T17" fmla="*/ 6 h 6"/>
                <a:gd name="T18" fmla="*/ 2 w 31"/>
                <a:gd name="T19" fmla="*/ 6 h 6"/>
                <a:gd name="T20" fmla="*/ 2 w 31"/>
                <a:gd name="T21" fmla="*/ 6 h 6"/>
                <a:gd name="T22" fmla="*/ 0 w 3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6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828"/>
            <p:cNvSpPr/>
            <p:nvPr/>
          </p:nvSpPr>
          <p:spPr bwMode="auto">
            <a:xfrm rot="964014">
              <a:off x="9009925" y="1929798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1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829"/>
            <p:cNvSpPr/>
            <p:nvPr/>
          </p:nvSpPr>
          <p:spPr bwMode="auto">
            <a:xfrm rot="964014">
              <a:off x="9011021" y="1981441"/>
              <a:ext cx="160030" cy="42596"/>
            </a:xfrm>
            <a:custGeom>
              <a:avLst/>
              <a:gdLst>
                <a:gd name="T0" fmla="*/ 0 w 31"/>
                <a:gd name="T1" fmla="*/ 6 h 8"/>
                <a:gd name="T2" fmla="*/ 2 w 31"/>
                <a:gd name="T3" fmla="*/ 4 h 8"/>
                <a:gd name="T4" fmla="*/ 2 w 31"/>
                <a:gd name="T5" fmla="*/ 4 h 8"/>
                <a:gd name="T6" fmla="*/ 28 w 31"/>
                <a:gd name="T7" fmla="*/ 0 h 8"/>
                <a:gd name="T8" fmla="*/ 31 w 31"/>
                <a:gd name="T9" fmla="*/ 2 h 8"/>
                <a:gd name="T10" fmla="*/ 31 w 31"/>
                <a:gd name="T11" fmla="*/ 2 h 8"/>
                <a:gd name="T12" fmla="*/ 29 w 31"/>
                <a:gd name="T13" fmla="*/ 4 h 8"/>
                <a:gd name="T14" fmla="*/ 29 w 31"/>
                <a:gd name="T15" fmla="*/ 4 h 8"/>
                <a:gd name="T16" fmla="*/ 3 w 31"/>
                <a:gd name="T17" fmla="*/ 8 h 8"/>
                <a:gd name="T18" fmla="*/ 2 w 31"/>
                <a:gd name="T19" fmla="*/ 8 h 8"/>
                <a:gd name="T20" fmla="*/ 2 w 31"/>
                <a:gd name="T21" fmla="*/ 8 h 8"/>
                <a:gd name="T22" fmla="*/ 0 w 31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8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830"/>
            <p:cNvSpPr/>
            <p:nvPr/>
          </p:nvSpPr>
          <p:spPr bwMode="auto">
            <a:xfrm rot="964014">
              <a:off x="8828819" y="1822591"/>
              <a:ext cx="203874" cy="237642"/>
            </a:xfrm>
            <a:custGeom>
              <a:avLst/>
              <a:gdLst>
                <a:gd name="T0" fmla="*/ 17 w 39"/>
                <a:gd name="T1" fmla="*/ 41 h 45"/>
                <a:gd name="T2" fmla="*/ 17 w 39"/>
                <a:gd name="T3" fmla="*/ 41 h 45"/>
                <a:gd name="T4" fmla="*/ 12 w 39"/>
                <a:gd name="T5" fmla="*/ 42 h 45"/>
                <a:gd name="T6" fmla="*/ 7 w 39"/>
                <a:gd name="T7" fmla="*/ 40 h 45"/>
                <a:gd name="T8" fmla="*/ 6 w 39"/>
                <a:gd name="T9" fmla="*/ 37 h 45"/>
                <a:gd name="T10" fmla="*/ 7 w 39"/>
                <a:gd name="T11" fmla="*/ 35 h 45"/>
                <a:gd name="T12" fmla="*/ 1 w 39"/>
                <a:gd name="T13" fmla="*/ 32 h 45"/>
                <a:gd name="T14" fmla="*/ 0 w 39"/>
                <a:gd name="T15" fmla="*/ 29 h 45"/>
                <a:gd name="T16" fmla="*/ 3 w 39"/>
                <a:gd name="T17" fmla="*/ 25 h 45"/>
                <a:gd name="T18" fmla="*/ 5 w 39"/>
                <a:gd name="T19" fmla="*/ 23 h 45"/>
                <a:gd name="T20" fmla="*/ 1 w 39"/>
                <a:gd name="T21" fmla="*/ 20 h 45"/>
                <a:gd name="T22" fmla="*/ 1 w 39"/>
                <a:gd name="T23" fmla="*/ 18 h 45"/>
                <a:gd name="T24" fmla="*/ 5 w 39"/>
                <a:gd name="T25" fmla="*/ 14 h 45"/>
                <a:gd name="T26" fmla="*/ 12 w 39"/>
                <a:gd name="T27" fmla="*/ 12 h 45"/>
                <a:gd name="T28" fmla="*/ 18 w 39"/>
                <a:gd name="T29" fmla="*/ 11 h 45"/>
                <a:gd name="T30" fmla="*/ 15 w 39"/>
                <a:gd name="T31" fmla="*/ 4 h 45"/>
                <a:gd name="T32" fmla="*/ 17 w 39"/>
                <a:gd name="T33" fmla="*/ 1 h 45"/>
                <a:gd name="T34" fmla="*/ 20 w 39"/>
                <a:gd name="T35" fmla="*/ 0 h 45"/>
                <a:gd name="T36" fmla="*/ 34 w 39"/>
                <a:gd name="T37" fmla="*/ 3 h 45"/>
                <a:gd name="T38" fmla="*/ 35 w 39"/>
                <a:gd name="T39" fmla="*/ 6 h 45"/>
                <a:gd name="T40" fmla="*/ 32 w 39"/>
                <a:gd name="T41" fmla="*/ 7 h 45"/>
                <a:gd name="T42" fmla="*/ 28 w 39"/>
                <a:gd name="T43" fmla="*/ 5 h 45"/>
                <a:gd name="T44" fmla="*/ 20 w 39"/>
                <a:gd name="T45" fmla="*/ 4 h 45"/>
                <a:gd name="T46" fmla="*/ 19 w 39"/>
                <a:gd name="T47" fmla="*/ 4 h 45"/>
                <a:gd name="T48" fmla="*/ 21 w 39"/>
                <a:gd name="T49" fmla="*/ 8 h 45"/>
                <a:gd name="T50" fmla="*/ 23 w 39"/>
                <a:gd name="T51" fmla="*/ 10 h 45"/>
                <a:gd name="T52" fmla="*/ 24 w 39"/>
                <a:gd name="T53" fmla="*/ 12 h 45"/>
                <a:gd name="T54" fmla="*/ 23 w 39"/>
                <a:gd name="T55" fmla="*/ 14 h 45"/>
                <a:gd name="T56" fmla="*/ 14 w 39"/>
                <a:gd name="T57" fmla="*/ 15 h 45"/>
                <a:gd name="T58" fmla="*/ 5 w 39"/>
                <a:gd name="T59" fmla="*/ 18 h 45"/>
                <a:gd name="T60" fmla="*/ 12 w 39"/>
                <a:gd name="T61" fmla="*/ 20 h 45"/>
                <a:gd name="T62" fmla="*/ 15 w 39"/>
                <a:gd name="T63" fmla="*/ 20 h 45"/>
                <a:gd name="T64" fmla="*/ 18 w 39"/>
                <a:gd name="T65" fmla="*/ 22 h 45"/>
                <a:gd name="T66" fmla="*/ 16 w 39"/>
                <a:gd name="T67" fmla="*/ 24 h 45"/>
                <a:gd name="T68" fmla="*/ 11 w 39"/>
                <a:gd name="T69" fmla="*/ 26 h 45"/>
                <a:gd name="T70" fmla="*/ 4 w 39"/>
                <a:gd name="T71" fmla="*/ 29 h 45"/>
                <a:gd name="T72" fmla="*/ 4 w 39"/>
                <a:gd name="T73" fmla="*/ 29 h 45"/>
                <a:gd name="T74" fmla="*/ 4 w 39"/>
                <a:gd name="T75" fmla="*/ 29 h 45"/>
                <a:gd name="T76" fmla="*/ 8 w 39"/>
                <a:gd name="T77" fmla="*/ 31 h 45"/>
                <a:gd name="T78" fmla="*/ 15 w 39"/>
                <a:gd name="T79" fmla="*/ 29 h 45"/>
                <a:gd name="T80" fmla="*/ 17 w 39"/>
                <a:gd name="T81" fmla="*/ 29 h 45"/>
                <a:gd name="T82" fmla="*/ 20 w 39"/>
                <a:gd name="T83" fmla="*/ 30 h 45"/>
                <a:gd name="T84" fmla="*/ 18 w 39"/>
                <a:gd name="T85" fmla="*/ 33 h 45"/>
                <a:gd name="T86" fmla="*/ 16 w 39"/>
                <a:gd name="T87" fmla="*/ 33 h 45"/>
                <a:gd name="T88" fmla="*/ 15 w 39"/>
                <a:gd name="T89" fmla="*/ 34 h 45"/>
                <a:gd name="T90" fmla="*/ 10 w 39"/>
                <a:gd name="T91" fmla="*/ 37 h 45"/>
                <a:gd name="T92" fmla="*/ 10 w 39"/>
                <a:gd name="T93" fmla="*/ 37 h 45"/>
                <a:gd name="T94" fmla="*/ 10 w 39"/>
                <a:gd name="T95" fmla="*/ 37 h 45"/>
                <a:gd name="T96" fmla="*/ 12 w 39"/>
                <a:gd name="T97" fmla="*/ 38 h 45"/>
                <a:gd name="T98" fmla="*/ 19 w 39"/>
                <a:gd name="T99" fmla="*/ 36 h 45"/>
                <a:gd name="T100" fmla="*/ 22 w 39"/>
                <a:gd name="T101" fmla="*/ 34 h 45"/>
                <a:gd name="T102" fmla="*/ 25 w 39"/>
                <a:gd name="T103" fmla="*/ 35 h 45"/>
                <a:gd name="T104" fmla="*/ 24 w 39"/>
                <a:gd name="T105" fmla="*/ 38 h 45"/>
                <a:gd name="T106" fmla="*/ 21 w 39"/>
                <a:gd name="T107" fmla="*/ 41 h 45"/>
                <a:gd name="T108" fmla="*/ 21 w 39"/>
                <a:gd name="T109" fmla="*/ 41 h 45"/>
                <a:gd name="T110" fmla="*/ 22 w 39"/>
                <a:gd name="T111" fmla="*/ 41 h 45"/>
                <a:gd name="T112" fmla="*/ 22 w 39"/>
                <a:gd name="T113" fmla="*/ 41 h 45"/>
                <a:gd name="T114" fmla="*/ 31 w 39"/>
                <a:gd name="T115" fmla="*/ 37 h 45"/>
                <a:gd name="T116" fmla="*/ 35 w 39"/>
                <a:gd name="T117" fmla="*/ 31 h 45"/>
                <a:gd name="T118" fmla="*/ 38 w 39"/>
                <a:gd name="T119" fmla="*/ 31 h 45"/>
                <a:gd name="T120" fmla="*/ 38 w 39"/>
                <a:gd name="T121" fmla="*/ 34 h 45"/>
                <a:gd name="T122" fmla="*/ 22 w 39"/>
                <a:gd name="T123" fmla="*/ 45 h 45"/>
                <a:gd name="T124" fmla="*/ 22 w 39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45">
                  <a:moveTo>
                    <a:pt x="21" y="45"/>
                  </a:moveTo>
                  <a:cubicBezTo>
                    <a:pt x="19" y="45"/>
                    <a:pt x="17" y="43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4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9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4"/>
                    <a:pt x="2" y="3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2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3"/>
                    <a:pt x="10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6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9"/>
                    <a:pt x="15" y="7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20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18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6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7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6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1"/>
                    <a:pt x="13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5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8"/>
                    <a:pt x="17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2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2"/>
                    <a:pt x="28" y="39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34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0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831"/>
            <p:cNvSpPr/>
            <p:nvPr/>
          </p:nvSpPr>
          <p:spPr bwMode="auto">
            <a:xfrm rot="964014">
              <a:off x="9077831" y="1242919"/>
              <a:ext cx="232372" cy="242127"/>
            </a:xfrm>
            <a:custGeom>
              <a:avLst/>
              <a:gdLst>
                <a:gd name="T0" fmla="*/ 0 w 45"/>
                <a:gd name="T1" fmla="*/ 28 h 46"/>
                <a:gd name="T2" fmla="*/ 27 w 45"/>
                <a:gd name="T3" fmla="*/ 12 h 46"/>
                <a:gd name="T4" fmla="*/ 20 w 45"/>
                <a:gd name="T5" fmla="*/ 46 h 46"/>
                <a:gd name="T6" fmla="*/ 6 w 45"/>
                <a:gd name="T7" fmla="*/ 42 h 46"/>
                <a:gd name="T8" fmla="*/ 0 w 45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0" y="28"/>
                  </a:moveTo>
                  <a:cubicBezTo>
                    <a:pt x="0" y="28"/>
                    <a:pt x="9" y="0"/>
                    <a:pt x="27" y="12"/>
                  </a:cubicBezTo>
                  <a:cubicBezTo>
                    <a:pt x="45" y="24"/>
                    <a:pt x="37" y="41"/>
                    <a:pt x="20" y="46"/>
                  </a:cubicBezTo>
                  <a:cubicBezTo>
                    <a:pt x="6" y="42"/>
                    <a:pt x="6" y="42"/>
                    <a:pt x="6" y="42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832"/>
            <p:cNvSpPr/>
            <p:nvPr/>
          </p:nvSpPr>
          <p:spPr bwMode="auto">
            <a:xfrm rot="964014">
              <a:off x="9122123" y="1302351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2 h 25"/>
                <a:gd name="T4" fmla="*/ 1 w 23"/>
                <a:gd name="T5" fmla="*/ 22 h 25"/>
                <a:gd name="T6" fmla="*/ 19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4"/>
                    <a:pt x="0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833"/>
            <p:cNvSpPr>
              <a:spLocks noEditPoints="1"/>
            </p:cNvSpPr>
            <p:nvPr/>
          </p:nvSpPr>
          <p:spPr bwMode="auto">
            <a:xfrm rot="964014">
              <a:off x="9061168" y="1272105"/>
              <a:ext cx="212644" cy="217466"/>
            </a:xfrm>
            <a:custGeom>
              <a:avLst/>
              <a:gdLst>
                <a:gd name="T0" fmla="*/ 7 w 41"/>
                <a:gd name="T1" fmla="*/ 37 h 41"/>
                <a:gd name="T2" fmla="*/ 6 w 41"/>
                <a:gd name="T3" fmla="*/ 36 h 41"/>
                <a:gd name="T4" fmla="*/ 6 w 41"/>
                <a:gd name="T5" fmla="*/ 36 h 41"/>
                <a:gd name="T6" fmla="*/ 0 w 41"/>
                <a:gd name="T7" fmla="*/ 22 h 41"/>
                <a:gd name="T8" fmla="*/ 2 w 41"/>
                <a:gd name="T9" fmla="*/ 21 h 41"/>
                <a:gd name="T10" fmla="*/ 4 w 41"/>
                <a:gd name="T11" fmla="*/ 22 h 41"/>
                <a:gd name="T12" fmla="*/ 2 w 41"/>
                <a:gd name="T13" fmla="*/ 21 h 41"/>
                <a:gd name="T14" fmla="*/ 0 w 41"/>
                <a:gd name="T15" fmla="*/ 22 h 41"/>
                <a:gd name="T16" fmla="*/ 0 w 41"/>
                <a:gd name="T17" fmla="*/ 20 h 41"/>
                <a:gd name="T18" fmla="*/ 0 w 41"/>
                <a:gd name="T19" fmla="*/ 20 h 41"/>
                <a:gd name="T20" fmla="*/ 21 w 41"/>
                <a:gd name="T21" fmla="*/ 0 h 41"/>
                <a:gd name="T22" fmla="*/ 21 w 41"/>
                <a:gd name="T23" fmla="*/ 0 h 41"/>
                <a:gd name="T24" fmla="*/ 30 w 41"/>
                <a:gd name="T25" fmla="*/ 3 h 41"/>
                <a:gd name="T26" fmla="*/ 30 w 41"/>
                <a:gd name="T27" fmla="*/ 3 h 41"/>
                <a:gd name="T28" fmla="*/ 41 w 41"/>
                <a:gd name="T29" fmla="*/ 20 h 41"/>
                <a:gd name="T30" fmla="*/ 41 w 41"/>
                <a:gd name="T31" fmla="*/ 20 h 41"/>
                <a:gd name="T32" fmla="*/ 23 w 41"/>
                <a:gd name="T33" fmla="*/ 41 h 41"/>
                <a:gd name="T34" fmla="*/ 23 w 41"/>
                <a:gd name="T35" fmla="*/ 41 h 41"/>
                <a:gd name="T36" fmla="*/ 22 w 41"/>
                <a:gd name="T37" fmla="*/ 41 h 41"/>
                <a:gd name="T38" fmla="*/ 7 w 41"/>
                <a:gd name="T39" fmla="*/ 37 h 41"/>
                <a:gd name="T40" fmla="*/ 9 w 41"/>
                <a:gd name="T41" fmla="*/ 34 h 41"/>
                <a:gd name="T42" fmla="*/ 22 w 41"/>
                <a:gd name="T43" fmla="*/ 37 h 41"/>
                <a:gd name="T44" fmla="*/ 37 w 41"/>
                <a:gd name="T45" fmla="*/ 20 h 41"/>
                <a:gd name="T46" fmla="*/ 37 w 41"/>
                <a:gd name="T47" fmla="*/ 20 h 41"/>
                <a:gd name="T48" fmla="*/ 28 w 41"/>
                <a:gd name="T49" fmla="*/ 7 h 41"/>
                <a:gd name="T50" fmla="*/ 28 w 41"/>
                <a:gd name="T51" fmla="*/ 7 h 41"/>
                <a:gd name="T52" fmla="*/ 21 w 41"/>
                <a:gd name="T53" fmla="*/ 4 h 41"/>
                <a:gd name="T54" fmla="*/ 21 w 41"/>
                <a:gd name="T55" fmla="*/ 4 h 41"/>
                <a:gd name="T56" fmla="*/ 8 w 41"/>
                <a:gd name="T57" fmla="*/ 13 h 41"/>
                <a:gd name="T58" fmla="*/ 8 w 41"/>
                <a:gd name="T59" fmla="*/ 13 h 41"/>
                <a:gd name="T60" fmla="*/ 4 w 41"/>
                <a:gd name="T61" fmla="*/ 21 h 41"/>
                <a:gd name="T62" fmla="*/ 4 w 41"/>
                <a:gd name="T63" fmla="*/ 21 h 41"/>
                <a:gd name="T64" fmla="*/ 9 w 41"/>
                <a:gd name="T6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7" y="37"/>
                  </a:move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8"/>
                    <a:pt x="41" y="14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30"/>
                    <a:pt x="33" y="38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9" y="34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31" y="34"/>
                    <a:pt x="37" y="27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3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4"/>
                    <a:pt x="11" y="8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6"/>
                    <a:pt x="5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9" y="34"/>
                    <a:pt x="9" y="34"/>
                    <a:pt x="9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834"/>
            <p:cNvSpPr/>
            <p:nvPr/>
          </p:nvSpPr>
          <p:spPr bwMode="auto">
            <a:xfrm rot="964014">
              <a:off x="8887154" y="1150049"/>
              <a:ext cx="247718" cy="217466"/>
            </a:xfrm>
            <a:custGeom>
              <a:avLst/>
              <a:gdLst>
                <a:gd name="T0" fmla="*/ 13 w 48"/>
                <a:gd name="T1" fmla="*/ 35 h 41"/>
                <a:gd name="T2" fmla="*/ 21 w 48"/>
                <a:gd name="T3" fmla="*/ 5 h 41"/>
                <a:gd name="T4" fmla="*/ 40 w 48"/>
                <a:gd name="T5" fmla="*/ 34 h 41"/>
                <a:gd name="T6" fmla="*/ 27 w 48"/>
                <a:gd name="T7" fmla="*/ 41 h 41"/>
                <a:gd name="T8" fmla="*/ 13 w 48"/>
                <a:gd name="T9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1">
                  <a:moveTo>
                    <a:pt x="13" y="35"/>
                  </a:moveTo>
                  <a:cubicBezTo>
                    <a:pt x="13" y="35"/>
                    <a:pt x="0" y="9"/>
                    <a:pt x="21" y="5"/>
                  </a:cubicBezTo>
                  <a:cubicBezTo>
                    <a:pt x="42" y="0"/>
                    <a:pt x="48" y="18"/>
                    <a:pt x="40" y="34"/>
                  </a:cubicBezTo>
                  <a:cubicBezTo>
                    <a:pt x="27" y="41"/>
                    <a:pt x="27" y="41"/>
                    <a:pt x="27" y="41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835"/>
            <p:cNvSpPr/>
            <p:nvPr/>
          </p:nvSpPr>
          <p:spPr bwMode="auto">
            <a:xfrm rot="964014">
              <a:off x="9004037" y="1167696"/>
              <a:ext cx="30690" cy="163660"/>
            </a:xfrm>
            <a:custGeom>
              <a:avLst/>
              <a:gdLst>
                <a:gd name="T0" fmla="*/ 2 w 6"/>
                <a:gd name="T1" fmla="*/ 29 h 31"/>
                <a:gd name="T2" fmla="*/ 1 w 6"/>
                <a:gd name="T3" fmla="*/ 2 h 31"/>
                <a:gd name="T4" fmla="*/ 2 w 6"/>
                <a:gd name="T5" fmla="*/ 0 h 31"/>
                <a:gd name="T6" fmla="*/ 2 w 6"/>
                <a:gd name="T7" fmla="*/ 0 h 31"/>
                <a:gd name="T8" fmla="*/ 5 w 6"/>
                <a:gd name="T9" fmla="*/ 1 h 31"/>
                <a:gd name="T10" fmla="*/ 5 w 6"/>
                <a:gd name="T11" fmla="*/ 1 h 31"/>
                <a:gd name="T12" fmla="*/ 6 w 6"/>
                <a:gd name="T13" fmla="*/ 29 h 31"/>
                <a:gd name="T14" fmla="*/ 4 w 6"/>
                <a:gd name="T15" fmla="*/ 31 h 31"/>
                <a:gd name="T16" fmla="*/ 4 w 6"/>
                <a:gd name="T17" fmla="*/ 31 h 31"/>
                <a:gd name="T18" fmla="*/ 4 w 6"/>
                <a:gd name="T19" fmla="*/ 31 h 31"/>
                <a:gd name="T20" fmla="*/ 4 w 6"/>
                <a:gd name="T21" fmla="*/ 31 h 31"/>
                <a:gd name="T22" fmla="*/ 2 w 6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2" y="2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836"/>
            <p:cNvSpPr>
              <a:spLocks noEditPoints="1"/>
            </p:cNvSpPr>
            <p:nvPr/>
          </p:nvSpPr>
          <p:spPr bwMode="auto">
            <a:xfrm rot="964014">
              <a:off x="8918743" y="1163551"/>
              <a:ext cx="197298" cy="217466"/>
            </a:xfrm>
            <a:custGeom>
              <a:avLst/>
              <a:gdLst>
                <a:gd name="T0" fmla="*/ 19 w 38"/>
                <a:gd name="T1" fmla="*/ 41 h 41"/>
                <a:gd name="T2" fmla="*/ 5 w 38"/>
                <a:gd name="T3" fmla="*/ 35 h 41"/>
                <a:gd name="T4" fmla="*/ 6 w 38"/>
                <a:gd name="T5" fmla="*/ 33 h 41"/>
                <a:gd name="T6" fmla="*/ 8 w 38"/>
                <a:gd name="T7" fmla="*/ 32 h 41"/>
                <a:gd name="T8" fmla="*/ 6 w 38"/>
                <a:gd name="T9" fmla="*/ 33 h 41"/>
                <a:gd name="T10" fmla="*/ 5 w 38"/>
                <a:gd name="T11" fmla="*/ 35 h 41"/>
                <a:gd name="T12" fmla="*/ 4 w 38"/>
                <a:gd name="T13" fmla="*/ 34 h 41"/>
                <a:gd name="T14" fmla="*/ 4 w 38"/>
                <a:gd name="T15" fmla="*/ 34 h 41"/>
                <a:gd name="T16" fmla="*/ 0 w 38"/>
                <a:gd name="T17" fmla="*/ 17 h 41"/>
                <a:gd name="T18" fmla="*/ 0 w 38"/>
                <a:gd name="T19" fmla="*/ 17 h 41"/>
                <a:gd name="T20" fmla="*/ 13 w 38"/>
                <a:gd name="T21" fmla="*/ 1 h 41"/>
                <a:gd name="T22" fmla="*/ 13 w 38"/>
                <a:gd name="T23" fmla="*/ 1 h 41"/>
                <a:gd name="T24" fmla="*/ 20 w 38"/>
                <a:gd name="T25" fmla="*/ 0 h 41"/>
                <a:gd name="T26" fmla="*/ 20 w 38"/>
                <a:gd name="T27" fmla="*/ 0 h 41"/>
                <a:gd name="T28" fmla="*/ 34 w 38"/>
                <a:gd name="T29" fmla="*/ 5 h 41"/>
                <a:gd name="T30" fmla="*/ 34 w 38"/>
                <a:gd name="T31" fmla="*/ 5 h 41"/>
                <a:gd name="T32" fmla="*/ 38 w 38"/>
                <a:gd name="T33" fmla="*/ 18 h 41"/>
                <a:gd name="T34" fmla="*/ 38 w 38"/>
                <a:gd name="T35" fmla="*/ 18 h 41"/>
                <a:gd name="T36" fmla="*/ 34 w 38"/>
                <a:gd name="T37" fmla="*/ 33 h 41"/>
                <a:gd name="T38" fmla="*/ 34 w 38"/>
                <a:gd name="T39" fmla="*/ 33 h 41"/>
                <a:gd name="T40" fmla="*/ 34 w 38"/>
                <a:gd name="T41" fmla="*/ 33 h 41"/>
                <a:gd name="T42" fmla="*/ 21 w 38"/>
                <a:gd name="T43" fmla="*/ 41 h 41"/>
                <a:gd name="T44" fmla="*/ 20 w 38"/>
                <a:gd name="T45" fmla="*/ 41 h 41"/>
                <a:gd name="T46" fmla="*/ 20 w 38"/>
                <a:gd name="T47" fmla="*/ 41 h 41"/>
                <a:gd name="T48" fmla="*/ 19 w 38"/>
                <a:gd name="T49" fmla="*/ 41 h 41"/>
                <a:gd name="T50" fmla="*/ 20 w 38"/>
                <a:gd name="T51" fmla="*/ 37 h 41"/>
                <a:gd name="T52" fmla="*/ 31 w 38"/>
                <a:gd name="T53" fmla="*/ 30 h 41"/>
                <a:gd name="T54" fmla="*/ 34 w 38"/>
                <a:gd name="T55" fmla="*/ 18 h 41"/>
                <a:gd name="T56" fmla="*/ 34 w 38"/>
                <a:gd name="T57" fmla="*/ 18 h 41"/>
                <a:gd name="T58" fmla="*/ 20 w 38"/>
                <a:gd name="T59" fmla="*/ 4 h 41"/>
                <a:gd name="T60" fmla="*/ 20 w 38"/>
                <a:gd name="T61" fmla="*/ 4 h 41"/>
                <a:gd name="T62" fmla="*/ 14 w 38"/>
                <a:gd name="T63" fmla="*/ 5 h 41"/>
                <a:gd name="T64" fmla="*/ 14 w 38"/>
                <a:gd name="T65" fmla="*/ 5 h 41"/>
                <a:gd name="T66" fmla="*/ 4 w 38"/>
                <a:gd name="T67" fmla="*/ 17 h 41"/>
                <a:gd name="T68" fmla="*/ 4 w 38"/>
                <a:gd name="T69" fmla="*/ 17 h 41"/>
                <a:gd name="T70" fmla="*/ 7 w 38"/>
                <a:gd name="T71" fmla="*/ 32 h 41"/>
                <a:gd name="T72" fmla="*/ 7 w 38"/>
                <a:gd name="T73" fmla="*/ 32 h 41"/>
                <a:gd name="T74" fmla="*/ 20 w 38"/>
                <a:gd name="T7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1">
                  <a:moveTo>
                    <a:pt x="19" y="41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3" y="3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9"/>
                    <a:pt x="38" y="13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3"/>
                    <a:pt x="37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lose/>
                  <a:moveTo>
                    <a:pt x="20" y="3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3" y="26"/>
                    <a:pt x="34" y="22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0"/>
                    <a:pt x="3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6"/>
                    <a:pt x="4" y="1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3"/>
                    <a:pt x="6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0" y="37"/>
                    <a:pt x="20" y="37"/>
                    <a:pt x="20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837"/>
            <p:cNvSpPr/>
            <p:nvPr/>
          </p:nvSpPr>
          <p:spPr bwMode="auto">
            <a:xfrm rot="964014">
              <a:off x="8694798" y="1149789"/>
              <a:ext cx="238949" cy="237642"/>
            </a:xfrm>
            <a:custGeom>
              <a:avLst/>
              <a:gdLst>
                <a:gd name="T0" fmla="*/ 28 w 46"/>
                <a:gd name="T1" fmla="*/ 45 h 45"/>
                <a:gd name="T2" fmla="*/ 12 w 46"/>
                <a:gd name="T3" fmla="*/ 18 h 45"/>
                <a:gd name="T4" fmla="*/ 46 w 46"/>
                <a:gd name="T5" fmla="*/ 25 h 45"/>
                <a:gd name="T6" fmla="*/ 42 w 46"/>
                <a:gd name="T7" fmla="*/ 39 h 45"/>
                <a:gd name="T8" fmla="*/ 28 w 4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8" y="45"/>
                  </a:moveTo>
                  <a:cubicBezTo>
                    <a:pt x="28" y="45"/>
                    <a:pt x="0" y="36"/>
                    <a:pt x="12" y="18"/>
                  </a:cubicBezTo>
                  <a:cubicBezTo>
                    <a:pt x="24" y="0"/>
                    <a:pt x="41" y="8"/>
                    <a:pt x="46" y="25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28" y="4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838"/>
            <p:cNvSpPr/>
            <p:nvPr/>
          </p:nvSpPr>
          <p:spPr bwMode="auto">
            <a:xfrm rot="964014">
              <a:off x="8753130" y="1218472"/>
              <a:ext cx="129340" cy="123305"/>
            </a:xfrm>
            <a:custGeom>
              <a:avLst/>
              <a:gdLst>
                <a:gd name="T0" fmla="*/ 22 w 25"/>
                <a:gd name="T1" fmla="*/ 23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20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2 w 2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2" y="2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839"/>
            <p:cNvSpPr>
              <a:spLocks noEditPoints="1"/>
            </p:cNvSpPr>
            <p:nvPr/>
          </p:nvSpPr>
          <p:spPr bwMode="auto">
            <a:xfrm rot="964014">
              <a:off x="8723121" y="1186411"/>
              <a:ext cx="212644" cy="217466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1 h 41"/>
                <a:gd name="T4" fmla="*/ 0 w 41"/>
                <a:gd name="T5" fmla="*/ 21 h 41"/>
                <a:gd name="T6" fmla="*/ 3 w 41"/>
                <a:gd name="T7" fmla="*/ 11 h 41"/>
                <a:gd name="T8" fmla="*/ 3 w 41"/>
                <a:gd name="T9" fmla="*/ 11 h 41"/>
                <a:gd name="T10" fmla="*/ 20 w 41"/>
                <a:gd name="T11" fmla="*/ 0 h 41"/>
                <a:gd name="T12" fmla="*/ 20 w 41"/>
                <a:gd name="T13" fmla="*/ 0 h 41"/>
                <a:gd name="T14" fmla="*/ 41 w 41"/>
                <a:gd name="T15" fmla="*/ 19 h 41"/>
                <a:gd name="T16" fmla="*/ 41 w 41"/>
                <a:gd name="T17" fmla="*/ 19 h 41"/>
                <a:gd name="T18" fmla="*/ 41 w 41"/>
                <a:gd name="T19" fmla="*/ 20 h 41"/>
                <a:gd name="T20" fmla="*/ 37 w 41"/>
                <a:gd name="T21" fmla="*/ 34 h 41"/>
                <a:gd name="T22" fmla="*/ 36 w 41"/>
                <a:gd name="T23" fmla="*/ 35 h 41"/>
                <a:gd name="T24" fmla="*/ 36 w 41"/>
                <a:gd name="T25" fmla="*/ 35 h 41"/>
                <a:gd name="T26" fmla="*/ 22 w 41"/>
                <a:gd name="T27" fmla="*/ 41 h 41"/>
                <a:gd name="T28" fmla="*/ 21 w 41"/>
                <a:gd name="T29" fmla="*/ 41 h 41"/>
                <a:gd name="T30" fmla="*/ 21 w 41"/>
                <a:gd name="T31" fmla="*/ 41 h 41"/>
                <a:gd name="T32" fmla="*/ 20 w 41"/>
                <a:gd name="T33" fmla="*/ 41 h 41"/>
                <a:gd name="T34" fmla="*/ 21 w 41"/>
                <a:gd name="T35" fmla="*/ 39 h 41"/>
                <a:gd name="T36" fmla="*/ 22 w 41"/>
                <a:gd name="T37" fmla="*/ 37 h 41"/>
                <a:gd name="T38" fmla="*/ 21 w 41"/>
                <a:gd name="T39" fmla="*/ 39 h 41"/>
                <a:gd name="T40" fmla="*/ 20 w 41"/>
                <a:gd name="T41" fmla="*/ 4 h 41"/>
                <a:gd name="T42" fmla="*/ 7 w 41"/>
                <a:gd name="T43" fmla="*/ 13 h 41"/>
                <a:gd name="T44" fmla="*/ 7 w 41"/>
                <a:gd name="T45" fmla="*/ 13 h 41"/>
                <a:gd name="T46" fmla="*/ 4 w 41"/>
                <a:gd name="T47" fmla="*/ 21 h 41"/>
                <a:gd name="T48" fmla="*/ 4 w 41"/>
                <a:gd name="T49" fmla="*/ 21 h 41"/>
                <a:gd name="T50" fmla="*/ 13 w 41"/>
                <a:gd name="T51" fmla="*/ 33 h 41"/>
                <a:gd name="T52" fmla="*/ 13 w 41"/>
                <a:gd name="T53" fmla="*/ 33 h 41"/>
                <a:gd name="T54" fmla="*/ 21 w 41"/>
                <a:gd name="T55" fmla="*/ 37 h 41"/>
                <a:gd name="T56" fmla="*/ 21 w 41"/>
                <a:gd name="T57" fmla="*/ 37 h 41"/>
                <a:gd name="T58" fmla="*/ 34 w 41"/>
                <a:gd name="T59" fmla="*/ 32 h 41"/>
                <a:gd name="T60" fmla="*/ 37 w 41"/>
                <a:gd name="T61" fmla="*/ 19 h 41"/>
                <a:gd name="T62" fmla="*/ 21 w 41"/>
                <a:gd name="T63" fmla="*/ 4 h 41"/>
                <a:gd name="T64" fmla="*/ 21 w 41"/>
                <a:gd name="T65" fmla="*/ 4 h 41"/>
                <a:gd name="T66" fmla="*/ 20 w 41"/>
                <a:gd name="T6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20" y="41"/>
                    <a:pt x="1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8" y="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lose/>
                  <a:moveTo>
                    <a:pt x="21" y="39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0" y="4"/>
                  </a:moveTo>
                  <a:cubicBezTo>
                    <a:pt x="16" y="4"/>
                    <a:pt x="11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4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8" y="30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6" y="35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0"/>
                    <a:pt x="27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840"/>
            <p:cNvSpPr/>
            <p:nvPr/>
          </p:nvSpPr>
          <p:spPr bwMode="auto">
            <a:xfrm rot="964014">
              <a:off x="8600866" y="1329332"/>
              <a:ext cx="212644" cy="257820"/>
            </a:xfrm>
            <a:custGeom>
              <a:avLst/>
              <a:gdLst>
                <a:gd name="T0" fmla="*/ 35 w 41"/>
                <a:gd name="T1" fmla="*/ 35 h 49"/>
                <a:gd name="T2" fmla="*/ 5 w 41"/>
                <a:gd name="T3" fmla="*/ 28 h 49"/>
                <a:gd name="T4" fmla="*/ 34 w 41"/>
                <a:gd name="T5" fmla="*/ 9 h 49"/>
                <a:gd name="T6" fmla="*/ 41 w 41"/>
                <a:gd name="T7" fmla="*/ 21 h 49"/>
                <a:gd name="T8" fmla="*/ 35 w 41"/>
                <a:gd name="T9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35" y="35"/>
                  </a:moveTo>
                  <a:cubicBezTo>
                    <a:pt x="35" y="35"/>
                    <a:pt x="9" y="49"/>
                    <a:pt x="5" y="28"/>
                  </a:cubicBezTo>
                  <a:cubicBezTo>
                    <a:pt x="0" y="6"/>
                    <a:pt x="18" y="0"/>
                    <a:pt x="34" y="9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41"/>
            <p:cNvSpPr/>
            <p:nvPr/>
          </p:nvSpPr>
          <p:spPr bwMode="auto">
            <a:xfrm rot="964014">
              <a:off x="8613848" y="1436067"/>
              <a:ext cx="166607" cy="26903"/>
            </a:xfrm>
            <a:custGeom>
              <a:avLst/>
              <a:gdLst>
                <a:gd name="T0" fmla="*/ 1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3 w 32"/>
                <a:gd name="T17" fmla="*/ 5 h 5"/>
                <a:gd name="T18" fmla="*/ 3 w 32"/>
                <a:gd name="T19" fmla="*/ 5 h 5"/>
                <a:gd name="T20" fmla="*/ 3 w 32"/>
                <a:gd name="T21" fmla="*/ 5 h 5"/>
                <a:gd name="T22" fmla="*/ 1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842"/>
            <p:cNvSpPr>
              <a:spLocks noEditPoints="1"/>
            </p:cNvSpPr>
            <p:nvPr/>
          </p:nvSpPr>
          <p:spPr bwMode="auto">
            <a:xfrm rot="964014">
              <a:off x="8615121" y="1348583"/>
              <a:ext cx="212644" cy="199530"/>
            </a:xfrm>
            <a:custGeom>
              <a:avLst/>
              <a:gdLst>
                <a:gd name="T0" fmla="*/ 1 w 41"/>
                <a:gd name="T1" fmla="*/ 25 h 38"/>
                <a:gd name="T2" fmla="*/ 0 w 41"/>
                <a:gd name="T3" fmla="*/ 18 h 38"/>
                <a:gd name="T4" fmla="*/ 0 w 41"/>
                <a:gd name="T5" fmla="*/ 18 h 38"/>
                <a:gd name="T6" fmla="*/ 5 w 41"/>
                <a:gd name="T7" fmla="*/ 5 h 38"/>
                <a:gd name="T8" fmla="*/ 5 w 41"/>
                <a:gd name="T9" fmla="*/ 5 h 38"/>
                <a:gd name="T10" fmla="*/ 18 w 41"/>
                <a:gd name="T11" fmla="*/ 0 h 38"/>
                <a:gd name="T12" fmla="*/ 18 w 41"/>
                <a:gd name="T13" fmla="*/ 0 h 38"/>
                <a:gd name="T14" fmla="*/ 33 w 41"/>
                <a:gd name="T15" fmla="*/ 4 h 38"/>
                <a:gd name="T16" fmla="*/ 33 w 41"/>
                <a:gd name="T17" fmla="*/ 4 h 38"/>
                <a:gd name="T18" fmla="*/ 33 w 41"/>
                <a:gd name="T19" fmla="*/ 5 h 38"/>
                <a:gd name="T20" fmla="*/ 41 w 41"/>
                <a:gd name="T21" fmla="*/ 17 h 38"/>
                <a:gd name="T22" fmla="*/ 41 w 41"/>
                <a:gd name="T23" fmla="*/ 19 h 38"/>
                <a:gd name="T24" fmla="*/ 41 w 41"/>
                <a:gd name="T25" fmla="*/ 19 h 38"/>
                <a:gd name="T26" fmla="*/ 35 w 41"/>
                <a:gd name="T27" fmla="*/ 33 h 38"/>
                <a:gd name="T28" fmla="*/ 34 w 41"/>
                <a:gd name="T29" fmla="*/ 34 h 38"/>
                <a:gd name="T30" fmla="*/ 34 w 41"/>
                <a:gd name="T31" fmla="*/ 34 h 38"/>
                <a:gd name="T32" fmla="*/ 17 w 41"/>
                <a:gd name="T33" fmla="*/ 38 h 38"/>
                <a:gd name="T34" fmla="*/ 17 w 41"/>
                <a:gd name="T35" fmla="*/ 38 h 38"/>
                <a:gd name="T36" fmla="*/ 17 w 41"/>
                <a:gd name="T37" fmla="*/ 38 h 38"/>
                <a:gd name="T38" fmla="*/ 17 w 41"/>
                <a:gd name="T39" fmla="*/ 38 h 38"/>
                <a:gd name="T40" fmla="*/ 1 w 41"/>
                <a:gd name="T41" fmla="*/ 25 h 38"/>
                <a:gd name="T42" fmla="*/ 4 w 41"/>
                <a:gd name="T43" fmla="*/ 18 h 38"/>
                <a:gd name="T44" fmla="*/ 5 w 41"/>
                <a:gd name="T45" fmla="*/ 24 h 38"/>
                <a:gd name="T46" fmla="*/ 5 w 41"/>
                <a:gd name="T47" fmla="*/ 24 h 38"/>
                <a:gd name="T48" fmla="*/ 17 w 41"/>
                <a:gd name="T49" fmla="*/ 34 h 38"/>
                <a:gd name="T50" fmla="*/ 17 w 41"/>
                <a:gd name="T51" fmla="*/ 34 h 38"/>
                <a:gd name="T52" fmla="*/ 32 w 41"/>
                <a:gd name="T53" fmla="*/ 31 h 38"/>
                <a:gd name="T54" fmla="*/ 32 w 41"/>
                <a:gd name="T55" fmla="*/ 31 h 38"/>
                <a:gd name="T56" fmla="*/ 37 w 41"/>
                <a:gd name="T57" fmla="*/ 18 h 38"/>
                <a:gd name="T58" fmla="*/ 30 w 41"/>
                <a:gd name="T59" fmla="*/ 7 h 38"/>
                <a:gd name="T60" fmla="*/ 18 w 41"/>
                <a:gd name="T61" fmla="*/ 4 h 38"/>
                <a:gd name="T62" fmla="*/ 18 w 41"/>
                <a:gd name="T63" fmla="*/ 4 h 38"/>
                <a:gd name="T64" fmla="*/ 4 w 41"/>
                <a:gd name="T65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8">
                  <a:moveTo>
                    <a:pt x="1" y="25"/>
                  </a:moveTo>
                  <a:cubicBezTo>
                    <a:pt x="0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8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2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0" y="38"/>
                    <a:pt x="3" y="35"/>
                    <a:pt x="1" y="25"/>
                  </a:cubicBezTo>
                  <a:close/>
                  <a:moveTo>
                    <a:pt x="4" y="18"/>
                  </a:moveTo>
                  <a:cubicBezTo>
                    <a:pt x="4" y="20"/>
                    <a:pt x="4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33"/>
                    <a:pt x="11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3" y="35"/>
                    <a:pt x="29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5"/>
                    <a:pt x="22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4" y="8"/>
                    <a:pt x="4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843"/>
            <p:cNvSpPr/>
            <p:nvPr/>
          </p:nvSpPr>
          <p:spPr bwMode="auto">
            <a:xfrm rot="964014">
              <a:off x="8598917" y="1534313"/>
              <a:ext cx="232372" cy="244368"/>
            </a:xfrm>
            <a:custGeom>
              <a:avLst/>
              <a:gdLst>
                <a:gd name="T0" fmla="*/ 45 w 45"/>
                <a:gd name="T1" fmla="*/ 18 h 46"/>
                <a:gd name="T2" fmla="*/ 18 w 45"/>
                <a:gd name="T3" fmla="*/ 34 h 46"/>
                <a:gd name="T4" fmla="*/ 25 w 45"/>
                <a:gd name="T5" fmla="*/ 0 h 46"/>
                <a:gd name="T6" fmla="*/ 39 w 45"/>
                <a:gd name="T7" fmla="*/ 4 h 46"/>
                <a:gd name="T8" fmla="*/ 45 w 45"/>
                <a:gd name="T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18"/>
                  </a:moveTo>
                  <a:cubicBezTo>
                    <a:pt x="45" y="18"/>
                    <a:pt x="36" y="46"/>
                    <a:pt x="18" y="34"/>
                  </a:cubicBezTo>
                  <a:cubicBezTo>
                    <a:pt x="0" y="22"/>
                    <a:pt x="8" y="6"/>
                    <a:pt x="25" y="0"/>
                  </a:cubicBezTo>
                  <a:cubicBezTo>
                    <a:pt x="39" y="4"/>
                    <a:pt x="39" y="4"/>
                    <a:pt x="39" y="4"/>
                  </a:cubicBezTo>
                  <a:lnTo>
                    <a:pt x="45" y="18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844"/>
            <p:cNvSpPr/>
            <p:nvPr/>
          </p:nvSpPr>
          <p:spPr bwMode="auto">
            <a:xfrm rot="964014">
              <a:off x="8668930" y="1584776"/>
              <a:ext cx="118378" cy="132273"/>
            </a:xfrm>
            <a:custGeom>
              <a:avLst/>
              <a:gdLst>
                <a:gd name="T0" fmla="*/ 1 w 23"/>
                <a:gd name="T1" fmla="*/ 24 h 25"/>
                <a:gd name="T2" fmla="*/ 1 w 23"/>
                <a:gd name="T3" fmla="*/ 21 h 25"/>
                <a:gd name="T4" fmla="*/ 1 w 23"/>
                <a:gd name="T5" fmla="*/ 21 h 25"/>
                <a:gd name="T6" fmla="*/ 20 w 23"/>
                <a:gd name="T7" fmla="*/ 1 h 25"/>
                <a:gd name="T8" fmla="*/ 22 w 23"/>
                <a:gd name="T9" fmla="*/ 1 h 25"/>
                <a:gd name="T10" fmla="*/ 22 w 23"/>
                <a:gd name="T11" fmla="*/ 1 h 25"/>
                <a:gd name="T12" fmla="*/ 22 w 23"/>
                <a:gd name="T13" fmla="*/ 4 h 25"/>
                <a:gd name="T14" fmla="*/ 22 w 23"/>
                <a:gd name="T15" fmla="*/ 4 h 25"/>
                <a:gd name="T16" fmla="*/ 4 w 23"/>
                <a:gd name="T17" fmla="*/ 24 h 25"/>
                <a:gd name="T18" fmla="*/ 2 w 23"/>
                <a:gd name="T19" fmla="*/ 25 h 25"/>
                <a:gd name="T20" fmla="*/ 2 w 23"/>
                <a:gd name="T21" fmla="*/ 25 h 25"/>
                <a:gd name="T22" fmla="*/ 1 w 23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5">
                  <a:moveTo>
                    <a:pt x="1" y="24"/>
                  </a:moveTo>
                  <a:cubicBezTo>
                    <a:pt x="0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845"/>
            <p:cNvSpPr>
              <a:spLocks noEditPoints="1"/>
            </p:cNvSpPr>
            <p:nvPr/>
          </p:nvSpPr>
          <p:spPr bwMode="auto">
            <a:xfrm rot="964014">
              <a:off x="8635620" y="1529830"/>
              <a:ext cx="212644" cy="217466"/>
            </a:xfrm>
            <a:custGeom>
              <a:avLst/>
              <a:gdLst>
                <a:gd name="T0" fmla="*/ 11 w 41"/>
                <a:gd name="T1" fmla="*/ 38 h 41"/>
                <a:gd name="T2" fmla="*/ 0 w 41"/>
                <a:gd name="T3" fmla="*/ 21 h 41"/>
                <a:gd name="T4" fmla="*/ 0 w 41"/>
                <a:gd name="T5" fmla="*/ 21 h 41"/>
                <a:gd name="T6" fmla="*/ 19 w 41"/>
                <a:gd name="T7" fmla="*/ 0 h 41"/>
                <a:gd name="T8" fmla="*/ 19 w 41"/>
                <a:gd name="T9" fmla="*/ 0 h 41"/>
                <a:gd name="T10" fmla="*/ 20 w 41"/>
                <a:gd name="T11" fmla="*/ 0 h 41"/>
                <a:gd name="T12" fmla="*/ 34 w 41"/>
                <a:gd name="T13" fmla="*/ 4 h 41"/>
                <a:gd name="T14" fmla="*/ 35 w 41"/>
                <a:gd name="T15" fmla="*/ 5 h 41"/>
                <a:gd name="T16" fmla="*/ 35 w 41"/>
                <a:gd name="T17" fmla="*/ 5 h 41"/>
                <a:gd name="T18" fmla="*/ 41 w 41"/>
                <a:gd name="T19" fmla="*/ 20 h 41"/>
                <a:gd name="T20" fmla="*/ 39 w 41"/>
                <a:gd name="T21" fmla="*/ 20 h 41"/>
                <a:gd name="T22" fmla="*/ 41 w 41"/>
                <a:gd name="T23" fmla="*/ 20 h 41"/>
                <a:gd name="T24" fmla="*/ 41 w 41"/>
                <a:gd name="T25" fmla="*/ 21 h 41"/>
                <a:gd name="T26" fmla="*/ 41 w 41"/>
                <a:gd name="T27" fmla="*/ 21 h 41"/>
                <a:gd name="T28" fmla="*/ 21 w 41"/>
                <a:gd name="T29" fmla="*/ 41 h 41"/>
                <a:gd name="T30" fmla="*/ 21 w 41"/>
                <a:gd name="T31" fmla="*/ 41 h 41"/>
                <a:gd name="T32" fmla="*/ 11 w 41"/>
                <a:gd name="T33" fmla="*/ 38 h 41"/>
                <a:gd name="T34" fmla="*/ 4 w 41"/>
                <a:gd name="T35" fmla="*/ 21 h 41"/>
                <a:gd name="T36" fmla="*/ 13 w 41"/>
                <a:gd name="T37" fmla="*/ 35 h 41"/>
                <a:gd name="T38" fmla="*/ 13 w 41"/>
                <a:gd name="T39" fmla="*/ 35 h 41"/>
                <a:gd name="T40" fmla="*/ 21 w 41"/>
                <a:gd name="T41" fmla="*/ 37 h 41"/>
                <a:gd name="T42" fmla="*/ 21 w 41"/>
                <a:gd name="T43" fmla="*/ 37 h 41"/>
                <a:gd name="T44" fmla="*/ 33 w 41"/>
                <a:gd name="T45" fmla="*/ 29 h 41"/>
                <a:gd name="T46" fmla="*/ 33 w 41"/>
                <a:gd name="T47" fmla="*/ 29 h 41"/>
                <a:gd name="T48" fmla="*/ 37 w 41"/>
                <a:gd name="T49" fmla="*/ 20 h 41"/>
                <a:gd name="T50" fmla="*/ 37 w 41"/>
                <a:gd name="T51" fmla="*/ 20 h 41"/>
                <a:gd name="T52" fmla="*/ 32 w 41"/>
                <a:gd name="T53" fmla="*/ 8 h 41"/>
                <a:gd name="T54" fmla="*/ 19 w 41"/>
                <a:gd name="T55" fmla="*/ 4 h 41"/>
                <a:gd name="T56" fmla="*/ 4 w 41"/>
                <a:gd name="T5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1" y="38"/>
                  </a:moveTo>
                  <a:cubicBezTo>
                    <a:pt x="3" y="33"/>
                    <a:pt x="0" y="2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2"/>
                    <a:pt x="8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35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41"/>
                    <a:pt x="14" y="40"/>
                    <a:pt x="11" y="38"/>
                  </a:cubicBezTo>
                  <a:close/>
                  <a:moveTo>
                    <a:pt x="4" y="21"/>
                  </a:moveTo>
                  <a:cubicBezTo>
                    <a:pt x="4" y="25"/>
                    <a:pt x="6" y="30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6"/>
                    <a:pt x="19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6" y="37"/>
                    <a:pt x="30" y="33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5" y="25"/>
                    <a:pt x="37" y="22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0" y="7"/>
                    <a:pt x="4" y="14"/>
                    <a:pt x="4" y="2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846"/>
            <p:cNvSpPr/>
            <p:nvPr/>
          </p:nvSpPr>
          <p:spPr bwMode="auto">
            <a:xfrm rot="964014">
              <a:off x="8774430" y="1652797"/>
              <a:ext cx="254295" cy="217466"/>
            </a:xfrm>
            <a:custGeom>
              <a:avLst/>
              <a:gdLst>
                <a:gd name="T0" fmla="*/ 35 w 49"/>
                <a:gd name="T1" fmla="*/ 6 h 41"/>
                <a:gd name="T2" fmla="*/ 28 w 49"/>
                <a:gd name="T3" fmla="*/ 37 h 41"/>
                <a:gd name="T4" fmla="*/ 9 w 49"/>
                <a:gd name="T5" fmla="*/ 8 h 41"/>
                <a:gd name="T6" fmla="*/ 21 w 49"/>
                <a:gd name="T7" fmla="*/ 0 h 41"/>
                <a:gd name="T8" fmla="*/ 35 w 4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35" y="6"/>
                  </a:moveTo>
                  <a:cubicBezTo>
                    <a:pt x="35" y="6"/>
                    <a:pt x="49" y="32"/>
                    <a:pt x="28" y="37"/>
                  </a:cubicBezTo>
                  <a:cubicBezTo>
                    <a:pt x="6" y="41"/>
                    <a:pt x="0" y="23"/>
                    <a:pt x="9" y="8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847"/>
            <p:cNvSpPr/>
            <p:nvPr/>
          </p:nvSpPr>
          <p:spPr bwMode="auto">
            <a:xfrm rot="964014">
              <a:off x="8880221" y="1688824"/>
              <a:ext cx="24114" cy="170386"/>
            </a:xfrm>
            <a:custGeom>
              <a:avLst/>
              <a:gdLst>
                <a:gd name="T0" fmla="*/ 1 w 5"/>
                <a:gd name="T1" fmla="*/ 30 h 32"/>
                <a:gd name="T2" fmla="*/ 0 w 5"/>
                <a:gd name="T3" fmla="*/ 2 h 32"/>
                <a:gd name="T4" fmla="*/ 1 w 5"/>
                <a:gd name="T5" fmla="*/ 0 h 32"/>
                <a:gd name="T6" fmla="*/ 1 w 5"/>
                <a:gd name="T7" fmla="*/ 0 h 32"/>
                <a:gd name="T8" fmla="*/ 4 w 5"/>
                <a:gd name="T9" fmla="*/ 2 h 32"/>
                <a:gd name="T10" fmla="*/ 4 w 5"/>
                <a:gd name="T11" fmla="*/ 2 h 32"/>
                <a:gd name="T12" fmla="*/ 5 w 5"/>
                <a:gd name="T13" fmla="*/ 30 h 32"/>
                <a:gd name="T14" fmla="*/ 3 w 5"/>
                <a:gd name="T15" fmla="*/ 32 h 32"/>
                <a:gd name="T16" fmla="*/ 3 w 5"/>
                <a:gd name="T17" fmla="*/ 32 h 32"/>
                <a:gd name="T18" fmla="*/ 3 w 5"/>
                <a:gd name="T19" fmla="*/ 32 h 32"/>
                <a:gd name="T20" fmla="*/ 3 w 5"/>
                <a:gd name="T21" fmla="*/ 32 h 32"/>
                <a:gd name="T22" fmla="*/ 1 w 5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2">
                  <a:moveTo>
                    <a:pt x="1" y="3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848"/>
            <p:cNvSpPr>
              <a:spLocks noEditPoints="1"/>
            </p:cNvSpPr>
            <p:nvPr/>
          </p:nvSpPr>
          <p:spPr bwMode="auto">
            <a:xfrm rot="964014">
              <a:off x="8792686" y="1641146"/>
              <a:ext cx="201682" cy="217466"/>
            </a:xfrm>
            <a:custGeom>
              <a:avLst/>
              <a:gdLst>
                <a:gd name="T0" fmla="*/ 5 w 39"/>
                <a:gd name="T1" fmla="*/ 36 h 41"/>
                <a:gd name="T2" fmla="*/ 0 w 39"/>
                <a:gd name="T3" fmla="*/ 23 h 41"/>
                <a:gd name="T4" fmla="*/ 0 w 39"/>
                <a:gd name="T5" fmla="*/ 23 h 41"/>
                <a:gd name="T6" fmla="*/ 4 w 39"/>
                <a:gd name="T7" fmla="*/ 9 h 41"/>
                <a:gd name="T8" fmla="*/ 4 w 39"/>
                <a:gd name="T9" fmla="*/ 9 h 41"/>
                <a:gd name="T10" fmla="*/ 5 w 39"/>
                <a:gd name="T11" fmla="*/ 8 h 41"/>
                <a:gd name="T12" fmla="*/ 17 w 39"/>
                <a:gd name="T13" fmla="*/ 0 h 41"/>
                <a:gd name="T14" fmla="*/ 19 w 39"/>
                <a:gd name="T15" fmla="*/ 0 h 41"/>
                <a:gd name="T16" fmla="*/ 19 w 39"/>
                <a:gd name="T17" fmla="*/ 0 h 41"/>
                <a:gd name="T18" fmla="*/ 33 w 39"/>
                <a:gd name="T19" fmla="*/ 6 h 41"/>
                <a:gd name="T20" fmla="*/ 32 w 39"/>
                <a:gd name="T21" fmla="*/ 8 h 41"/>
                <a:gd name="T22" fmla="*/ 33 w 39"/>
                <a:gd name="T23" fmla="*/ 6 h 41"/>
                <a:gd name="T24" fmla="*/ 34 w 39"/>
                <a:gd name="T25" fmla="*/ 7 h 41"/>
                <a:gd name="T26" fmla="*/ 34 w 39"/>
                <a:gd name="T27" fmla="*/ 7 h 41"/>
                <a:gd name="T28" fmla="*/ 38 w 39"/>
                <a:gd name="T29" fmla="*/ 24 h 41"/>
                <a:gd name="T30" fmla="*/ 38 w 39"/>
                <a:gd name="T31" fmla="*/ 24 h 41"/>
                <a:gd name="T32" fmla="*/ 25 w 39"/>
                <a:gd name="T33" fmla="*/ 41 h 41"/>
                <a:gd name="T34" fmla="*/ 25 w 39"/>
                <a:gd name="T35" fmla="*/ 41 h 41"/>
                <a:gd name="T36" fmla="*/ 18 w 39"/>
                <a:gd name="T37" fmla="*/ 41 h 41"/>
                <a:gd name="T38" fmla="*/ 18 w 39"/>
                <a:gd name="T39" fmla="*/ 41 h 41"/>
                <a:gd name="T40" fmla="*/ 18 w 39"/>
                <a:gd name="T41" fmla="*/ 41 h 41"/>
                <a:gd name="T42" fmla="*/ 18 w 39"/>
                <a:gd name="T43" fmla="*/ 41 h 41"/>
                <a:gd name="T44" fmla="*/ 5 w 39"/>
                <a:gd name="T45" fmla="*/ 36 h 41"/>
                <a:gd name="T46" fmla="*/ 4 w 39"/>
                <a:gd name="T47" fmla="*/ 23 h 41"/>
                <a:gd name="T48" fmla="*/ 18 w 39"/>
                <a:gd name="T49" fmla="*/ 37 h 41"/>
                <a:gd name="T50" fmla="*/ 18 w 39"/>
                <a:gd name="T51" fmla="*/ 37 h 41"/>
                <a:gd name="T52" fmla="*/ 24 w 39"/>
                <a:gd name="T53" fmla="*/ 37 h 41"/>
                <a:gd name="T54" fmla="*/ 24 w 39"/>
                <a:gd name="T55" fmla="*/ 37 h 41"/>
                <a:gd name="T56" fmla="*/ 34 w 39"/>
                <a:gd name="T57" fmla="*/ 24 h 41"/>
                <a:gd name="T58" fmla="*/ 34 w 39"/>
                <a:gd name="T59" fmla="*/ 24 h 41"/>
                <a:gd name="T60" fmla="*/ 31 w 39"/>
                <a:gd name="T61" fmla="*/ 10 h 41"/>
                <a:gd name="T62" fmla="*/ 31 w 39"/>
                <a:gd name="T63" fmla="*/ 10 h 41"/>
                <a:gd name="T64" fmla="*/ 18 w 39"/>
                <a:gd name="T65" fmla="*/ 4 h 41"/>
                <a:gd name="T66" fmla="*/ 7 w 39"/>
                <a:gd name="T67" fmla="*/ 11 h 41"/>
                <a:gd name="T68" fmla="*/ 4 w 39"/>
                <a:gd name="T69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1">
                  <a:moveTo>
                    <a:pt x="5" y="36"/>
                  </a:moveTo>
                  <a:cubicBezTo>
                    <a:pt x="1" y="32"/>
                    <a:pt x="0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1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8" y="16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31"/>
                    <a:pt x="35" y="39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1"/>
                    <a:pt x="20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2" y="41"/>
                    <a:pt x="8" y="39"/>
                    <a:pt x="5" y="36"/>
                  </a:cubicBezTo>
                  <a:close/>
                  <a:moveTo>
                    <a:pt x="4" y="23"/>
                  </a:moveTo>
                  <a:cubicBezTo>
                    <a:pt x="4" y="31"/>
                    <a:pt x="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7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3" y="35"/>
                    <a:pt x="34" y="30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18"/>
                    <a:pt x="32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5"/>
                    <a:pt x="4" y="19"/>
                    <a:pt x="4" y="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849"/>
            <p:cNvSpPr/>
            <p:nvPr/>
          </p:nvSpPr>
          <p:spPr bwMode="auto">
            <a:xfrm rot="964014">
              <a:off x="8975374" y="1631926"/>
              <a:ext cx="238949" cy="239885"/>
            </a:xfrm>
            <a:custGeom>
              <a:avLst/>
              <a:gdLst>
                <a:gd name="T0" fmla="*/ 18 w 46"/>
                <a:gd name="T1" fmla="*/ 0 h 45"/>
                <a:gd name="T2" fmla="*/ 34 w 46"/>
                <a:gd name="T3" fmla="*/ 27 h 45"/>
                <a:gd name="T4" fmla="*/ 0 w 46"/>
                <a:gd name="T5" fmla="*/ 20 h 45"/>
                <a:gd name="T6" fmla="*/ 4 w 46"/>
                <a:gd name="T7" fmla="*/ 6 h 45"/>
                <a:gd name="T8" fmla="*/ 18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18" y="0"/>
                  </a:moveTo>
                  <a:cubicBezTo>
                    <a:pt x="18" y="0"/>
                    <a:pt x="46" y="9"/>
                    <a:pt x="34" y="27"/>
                  </a:cubicBezTo>
                  <a:cubicBezTo>
                    <a:pt x="22" y="45"/>
                    <a:pt x="5" y="37"/>
                    <a:pt x="0" y="20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850"/>
            <p:cNvSpPr/>
            <p:nvPr/>
          </p:nvSpPr>
          <p:spPr bwMode="auto">
            <a:xfrm rot="964014">
              <a:off x="9026652" y="1679823"/>
              <a:ext cx="129340" cy="121063"/>
            </a:xfrm>
            <a:custGeom>
              <a:avLst/>
              <a:gdLst>
                <a:gd name="T0" fmla="*/ 21 w 25"/>
                <a:gd name="T1" fmla="*/ 22 h 23"/>
                <a:gd name="T2" fmla="*/ 1 w 25"/>
                <a:gd name="T3" fmla="*/ 4 h 23"/>
                <a:gd name="T4" fmla="*/ 1 w 25"/>
                <a:gd name="T5" fmla="*/ 1 h 23"/>
                <a:gd name="T6" fmla="*/ 1 w 25"/>
                <a:gd name="T7" fmla="*/ 1 h 23"/>
                <a:gd name="T8" fmla="*/ 4 w 25"/>
                <a:gd name="T9" fmla="*/ 1 h 23"/>
                <a:gd name="T10" fmla="*/ 4 w 25"/>
                <a:gd name="T11" fmla="*/ 1 h 23"/>
                <a:gd name="T12" fmla="*/ 24 w 25"/>
                <a:gd name="T13" fmla="*/ 19 h 23"/>
                <a:gd name="T14" fmla="*/ 24 w 25"/>
                <a:gd name="T15" fmla="*/ 22 h 23"/>
                <a:gd name="T16" fmla="*/ 24 w 25"/>
                <a:gd name="T17" fmla="*/ 22 h 23"/>
                <a:gd name="T18" fmla="*/ 23 w 25"/>
                <a:gd name="T19" fmla="*/ 23 h 23"/>
                <a:gd name="T20" fmla="*/ 23 w 25"/>
                <a:gd name="T21" fmla="*/ 23 h 23"/>
                <a:gd name="T22" fmla="*/ 21 w 25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3">
                  <a:moveTo>
                    <a:pt x="21" y="2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1" y="22"/>
                  </a:cubicBezTo>
                  <a:close/>
                </a:path>
              </a:pathLst>
            </a:custGeom>
            <a:solidFill>
              <a:srgbClr val="DD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851"/>
            <p:cNvSpPr>
              <a:spLocks noEditPoints="1"/>
            </p:cNvSpPr>
            <p:nvPr/>
          </p:nvSpPr>
          <p:spPr bwMode="auto">
            <a:xfrm rot="964014">
              <a:off x="8973046" y="1617681"/>
              <a:ext cx="212644" cy="217466"/>
            </a:xfrm>
            <a:custGeom>
              <a:avLst/>
              <a:gdLst>
                <a:gd name="T0" fmla="*/ 21 w 41"/>
                <a:gd name="T1" fmla="*/ 41 h 41"/>
                <a:gd name="T2" fmla="*/ 0 w 41"/>
                <a:gd name="T3" fmla="*/ 23 h 41"/>
                <a:gd name="T4" fmla="*/ 0 w 41"/>
                <a:gd name="T5" fmla="*/ 23 h 41"/>
                <a:gd name="T6" fmla="*/ 0 w 41"/>
                <a:gd name="T7" fmla="*/ 22 h 41"/>
                <a:gd name="T8" fmla="*/ 4 w 41"/>
                <a:gd name="T9" fmla="*/ 7 h 41"/>
                <a:gd name="T10" fmla="*/ 5 w 41"/>
                <a:gd name="T11" fmla="*/ 6 h 41"/>
                <a:gd name="T12" fmla="*/ 5 w 41"/>
                <a:gd name="T13" fmla="*/ 6 h 41"/>
                <a:gd name="T14" fmla="*/ 20 w 41"/>
                <a:gd name="T15" fmla="*/ 0 h 41"/>
                <a:gd name="T16" fmla="*/ 21 w 41"/>
                <a:gd name="T17" fmla="*/ 0 h 41"/>
                <a:gd name="T18" fmla="*/ 21 w 41"/>
                <a:gd name="T19" fmla="*/ 0 h 41"/>
                <a:gd name="T20" fmla="*/ 41 w 41"/>
                <a:gd name="T21" fmla="*/ 21 h 41"/>
                <a:gd name="T22" fmla="*/ 41 w 41"/>
                <a:gd name="T23" fmla="*/ 21 h 41"/>
                <a:gd name="T24" fmla="*/ 38 w 41"/>
                <a:gd name="T25" fmla="*/ 30 h 41"/>
                <a:gd name="T26" fmla="*/ 38 w 41"/>
                <a:gd name="T27" fmla="*/ 30 h 41"/>
                <a:gd name="T28" fmla="*/ 21 w 41"/>
                <a:gd name="T29" fmla="*/ 41 h 41"/>
                <a:gd name="T30" fmla="*/ 21 w 41"/>
                <a:gd name="T31" fmla="*/ 41 h 41"/>
                <a:gd name="T32" fmla="*/ 21 w 41"/>
                <a:gd name="T33" fmla="*/ 41 h 41"/>
                <a:gd name="T34" fmla="*/ 21 w 41"/>
                <a:gd name="T35" fmla="*/ 37 h 41"/>
                <a:gd name="T36" fmla="*/ 35 w 41"/>
                <a:gd name="T37" fmla="*/ 28 h 41"/>
                <a:gd name="T38" fmla="*/ 35 w 41"/>
                <a:gd name="T39" fmla="*/ 28 h 41"/>
                <a:gd name="T40" fmla="*/ 37 w 41"/>
                <a:gd name="T41" fmla="*/ 21 h 41"/>
                <a:gd name="T42" fmla="*/ 37 w 41"/>
                <a:gd name="T43" fmla="*/ 21 h 41"/>
                <a:gd name="T44" fmla="*/ 29 w 41"/>
                <a:gd name="T45" fmla="*/ 8 h 41"/>
                <a:gd name="T46" fmla="*/ 29 w 41"/>
                <a:gd name="T47" fmla="*/ 8 h 41"/>
                <a:gd name="T48" fmla="*/ 20 w 41"/>
                <a:gd name="T49" fmla="*/ 4 h 41"/>
                <a:gd name="T50" fmla="*/ 20 w 41"/>
                <a:gd name="T51" fmla="*/ 4 h 41"/>
                <a:gd name="T52" fmla="*/ 8 w 41"/>
                <a:gd name="T53" fmla="*/ 9 h 41"/>
                <a:gd name="T54" fmla="*/ 4 w 41"/>
                <a:gd name="T55" fmla="*/ 22 h 41"/>
                <a:gd name="T56" fmla="*/ 21 w 41"/>
                <a:gd name="T5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21" y="41"/>
                  </a:moveTo>
                  <a:cubicBezTo>
                    <a:pt x="12" y="41"/>
                    <a:pt x="4" y="3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41" y="6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4"/>
                    <a:pt x="40" y="27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3" y="38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7"/>
                  </a:moveTo>
                  <a:cubicBezTo>
                    <a:pt x="25" y="37"/>
                    <a:pt x="30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5"/>
                    <a:pt x="37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16"/>
                    <a:pt x="33" y="1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2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31"/>
                    <a:pt x="14" y="37"/>
                    <a:pt x="21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852"/>
            <p:cNvSpPr/>
            <p:nvPr/>
          </p:nvSpPr>
          <p:spPr bwMode="auto">
            <a:xfrm rot="964014">
              <a:off x="9094992" y="1436604"/>
              <a:ext cx="212644" cy="255579"/>
            </a:xfrm>
            <a:custGeom>
              <a:avLst/>
              <a:gdLst>
                <a:gd name="T0" fmla="*/ 6 w 41"/>
                <a:gd name="T1" fmla="*/ 13 h 48"/>
                <a:gd name="T2" fmla="*/ 37 w 41"/>
                <a:gd name="T3" fmla="*/ 21 h 48"/>
                <a:gd name="T4" fmla="*/ 8 w 41"/>
                <a:gd name="T5" fmla="*/ 40 h 48"/>
                <a:gd name="T6" fmla="*/ 0 w 41"/>
                <a:gd name="T7" fmla="*/ 27 h 48"/>
                <a:gd name="T8" fmla="*/ 6 w 41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6" y="13"/>
                  </a:moveTo>
                  <a:cubicBezTo>
                    <a:pt x="6" y="13"/>
                    <a:pt x="32" y="0"/>
                    <a:pt x="37" y="21"/>
                  </a:cubicBezTo>
                  <a:cubicBezTo>
                    <a:pt x="41" y="42"/>
                    <a:pt x="23" y="48"/>
                    <a:pt x="8" y="4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853"/>
            <p:cNvSpPr/>
            <p:nvPr/>
          </p:nvSpPr>
          <p:spPr bwMode="auto">
            <a:xfrm rot="964014">
              <a:off x="9127115" y="1562896"/>
              <a:ext cx="166607" cy="26903"/>
            </a:xfrm>
            <a:custGeom>
              <a:avLst/>
              <a:gdLst>
                <a:gd name="T0" fmla="*/ 0 w 32"/>
                <a:gd name="T1" fmla="*/ 3 h 5"/>
                <a:gd name="T2" fmla="*/ 2 w 32"/>
                <a:gd name="T3" fmla="*/ 1 h 5"/>
                <a:gd name="T4" fmla="*/ 2 w 32"/>
                <a:gd name="T5" fmla="*/ 1 h 5"/>
                <a:gd name="T6" fmla="*/ 30 w 32"/>
                <a:gd name="T7" fmla="*/ 0 h 5"/>
                <a:gd name="T8" fmla="*/ 32 w 32"/>
                <a:gd name="T9" fmla="*/ 1 h 5"/>
                <a:gd name="T10" fmla="*/ 32 w 32"/>
                <a:gd name="T11" fmla="*/ 1 h 5"/>
                <a:gd name="T12" fmla="*/ 30 w 32"/>
                <a:gd name="T13" fmla="*/ 4 h 5"/>
                <a:gd name="T14" fmla="*/ 30 w 32"/>
                <a:gd name="T15" fmla="*/ 4 h 5"/>
                <a:gd name="T16" fmla="*/ 2 w 32"/>
                <a:gd name="T17" fmla="*/ 5 h 5"/>
                <a:gd name="T18" fmla="*/ 2 w 32"/>
                <a:gd name="T19" fmla="*/ 5 h 5"/>
                <a:gd name="T20" fmla="*/ 2 w 32"/>
                <a:gd name="T21" fmla="*/ 5 h 5"/>
                <a:gd name="T22" fmla="*/ 0 w 32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854"/>
            <p:cNvSpPr>
              <a:spLocks noEditPoints="1"/>
            </p:cNvSpPr>
            <p:nvPr/>
          </p:nvSpPr>
          <p:spPr bwMode="auto">
            <a:xfrm rot="964014">
              <a:off x="9081357" y="1471245"/>
              <a:ext cx="212644" cy="201772"/>
            </a:xfrm>
            <a:custGeom>
              <a:avLst/>
              <a:gdLst>
                <a:gd name="T0" fmla="*/ 9 w 41"/>
                <a:gd name="T1" fmla="*/ 34 h 38"/>
                <a:gd name="T2" fmla="*/ 8 w 41"/>
                <a:gd name="T3" fmla="*/ 34 h 38"/>
                <a:gd name="T4" fmla="*/ 0 w 41"/>
                <a:gd name="T5" fmla="*/ 21 h 38"/>
                <a:gd name="T6" fmla="*/ 0 w 41"/>
                <a:gd name="T7" fmla="*/ 19 h 38"/>
                <a:gd name="T8" fmla="*/ 0 w 41"/>
                <a:gd name="T9" fmla="*/ 19 h 38"/>
                <a:gd name="T10" fmla="*/ 6 w 41"/>
                <a:gd name="T11" fmla="*/ 5 h 38"/>
                <a:gd name="T12" fmla="*/ 7 w 41"/>
                <a:gd name="T13" fmla="*/ 4 h 38"/>
                <a:gd name="T14" fmla="*/ 7 w 41"/>
                <a:gd name="T15" fmla="*/ 4 h 38"/>
                <a:gd name="T16" fmla="*/ 24 w 41"/>
                <a:gd name="T17" fmla="*/ 0 h 38"/>
                <a:gd name="T18" fmla="*/ 24 w 41"/>
                <a:gd name="T19" fmla="*/ 0 h 38"/>
                <a:gd name="T20" fmla="*/ 41 w 41"/>
                <a:gd name="T21" fmla="*/ 13 h 38"/>
                <a:gd name="T22" fmla="*/ 41 w 41"/>
                <a:gd name="T23" fmla="*/ 13 h 38"/>
                <a:gd name="T24" fmla="*/ 41 w 41"/>
                <a:gd name="T25" fmla="*/ 20 h 38"/>
                <a:gd name="T26" fmla="*/ 41 w 41"/>
                <a:gd name="T27" fmla="*/ 20 h 38"/>
                <a:gd name="T28" fmla="*/ 36 w 41"/>
                <a:gd name="T29" fmla="*/ 34 h 38"/>
                <a:gd name="T30" fmla="*/ 36 w 41"/>
                <a:gd name="T31" fmla="*/ 34 h 38"/>
                <a:gd name="T32" fmla="*/ 23 w 41"/>
                <a:gd name="T33" fmla="*/ 38 h 38"/>
                <a:gd name="T34" fmla="*/ 23 w 41"/>
                <a:gd name="T35" fmla="*/ 38 h 38"/>
                <a:gd name="T36" fmla="*/ 9 w 41"/>
                <a:gd name="T37" fmla="*/ 34 h 38"/>
                <a:gd name="T38" fmla="*/ 23 w 41"/>
                <a:gd name="T39" fmla="*/ 34 h 38"/>
                <a:gd name="T40" fmla="*/ 37 w 41"/>
                <a:gd name="T41" fmla="*/ 20 h 38"/>
                <a:gd name="T42" fmla="*/ 37 w 41"/>
                <a:gd name="T43" fmla="*/ 20 h 38"/>
                <a:gd name="T44" fmla="*/ 37 w 41"/>
                <a:gd name="T45" fmla="*/ 14 h 38"/>
                <a:gd name="T46" fmla="*/ 37 w 41"/>
                <a:gd name="T47" fmla="*/ 14 h 38"/>
                <a:gd name="T48" fmla="*/ 24 w 41"/>
                <a:gd name="T49" fmla="*/ 4 h 38"/>
                <a:gd name="T50" fmla="*/ 24 w 41"/>
                <a:gd name="T51" fmla="*/ 4 h 38"/>
                <a:gd name="T52" fmla="*/ 10 w 41"/>
                <a:gd name="T53" fmla="*/ 7 h 38"/>
                <a:gd name="T54" fmla="*/ 10 w 41"/>
                <a:gd name="T55" fmla="*/ 7 h 38"/>
                <a:gd name="T56" fmla="*/ 4 w 41"/>
                <a:gd name="T57" fmla="*/ 20 h 38"/>
                <a:gd name="T58" fmla="*/ 11 w 41"/>
                <a:gd name="T59" fmla="*/ 31 h 38"/>
                <a:gd name="T60" fmla="*/ 23 w 41"/>
                <a:gd name="T61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9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0"/>
                    <a:pt x="39" y="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6"/>
                    <a:pt x="41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6"/>
                    <a:pt x="39" y="30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2" y="37"/>
                    <a:pt x="28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8" y="38"/>
                    <a:pt x="13" y="37"/>
                    <a:pt x="9" y="34"/>
                  </a:cubicBezTo>
                  <a:close/>
                  <a:moveTo>
                    <a:pt x="23" y="34"/>
                  </a:moveTo>
                  <a:cubicBezTo>
                    <a:pt x="31" y="34"/>
                    <a:pt x="37" y="3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6"/>
                    <a:pt x="30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4"/>
                    <a:pt x="12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3"/>
                    <a:pt x="19" y="34"/>
                    <a:pt x="23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855"/>
            <p:cNvSpPr/>
            <p:nvPr/>
          </p:nvSpPr>
          <p:spPr bwMode="auto">
            <a:xfrm rot="964014">
              <a:off x="8974454" y="1489694"/>
              <a:ext cx="140301" cy="152451"/>
            </a:xfrm>
            <a:custGeom>
              <a:avLst/>
              <a:gdLst>
                <a:gd name="T0" fmla="*/ 33 w 64"/>
                <a:gd name="T1" fmla="*/ 0 h 68"/>
                <a:gd name="T2" fmla="*/ 0 w 64"/>
                <a:gd name="T3" fmla="*/ 40 h 68"/>
                <a:gd name="T4" fmla="*/ 28 w 64"/>
                <a:gd name="T5" fmla="*/ 68 h 68"/>
                <a:gd name="T6" fmla="*/ 64 w 64"/>
                <a:gd name="T7" fmla="*/ 26 h 68"/>
                <a:gd name="T8" fmla="*/ 33 w 64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8">
                  <a:moveTo>
                    <a:pt x="33" y="0"/>
                  </a:moveTo>
                  <a:lnTo>
                    <a:pt x="0" y="40"/>
                  </a:lnTo>
                  <a:lnTo>
                    <a:pt x="28" y="68"/>
                  </a:lnTo>
                  <a:lnTo>
                    <a:pt x="64" y="2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856"/>
            <p:cNvSpPr/>
            <p:nvPr/>
          </p:nvSpPr>
          <p:spPr bwMode="auto">
            <a:xfrm rot="964014">
              <a:off x="9020164" y="1558148"/>
              <a:ext cx="105225" cy="136757"/>
            </a:xfrm>
            <a:custGeom>
              <a:avLst/>
              <a:gdLst>
                <a:gd name="T0" fmla="*/ 0 w 20"/>
                <a:gd name="T1" fmla="*/ 18 h 26"/>
                <a:gd name="T2" fmla="*/ 9 w 20"/>
                <a:gd name="T3" fmla="*/ 26 h 26"/>
                <a:gd name="T4" fmla="*/ 20 w 20"/>
                <a:gd name="T5" fmla="*/ 5 h 26"/>
                <a:gd name="T6" fmla="*/ 15 w 20"/>
                <a:gd name="T7" fmla="*/ 0 h 26"/>
                <a:gd name="T8" fmla="*/ 0 w 20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8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15" y="20"/>
                    <a:pt x="18" y="13"/>
                    <a:pt x="20" y="5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857"/>
            <p:cNvSpPr/>
            <p:nvPr/>
          </p:nvSpPr>
          <p:spPr bwMode="auto">
            <a:xfrm rot="964014">
              <a:off x="9067518" y="1437043"/>
              <a:ext cx="94264" cy="127789"/>
            </a:xfrm>
            <a:custGeom>
              <a:avLst/>
              <a:gdLst>
                <a:gd name="T0" fmla="*/ 13 w 18"/>
                <a:gd name="T1" fmla="*/ 24 h 24"/>
                <a:gd name="T2" fmla="*/ 18 w 18"/>
                <a:gd name="T3" fmla="*/ 18 h 24"/>
                <a:gd name="T4" fmla="*/ 11 w 18"/>
                <a:gd name="T5" fmla="*/ 0 h 24"/>
                <a:gd name="T6" fmla="*/ 0 w 18"/>
                <a:gd name="T7" fmla="*/ 13 h 24"/>
                <a:gd name="T8" fmla="*/ 13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2"/>
                    <a:pt x="15" y="6"/>
                    <a:pt x="11" y="0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858"/>
            <p:cNvSpPr/>
            <p:nvPr/>
          </p:nvSpPr>
          <p:spPr bwMode="auto">
            <a:xfrm rot="964014">
              <a:off x="9117085" y="1540441"/>
              <a:ext cx="26307" cy="58290"/>
            </a:xfrm>
            <a:custGeom>
              <a:avLst/>
              <a:gdLst>
                <a:gd name="T0" fmla="*/ 5 w 5"/>
                <a:gd name="T1" fmla="*/ 11 h 11"/>
                <a:gd name="T2" fmla="*/ 5 w 5"/>
                <a:gd name="T3" fmla="*/ 0 h 11"/>
                <a:gd name="T4" fmla="*/ 0 w 5"/>
                <a:gd name="T5" fmla="*/ 6 h 11"/>
                <a:gd name="T6" fmla="*/ 5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5" y="7"/>
                    <a:pt x="5" y="4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859"/>
            <p:cNvSpPr/>
            <p:nvPr/>
          </p:nvSpPr>
          <p:spPr bwMode="auto">
            <a:xfrm rot="964014">
              <a:off x="8885788" y="1555718"/>
              <a:ext cx="129340" cy="143483"/>
            </a:xfrm>
            <a:custGeom>
              <a:avLst/>
              <a:gdLst>
                <a:gd name="T0" fmla="*/ 0 w 25"/>
                <a:gd name="T1" fmla="*/ 15 h 27"/>
                <a:gd name="T2" fmla="*/ 12 w 25"/>
                <a:gd name="T3" fmla="*/ 27 h 27"/>
                <a:gd name="T4" fmla="*/ 25 w 25"/>
                <a:gd name="T5" fmla="*/ 12 h 27"/>
                <a:gd name="T6" fmla="*/ 13 w 25"/>
                <a:gd name="T7" fmla="*/ 0 h 27"/>
                <a:gd name="T8" fmla="*/ 0 w 25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0" y="15"/>
                  </a:moveTo>
                  <a:cubicBezTo>
                    <a:pt x="4" y="19"/>
                    <a:pt x="8" y="23"/>
                    <a:pt x="12" y="2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860"/>
            <p:cNvSpPr/>
            <p:nvPr/>
          </p:nvSpPr>
          <p:spPr bwMode="auto">
            <a:xfrm rot="964014">
              <a:off x="8784700" y="1379095"/>
              <a:ext cx="140301" cy="154692"/>
            </a:xfrm>
            <a:custGeom>
              <a:avLst/>
              <a:gdLst>
                <a:gd name="T0" fmla="*/ 15 w 27"/>
                <a:gd name="T1" fmla="*/ 0 h 29"/>
                <a:gd name="T2" fmla="*/ 0 w 27"/>
                <a:gd name="T3" fmla="*/ 16 h 29"/>
                <a:gd name="T4" fmla="*/ 13 w 27"/>
                <a:gd name="T5" fmla="*/ 29 h 29"/>
                <a:gd name="T6" fmla="*/ 27 w 27"/>
                <a:gd name="T7" fmla="*/ 13 h 29"/>
                <a:gd name="T8" fmla="*/ 15 w 2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1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9" y="24"/>
                    <a:pt x="13" y="29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861"/>
            <p:cNvSpPr/>
            <p:nvPr/>
          </p:nvSpPr>
          <p:spPr bwMode="auto">
            <a:xfrm rot="964014">
              <a:off x="8881162" y="1324453"/>
              <a:ext cx="135917" cy="147966"/>
            </a:xfrm>
            <a:custGeom>
              <a:avLst/>
              <a:gdLst>
                <a:gd name="T0" fmla="*/ 62 w 62"/>
                <a:gd name="T1" fmla="*/ 28 h 66"/>
                <a:gd name="T2" fmla="*/ 31 w 62"/>
                <a:gd name="T3" fmla="*/ 0 h 66"/>
                <a:gd name="T4" fmla="*/ 0 w 62"/>
                <a:gd name="T5" fmla="*/ 35 h 66"/>
                <a:gd name="T6" fmla="*/ 29 w 62"/>
                <a:gd name="T7" fmla="*/ 66 h 66"/>
                <a:gd name="T8" fmla="*/ 62 w 62"/>
                <a:gd name="T9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28"/>
                  </a:moveTo>
                  <a:lnTo>
                    <a:pt x="31" y="0"/>
                  </a:lnTo>
                  <a:lnTo>
                    <a:pt x="0" y="35"/>
                  </a:lnTo>
                  <a:lnTo>
                    <a:pt x="29" y="66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862"/>
            <p:cNvSpPr/>
            <p:nvPr/>
          </p:nvSpPr>
          <p:spPr bwMode="auto">
            <a:xfrm rot="964014">
              <a:off x="8923157" y="1403364"/>
              <a:ext cx="144684" cy="159177"/>
            </a:xfrm>
            <a:custGeom>
              <a:avLst/>
              <a:gdLst>
                <a:gd name="T0" fmla="*/ 33 w 66"/>
                <a:gd name="T1" fmla="*/ 71 h 71"/>
                <a:gd name="T2" fmla="*/ 66 w 66"/>
                <a:gd name="T3" fmla="*/ 31 h 71"/>
                <a:gd name="T4" fmla="*/ 33 w 66"/>
                <a:gd name="T5" fmla="*/ 0 h 71"/>
                <a:gd name="T6" fmla="*/ 0 w 66"/>
                <a:gd name="T7" fmla="*/ 38 h 71"/>
                <a:gd name="T8" fmla="*/ 33 w 66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33" y="71"/>
                  </a:moveTo>
                  <a:lnTo>
                    <a:pt x="66" y="31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863"/>
            <p:cNvSpPr/>
            <p:nvPr/>
          </p:nvSpPr>
          <p:spPr bwMode="auto">
            <a:xfrm rot="964014">
              <a:off x="9014068" y="1361465"/>
              <a:ext cx="129340" cy="132273"/>
            </a:xfrm>
            <a:custGeom>
              <a:avLst/>
              <a:gdLst>
                <a:gd name="T0" fmla="*/ 14 w 25"/>
                <a:gd name="T1" fmla="*/ 25 h 25"/>
                <a:gd name="T2" fmla="*/ 25 w 25"/>
                <a:gd name="T3" fmla="*/ 12 h 25"/>
                <a:gd name="T4" fmla="*/ 21 w 25"/>
                <a:gd name="T5" fmla="*/ 7 h 25"/>
                <a:gd name="T6" fmla="*/ 11 w 25"/>
                <a:gd name="T7" fmla="*/ 0 h 25"/>
                <a:gd name="T8" fmla="*/ 0 w 25"/>
                <a:gd name="T9" fmla="*/ 12 h 25"/>
                <a:gd name="T10" fmla="*/ 14 w 25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14" y="25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2" y="9"/>
                    <a:pt x="21" y="7"/>
                  </a:cubicBezTo>
                  <a:cubicBezTo>
                    <a:pt x="21" y="7"/>
                    <a:pt x="17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864"/>
            <p:cNvSpPr/>
            <p:nvPr/>
          </p:nvSpPr>
          <p:spPr bwMode="auto">
            <a:xfrm rot="964014">
              <a:off x="8830683" y="1465294"/>
              <a:ext cx="144684" cy="154692"/>
            </a:xfrm>
            <a:custGeom>
              <a:avLst/>
              <a:gdLst>
                <a:gd name="T0" fmla="*/ 14 w 28"/>
                <a:gd name="T1" fmla="*/ 0 h 29"/>
                <a:gd name="T2" fmla="*/ 0 w 28"/>
                <a:gd name="T3" fmla="*/ 16 h 29"/>
                <a:gd name="T4" fmla="*/ 15 w 28"/>
                <a:gd name="T5" fmla="*/ 29 h 29"/>
                <a:gd name="T6" fmla="*/ 28 w 28"/>
                <a:gd name="T7" fmla="*/ 14 h 29"/>
                <a:gd name="T8" fmla="*/ 14 w 2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0"/>
                    <a:pt x="10" y="25"/>
                    <a:pt x="15" y="29"/>
                  </a:cubicBezTo>
                  <a:cubicBezTo>
                    <a:pt x="28" y="14"/>
                    <a:pt x="28" y="14"/>
                    <a:pt x="28" y="1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865"/>
            <p:cNvSpPr/>
            <p:nvPr/>
          </p:nvSpPr>
          <p:spPr bwMode="auto">
            <a:xfrm rot="964014">
              <a:off x="8932619" y="1631908"/>
              <a:ext cx="116187" cy="107611"/>
            </a:xfrm>
            <a:custGeom>
              <a:avLst/>
              <a:gdLst>
                <a:gd name="T0" fmla="*/ 22 w 22"/>
                <a:gd name="T1" fmla="*/ 8 h 20"/>
                <a:gd name="T2" fmla="*/ 13 w 22"/>
                <a:gd name="T3" fmla="*/ 0 h 20"/>
                <a:gd name="T4" fmla="*/ 0 w 22"/>
                <a:gd name="T5" fmla="*/ 15 h 20"/>
                <a:gd name="T6" fmla="*/ 5 w 22"/>
                <a:gd name="T7" fmla="*/ 20 h 20"/>
                <a:gd name="T8" fmla="*/ 22 w 22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4" y="18"/>
                    <a:pt x="5" y="20"/>
                  </a:cubicBezTo>
                  <a:cubicBezTo>
                    <a:pt x="12" y="17"/>
                    <a:pt x="18" y="13"/>
                    <a:pt x="22" y="8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866"/>
            <p:cNvSpPr/>
            <p:nvPr/>
          </p:nvSpPr>
          <p:spPr bwMode="auto">
            <a:xfrm rot="964014">
              <a:off x="8804042" y="1615299"/>
              <a:ext cx="129340" cy="100885"/>
            </a:xfrm>
            <a:custGeom>
              <a:avLst/>
              <a:gdLst>
                <a:gd name="T0" fmla="*/ 13 w 25"/>
                <a:gd name="T1" fmla="*/ 0 h 19"/>
                <a:gd name="T2" fmla="*/ 0 w 25"/>
                <a:gd name="T3" fmla="*/ 14 h 19"/>
                <a:gd name="T4" fmla="*/ 19 w 25"/>
                <a:gd name="T5" fmla="*/ 19 h 19"/>
                <a:gd name="T6" fmla="*/ 25 w 25"/>
                <a:gd name="T7" fmla="*/ 12 h 19"/>
                <a:gd name="T8" fmla="*/ 13 w 2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">
                  <a:moveTo>
                    <a:pt x="13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6" y="17"/>
                    <a:pt x="13" y="19"/>
                    <a:pt x="19" y="19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8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867"/>
            <p:cNvSpPr/>
            <p:nvPr/>
          </p:nvSpPr>
          <p:spPr bwMode="auto">
            <a:xfrm rot="964014">
              <a:off x="8733993" y="1446921"/>
              <a:ext cx="98648" cy="143483"/>
            </a:xfrm>
            <a:custGeom>
              <a:avLst/>
              <a:gdLst>
                <a:gd name="T0" fmla="*/ 6 w 19"/>
                <a:gd name="T1" fmla="*/ 0 h 27"/>
                <a:gd name="T2" fmla="*/ 0 w 19"/>
                <a:gd name="T3" fmla="*/ 8 h 27"/>
                <a:gd name="T4" fmla="*/ 7 w 19"/>
                <a:gd name="T5" fmla="*/ 27 h 27"/>
                <a:gd name="T6" fmla="*/ 19 w 19"/>
                <a:gd name="T7" fmla="*/ 13 h 27"/>
                <a:gd name="T8" fmla="*/ 6 w 1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3" y="21"/>
                    <a:pt x="7" y="2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8"/>
                    <a:pt x="10" y="4"/>
                    <a:pt x="6" y="0"/>
                  </a:cubicBez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868"/>
            <p:cNvSpPr/>
            <p:nvPr/>
          </p:nvSpPr>
          <p:spPr bwMode="auto">
            <a:xfrm rot="964014">
              <a:off x="8747651" y="1529177"/>
              <a:ext cx="140301" cy="143483"/>
            </a:xfrm>
            <a:custGeom>
              <a:avLst/>
              <a:gdLst>
                <a:gd name="T0" fmla="*/ 12 w 27"/>
                <a:gd name="T1" fmla="*/ 0 h 27"/>
                <a:gd name="T2" fmla="*/ 0 w 27"/>
                <a:gd name="T3" fmla="*/ 14 h 27"/>
                <a:gd name="T4" fmla="*/ 14 w 27"/>
                <a:gd name="T5" fmla="*/ 27 h 27"/>
                <a:gd name="T6" fmla="*/ 27 w 27"/>
                <a:gd name="T7" fmla="*/ 13 h 27"/>
                <a:gd name="T8" fmla="*/ 12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2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9" y="24"/>
                    <a:pt x="14" y="2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2" y="9"/>
                    <a:pt x="17" y="4"/>
                    <a:pt x="12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869"/>
            <p:cNvSpPr/>
            <p:nvPr/>
          </p:nvSpPr>
          <p:spPr bwMode="auto">
            <a:xfrm rot="964014">
              <a:off x="8891563" y="1694137"/>
              <a:ext cx="56997" cy="38112"/>
            </a:xfrm>
            <a:custGeom>
              <a:avLst/>
              <a:gdLst>
                <a:gd name="T0" fmla="*/ 0 w 11"/>
                <a:gd name="T1" fmla="*/ 7 h 7"/>
                <a:gd name="T2" fmla="*/ 7 w 11"/>
                <a:gd name="T3" fmla="*/ 6 h 7"/>
                <a:gd name="T4" fmla="*/ 11 w 11"/>
                <a:gd name="T5" fmla="*/ 5 h 7"/>
                <a:gd name="T6" fmla="*/ 6 w 11"/>
                <a:gd name="T7" fmla="*/ 0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7"/>
                    <a:pt x="5" y="7"/>
                    <a:pt x="7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0" y="3"/>
                    <a:pt x="8" y="2"/>
                    <a:pt x="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870"/>
            <p:cNvSpPr/>
            <p:nvPr/>
          </p:nvSpPr>
          <p:spPr bwMode="auto">
            <a:xfrm rot="964014">
              <a:off x="8853439" y="1295256"/>
              <a:ext cx="109610" cy="94161"/>
            </a:xfrm>
            <a:custGeom>
              <a:avLst/>
              <a:gdLst>
                <a:gd name="T0" fmla="*/ 21 w 21"/>
                <a:gd name="T1" fmla="*/ 3 h 18"/>
                <a:gd name="T2" fmla="*/ 17 w 21"/>
                <a:gd name="T3" fmla="*/ 0 h 18"/>
                <a:gd name="T4" fmla="*/ 0 w 21"/>
                <a:gd name="T5" fmla="*/ 10 h 18"/>
                <a:gd name="T6" fmla="*/ 8 w 21"/>
                <a:gd name="T7" fmla="*/ 18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0" y="10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871"/>
            <p:cNvSpPr/>
            <p:nvPr/>
          </p:nvSpPr>
          <p:spPr bwMode="auto">
            <a:xfrm rot="964014">
              <a:off x="8962191" y="1317030"/>
              <a:ext cx="124955" cy="89676"/>
            </a:xfrm>
            <a:custGeom>
              <a:avLst/>
              <a:gdLst>
                <a:gd name="T0" fmla="*/ 13 w 24"/>
                <a:gd name="T1" fmla="*/ 17 h 17"/>
                <a:gd name="T2" fmla="*/ 24 w 24"/>
                <a:gd name="T3" fmla="*/ 5 h 17"/>
                <a:gd name="T4" fmla="*/ 4 w 24"/>
                <a:gd name="T5" fmla="*/ 1 h 17"/>
                <a:gd name="T6" fmla="*/ 0 w 24"/>
                <a:gd name="T7" fmla="*/ 5 h 17"/>
                <a:gd name="T8" fmla="*/ 13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3" y="1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3"/>
                    <a:pt x="12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872"/>
            <p:cNvSpPr/>
            <p:nvPr/>
          </p:nvSpPr>
          <p:spPr bwMode="auto">
            <a:xfrm rot="964014">
              <a:off x="8952925" y="1305665"/>
              <a:ext cx="41651" cy="2242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1 h 4"/>
                <a:gd name="T4" fmla="*/ 4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873"/>
            <p:cNvSpPr/>
            <p:nvPr/>
          </p:nvSpPr>
          <p:spPr bwMode="auto">
            <a:xfrm rot="964014">
              <a:off x="8746557" y="1412200"/>
              <a:ext cx="37267" cy="69499"/>
            </a:xfrm>
            <a:custGeom>
              <a:avLst/>
              <a:gdLst>
                <a:gd name="T0" fmla="*/ 1 w 7"/>
                <a:gd name="T1" fmla="*/ 0 h 13"/>
                <a:gd name="T2" fmla="*/ 1 w 7"/>
                <a:gd name="T3" fmla="*/ 13 h 13"/>
                <a:gd name="T4" fmla="*/ 7 w 7"/>
                <a:gd name="T5" fmla="*/ 5 h 13"/>
                <a:gd name="T6" fmla="*/ 1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1" y="0"/>
                  </a:moveTo>
                  <a:cubicBezTo>
                    <a:pt x="0" y="4"/>
                    <a:pt x="0" y="8"/>
                    <a:pt x="1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AF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874"/>
            <p:cNvSpPr/>
            <p:nvPr/>
          </p:nvSpPr>
          <p:spPr bwMode="auto">
            <a:xfrm rot="964014">
              <a:off x="8771360" y="1325644"/>
              <a:ext cx="107417" cy="127789"/>
            </a:xfrm>
            <a:custGeom>
              <a:avLst/>
              <a:gdLst>
                <a:gd name="T0" fmla="*/ 21 w 21"/>
                <a:gd name="T1" fmla="*/ 8 h 24"/>
                <a:gd name="T2" fmla="*/ 13 w 21"/>
                <a:gd name="T3" fmla="*/ 0 h 24"/>
                <a:gd name="T4" fmla="*/ 11 w 21"/>
                <a:gd name="T5" fmla="*/ 1 h 24"/>
                <a:gd name="T6" fmla="*/ 0 w 21"/>
                <a:gd name="T7" fmla="*/ 19 h 24"/>
                <a:gd name="T8" fmla="*/ 6 w 21"/>
                <a:gd name="T9" fmla="*/ 24 h 24"/>
                <a:gd name="T10" fmla="*/ 21 w 21"/>
                <a:gd name="T1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5" y="7"/>
                    <a:pt x="2" y="13"/>
                    <a:pt x="0" y="19"/>
                  </a:cubicBezTo>
                  <a:cubicBezTo>
                    <a:pt x="2" y="20"/>
                    <a:pt x="4" y="22"/>
                    <a:pt x="6" y="24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A3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875"/>
            <p:cNvSpPr>
              <a:spLocks noEditPoints="1"/>
            </p:cNvSpPr>
            <p:nvPr/>
          </p:nvSpPr>
          <p:spPr bwMode="auto">
            <a:xfrm rot="964014">
              <a:off x="8997225" y="1313160"/>
              <a:ext cx="63574" cy="67258"/>
            </a:xfrm>
            <a:custGeom>
              <a:avLst/>
              <a:gdLst>
                <a:gd name="T0" fmla="*/ 6 w 12"/>
                <a:gd name="T1" fmla="*/ 13 h 13"/>
                <a:gd name="T2" fmla="*/ 2 w 12"/>
                <a:gd name="T3" fmla="*/ 11 h 13"/>
                <a:gd name="T4" fmla="*/ 2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1 h 13"/>
                <a:gd name="T16" fmla="*/ 5 w 12"/>
                <a:gd name="T17" fmla="*/ 1 h 13"/>
                <a:gd name="T18" fmla="*/ 6 w 12"/>
                <a:gd name="T19" fmla="*/ 1 h 13"/>
                <a:gd name="T20" fmla="*/ 6 w 12"/>
                <a:gd name="T21" fmla="*/ 1 h 13"/>
                <a:gd name="T22" fmla="*/ 12 w 12"/>
                <a:gd name="T23" fmla="*/ 6 h 13"/>
                <a:gd name="T24" fmla="*/ 12 w 12"/>
                <a:gd name="T25" fmla="*/ 7 h 13"/>
                <a:gd name="T26" fmla="*/ 12 w 12"/>
                <a:gd name="T27" fmla="*/ 7 h 13"/>
                <a:gd name="T28" fmla="*/ 8 w 12"/>
                <a:gd name="T29" fmla="*/ 12 h 13"/>
                <a:gd name="T30" fmla="*/ 8 w 12"/>
                <a:gd name="T31" fmla="*/ 12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6 w 12"/>
                <a:gd name="T45" fmla="*/ 13 h 13"/>
                <a:gd name="T46" fmla="*/ 2 w 12"/>
                <a:gd name="T47" fmla="*/ 7 h 13"/>
                <a:gd name="T48" fmla="*/ 3 w 12"/>
                <a:gd name="T49" fmla="*/ 9 h 13"/>
                <a:gd name="T50" fmla="*/ 3 w 12"/>
                <a:gd name="T51" fmla="*/ 9 h 13"/>
                <a:gd name="T52" fmla="*/ 6 w 12"/>
                <a:gd name="T53" fmla="*/ 11 h 13"/>
                <a:gd name="T54" fmla="*/ 6 w 12"/>
                <a:gd name="T55" fmla="*/ 11 h 13"/>
                <a:gd name="T56" fmla="*/ 6 w 12"/>
                <a:gd name="T57" fmla="*/ 11 h 13"/>
                <a:gd name="T58" fmla="*/ 6 w 12"/>
                <a:gd name="T59" fmla="*/ 11 h 13"/>
                <a:gd name="T60" fmla="*/ 8 w 12"/>
                <a:gd name="T61" fmla="*/ 9 h 13"/>
                <a:gd name="T62" fmla="*/ 8 w 12"/>
                <a:gd name="T63" fmla="*/ 9 h 13"/>
                <a:gd name="T64" fmla="*/ 10 w 12"/>
                <a:gd name="T65" fmla="*/ 7 h 13"/>
                <a:gd name="T66" fmla="*/ 10 w 12"/>
                <a:gd name="T67" fmla="*/ 7 h 13"/>
                <a:gd name="T68" fmla="*/ 6 w 12"/>
                <a:gd name="T69" fmla="*/ 3 h 13"/>
                <a:gd name="T70" fmla="*/ 2 w 12"/>
                <a:gd name="T71" fmla="*/ 7 h 13"/>
                <a:gd name="T72" fmla="*/ 2 w 12"/>
                <a:gd name="T73" fmla="*/ 7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2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5" y="13"/>
                    <a:pt x="4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876"/>
            <p:cNvSpPr>
              <a:spLocks noEditPoints="1"/>
            </p:cNvSpPr>
            <p:nvPr/>
          </p:nvSpPr>
          <p:spPr bwMode="auto">
            <a:xfrm rot="964014">
              <a:off x="9044759" y="1392851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877"/>
            <p:cNvSpPr>
              <a:spLocks noEditPoints="1"/>
            </p:cNvSpPr>
            <p:nvPr/>
          </p:nvSpPr>
          <p:spPr bwMode="auto">
            <a:xfrm rot="964014">
              <a:off x="9092690" y="1471982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878"/>
            <p:cNvSpPr>
              <a:spLocks noEditPoints="1"/>
            </p:cNvSpPr>
            <p:nvPr/>
          </p:nvSpPr>
          <p:spPr bwMode="auto">
            <a:xfrm rot="964014">
              <a:off x="8912912" y="135954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9 h 13"/>
                <a:gd name="T50" fmla="*/ 4 w 13"/>
                <a:gd name="T51" fmla="*/ 9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7 h 13"/>
                <a:gd name="T66" fmla="*/ 10 w 13"/>
                <a:gd name="T67" fmla="*/ 7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2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879"/>
            <p:cNvSpPr>
              <a:spLocks noEditPoints="1"/>
            </p:cNvSpPr>
            <p:nvPr/>
          </p:nvSpPr>
          <p:spPr bwMode="auto">
            <a:xfrm rot="964014">
              <a:off x="8827420" y="1418596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1 h 13"/>
                <a:gd name="T4" fmla="*/ 3 w 13"/>
                <a:gd name="T5" fmla="*/ 11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1 h 13"/>
                <a:gd name="T16" fmla="*/ 6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3 w 13"/>
                <a:gd name="T23" fmla="*/ 6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9 h 13"/>
                <a:gd name="T42" fmla="*/ 4 w 13"/>
                <a:gd name="T43" fmla="*/ 9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1 h 13"/>
                <a:gd name="T50" fmla="*/ 7 w 13"/>
                <a:gd name="T51" fmla="*/ 11 h 13"/>
                <a:gd name="T52" fmla="*/ 9 w 13"/>
                <a:gd name="T53" fmla="*/ 9 h 13"/>
                <a:gd name="T54" fmla="*/ 9 w 13"/>
                <a:gd name="T55" fmla="*/ 9 h 13"/>
                <a:gd name="T56" fmla="*/ 10 w 13"/>
                <a:gd name="T57" fmla="*/ 7 h 13"/>
                <a:gd name="T58" fmla="*/ 10 w 13"/>
                <a:gd name="T59" fmla="*/ 7 h 13"/>
                <a:gd name="T60" fmla="*/ 6 w 13"/>
                <a:gd name="T61" fmla="*/ 3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2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880"/>
            <p:cNvSpPr>
              <a:spLocks noEditPoints="1"/>
            </p:cNvSpPr>
            <p:nvPr/>
          </p:nvSpPr>
          <p:spPr bwMode="auto">
            <a:xfrm rot="964014">
              <a:off x="8740358" y="1475493"/>
              <a:ext cx="67958" cy="69499"/>
            </a:xfrm>
            <a:custGeom>
              <a:avLst/>
              <a:gdLst>
                <a:gd name="T0" fmla="*/ 6 w 13"/>
                <a:gd name="T1" fmla="*/ 12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5 h 13"/>
                <a:gd name="T12" fmla="*/ 0 w 13"/>
                <a:gd name="T13" fmla="*/ 5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2 h 13"/>
                <a:gd name="T46" fmla="*/ 2 w 13"/>
                <a:gd name="T47" fmla="*/ 6 h 13"/>
                <a:gd name="T48" fmla="*/ 3 w 13"/>
                <a:gd name="T49" fmla="*/ 7 h 13"/>
                <a:gd name="T50" fmla="*/ 3 w 13"/>
                <a:gd name="T51" fmla="*/ 7 h 13"/>
                <a:gd name="T52" fmla="*/ 6 w 13"/>
                <a:gd name="T53" fmla="*/ 10 h 13"/>
                <a:gd name="T54" fmla="*/ 6 w 13"/>
                <a:gd name="T55" fmla="*/ 10 h 13"/>
                <a:gd name="T56" fmla="*/ 6 w 13"/>
                <a:gd name="T57" fmla="*/ 10 h 13"/>
                <a:gd name="T58" fmla="*/ 6 w 13"/>
                <a:gd name="T59" fmla="*/ 10 h 13"/>
                <a:gd name="T60" fmla="*/ 6 w 13"/>
                <a:gd name="T61" fmla="*/ 10 h 13"/>
                <a:gd name="T62" fmla="*/ 6 w 13"/>
                <a:gd name="T63" fmla="*/ 10 h 13"/>
                <a:gd name="T64" fmla="*/ 8 w 13"/>
                <a:gd name="T65" fmla="*/ 8 h 13"/>
                <a:gd name="T66" fmla="*/ 8 w 13"/>
                <a:gd name="T67" fmla="*/ 8 h 13"/>
                <a:gd name="T68" fmla="*/ 10 w 13"/>
                <a:gd name="T69" fmla="*/ 6 h 13"/>
                <a:gd name="T70" fmla="*/ 10 w 13"/>
                <a:gd name="T71" fmla="*/ 6 h 13"/>
                <a:gd name="T72" fmla="*/ 6 w 13"/>
                <a:gd name="T73" fmla="*/ 2 h 13"/>
                <a:gd name="T74" fmla="*/ 2 w 13"/>
                <a:gd name="T75" fmla="*/ 6 h 13"/>
                <a:gd name="T76" fmla="*/ 2 w 13"/>
                <a:gd name="T77" fmla="*/ 6 h 13"/>
                <a:gd name="T78" fmla="*/ 2 w 13"/>
                <a:gd name="T79" fmla="*/ 6 h 13"/>
                <a:gd name="T80" fmla="*/ 5 w 13"/>
                <a:gd name="T81" fmla="*/ 1 h 13"/>
                <a:gd name="T82" fmla="*/ 6 w 13"/>
                <a:gd name="T83" fmla="*/ 1 h 13"/>
                <a:gd name="T84" fmla="*/ 5 w 13"/>
                <a:gd name="T8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881"/>
            <p:cNvSpPr>
              <a:spLocks noEditPoints="1"/>
            </p:cNvSpPr>
            <p:nvPr/>
          </p:nvSpPr>
          <p:spPr bwMode="auto">
            <a:xfrm rot="964014">
              <a:off x="8870551" y="1302925"/>
              <a:ext cx="67958" cy="65015"/>
            </a:xfrm>
            <a:custGeom>
              <a:avLst/>
              <a:gdLst>
                <a:gd name="T0" fmla="*/ 6 w 13"/>
                <a:gd name="T1" fmla="*/ 11 h 12"/>
                <a:gd name="T2" fmla="*/ 3 w 13"/>
                <a:gd name="T3" fmla="*/ 9 h 12"/>
                <a:gd name="T4" fmla="*/ 3 w 13"/>
                <a:gd name="T5" fmla="*/ 9 h 12"/>
                <a:gd name="T6" fmla="*/ 0 w 13"/>
                <a:gd name="T7" fmla="*/ 5 h 12"/>
                <a:gd name="T8" fmla="*/ 0 w 13"/>
                <a:gd name="T9" fmla="*/ 5 h 12"/>
                <a:gd name="T10" fmla="*/ 0 w 13"/>
                <a:gd name="T11" fmla="*/ 4 h 12"/>
                <a:gd name="T12" fmla="*/ 0 w 13"/>
                <a:gd name="T13" fmla="*/ 4 h 12"/>
                <a:gd name="T14" fmla="*/ 6 w 13"/>
                <a:gd name="T15" fmla="*/ 0 h 12"/>
                <a:gd name="T16" fmla="*/ 6 w 13"/>
                <a:gd name="T17" fmla="*/ 0 h 12"/>
                <a:gd name="T18" fmla="*/ 8 w 13"/>
                <a:gd name="T19" fmla="*/ 0 h 12"/>
                <a:gd name="T20" fmla="*/ 8 w 13"/>
                <a:gd name="T21" fmla="*/ 0 h 12"/>
                <a:gd name="T22" fmla="*/ 12 w 13"/>
                <a:gd name="T23" fmla="*/ 4 h 12"/>
                <a:gd name="T24" fmla="*/ 13 w 13"/>
                <a:gd name="T25" fmla="*/ 4 h 12"/>
                <a:gd name="T26" fmla="*/ 13 w 13"/>
                <a:gd name="T27" fmla="*/ 4 h 12"/>
                <a:gd name="T28" fmla="*/ 12 w 13"/>
                <a:gd name="T29" fmla="*/ 5 h 12"/>
                <a:gd name="T30" fmla="*/ 12 w 13"/>
                <a:gd name="T31" fmla="*/ 5 h 12"/>
                <a:gd name="T32" fmla="*/ 8 w 13"/>
                <a:gd name="T33" fmla="*/ 10 h 12"/>
                <a:gd name="T34" fmla="*/ 8 w 13"/>
                <a:gd name="T35" fmla="*/ 10 h 12"/>
                <a:gd name="T36" fmla="*/ 6 w 13"/>
                <a:gd name="T37" fmla="*/ 12 h 12"/>
                <a:gd name="T38" fmla="*/ 6 w 13"/>
                <a:gd name="T39" fmla="*/ 12 h 12"/>
                <a:gd name="T40" fmla="*/ 6 w 13"/>
                <a:gd name="T41" fmla="*/ 12 h 12"/>
                <a:gd name="T42" fmla="*/ 6 w 13"/>
                <a:gd name="T43" fmla="*/ 12 h 12"/>
                <a:gd name="T44" fmla="*/ 6 w 13"/>
                <a:gd name="T45" fmla="*/ 12 h 12"/>
                <a:gd name="T46" fmla="*/ 6 w 13"/>
                <a:gd name="T47" fmla="*/ 12 h 12"/>
                <a:gd name="T48" fmla="*/ 6 w 13"/>
                <a:gd name="T49" fmla="*/ 11 h 12"/>
                <a:gd name="T50" fmla="*/ 2 w 13"/>
                <a:gd name="T51" fmla="*/ 5 h 12"/>
                <a:gd name="T52" fmla="*/ 4 w 13"/>
                <a:gd name="T53" fmla="*/ 7 h 12"/>
                <a:gd name="T54" fmla="*/ 4 w 13"/>
                <a:gd name="T55" fmla="*/ 7 h 12"/>
                <a:gd name="T56" fmla="*/ 6 w 13"/>
                <a:gd name="T57" fmla="*/ 9 h 12"/>
                <a:gd name="T58" fmla="*/ 6 w 13"/>
                <a:gd name="T59" fmla="*/ 9 h 12"/>
                <a:gd name="T60" fmla="*/ 7 w 13"/>
                <a:gd name="T61" fmla="*/ 9 h 12"/>
                <a:gd name="T62" fmla="*/ 7 w 13"/>
                <a:gd name="T63" fmla="*/ 9 h 12"/>
                <a:gd name="T64" fmla="*/ 8 w 13"/>
                <a:gd name="T65" fmla="*/ 7 h 12"/>
                <a:gd name="T66" fmla="*/ 8 w 13"/>
                <a:gd name="T67" fmla="*/ 7 h 12"/>
                <a:gd name="T68" fmla="*/ 10 w 13"/>
                <a:gd name="T69" fmla="*/ 5 h 12"/>
                <a:gd name="T70" fmla="*/ 10 w 13"/>
                <a:gd name="T71" fmla="*/ 5 h 12"/>
                <a:gd name="T72" fmla="*/ 7 w 13"/>
                <a:gd name="T73" fmla="*/ 2 h 12"/>
                <a:gd name="T74" fmla="*/ 2 w 13"/>
                <a:gd name="T75" fmla="*/ 5 h 12"/>
                <a:gd name="T76" fmla="*/ 2 w 13"/>
                <a:gd name="T77" fmla="*/ 5 h 12"/>
                <a:gd name="T78" fmla="*/ 2 w 13"/>
                <a:gd name="T79" fmla="*/ 5 h 12"/>
                <a:gd name="T80" fmla="*/ 6 w 13"/>
                <a:gd name="T81" fmla="*/ 2 h 12"/>
                <a:gd name="T82" fmla="*/ 7 w 13"/>
                <a:gd name="T83" fmla="*/ 1 h 12"/>
                <a:gd name="T84" fmla="*/ 6 w 13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2">
                  <a:moveTo>
                    <a:pt x="6" y="11"/>
                  </a:move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8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2" y="5"/>
                  </a:move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6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882"/>
            <p:cNvSpPr>
              <a:spLocks noEditPoints="1"/>
            </p:cNvSpPr>
            <p:nvPr/>
          </p:nvSpPr>
          <p:spPr bwMode="auto">
            <a:xfrm rot="964014">
              <a:off x="8787541" y="1351118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883"/>
            <p:cNvSpPr/>
            <p:nvPr/>
          </p:nvSpPr>
          <p:spPr bwMode="auto">
            <a:xfrm rot="964014">
              <a:off x="8746375" y="1417972"/>
              <a:ext cx="30690" cy="58290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0 h 11"/>
                <a:gd name="T4" fmla="*/ 0 w 6"/>
                <a:gd name="T5" fmla="*/ 10 h 11"/>
                <a:gd name="T6" fmla="*/ 0 w 6"/>
                <a:gd name="T7" fmla="*/ 9 h 11"/>
                <a:gd name="T8" fmla="*/ 0 w 6"/>
                <a:gd name="T9" fmla="*/ 9 h 11"/>
                <a:gd name="T10" fmla="*/ 0 w 6"/>
                <a:gd name="T11" fmla="*/ 9 h 11"/>
                <a:gd name="T12" fmla="*/ 0 w 6"/>
                <a:gd name="T13" fmla="*/ 9 h 11"/>
                <a:gd name="T14" fmla="*/ 1 w 6"/>
                <a:gd name="T15" fmla="*/ 9 h 11"/>
                <a:gd name="T16" fmla="*/ 1 w 6"/>
                <a:gd name="T17" fmla="*/ 9 h 11"/>
                <a:gd name="T18" fmla="*/ 2 w 6"/>
                <a:gd name="T19" fmla="*/ 7 h 11"/>
                <a:gd name="T20" fmla="*/ 2 w 6"/>
                <a:gd name="T21" fmla="*/ 7 h 11"/>
                <a:gd name="T22" fmla="*/ 3 w 6"/>
                <a:gd name="T23" fmla="*/ 4 h 11"/>
                <a:gd name="T24" fmla="*/ 3 w 6"/>
                <a:gd name="T25" fmla="*/ 4 h 11"/>
                <a:gd name="T26" fmla="*/ 0 w 6"/>
                <a:gd name="T27" fmla="*/ 1 h 11"/>
                <a:gd name="T28" fmla="*/ 0 w 6"/>
                <a:gd name="T29" fmla="*/ 0 h 11"/>
                <a:gd name="T30" fmla="*/ 0 w 6"/>
                <a:gd name="T31" fmla="*/ 0 h 11"/>
                <a:gd name="T32" fmla="*/ 1 w 6"/>
                <a:gd name="T33" fmla="*/ 0 h 11"/>
                <a:gd name="T34" fmla="*/ 1 w 6"/>
                <a:gd name="T35" fmla="*/ 0 h 11"/>
                <a:gd name="T36" fmla="*/ 5 w 6"/>
                <a:gd name="T37" fmla="*/ 4 h 11"/>
                <a:gd name="T38" fmla="*/ 6 w 6"/>
                <a:gd name="T39" fmla="*/ 5 h 11"/>
                <a:gd name="T40" fmla="*/ 6 w 6"/>
                <a:gd name="T41" fmla="*/ 5 h 11"/>
                <a:gd name="T42" fmla="*/ 2 w 6"/>
                <a:gd name="T43" fmla="*/ 11 h 11"/>
                <a:gd name="T44" fmla="*/ 2 w 6"/>
                <a:gd name="T45" fmla="*/ 11 h 11"/>
                <a:gd name="T46" fmla="*/ 1 w 6"/>
                <a:gd name="T47" fmla="*/ 11 h 11"/>
                <a:gd name="T48" fmla="*/ 1 w 6"/>
                <a:gd name="T49" fmla="*/ 11 h 11"/>
                <a:gd name="T50" fmla="*/ 0 w 6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884"/>
            <p:cNvSpPr>
              <a:spLocks noEditPoints="1"/>
            </p:cNvSpPr>
            <p:nvPr/>
          </p:nvSpPr>
          <p:spPr bwMode="auto">
            <a:xfrm rot="964014">
              <a:off x="8965343" y="1446654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85"/>
            <p:cNvSpPr>
              <a:spLocks noEditPoints="1"/>
            </p:cNvSpPr>
            <p:nvPr/>
          </p:nvSpPr>
          <p:spPr bwMode="auto">
            <a:xfrm rot="964014">
              <a:off x="9011124" y="152548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6 h 13"/>
                <a:gd name="T26" fmla="*/ 13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6 w 13"/>
                <a:gd name="T37" fmla="*/ 13 h 13"/>
                <a:gd name="T38" fmla="*/ 3 w 13"/>
                <a:gd name="T39" fmla="*/ 7 h 13"/>
                <a:gd name="T40" fmla="*/ 4 w 13"/>
                <a:gd name="T41" fmla="*/ 8 h 13"/>
                <a:gd name="T42" fmla="*/ 4 w 13"/>
                <a:gd name="T43" fmla="*/ 8 h 13"/>
                <a:gd name="T44" fmla="*/ 7 w 13"/>
                <a:gd name="T45" fmla="*/ 11 h 13"/>
                <a:gd name="T46" fmla="*/ 7 w 13"/>
                <a:gd name="T47" fmla="*/ 11 h 13"/>
                <a:gd name="T48" fmla="*/ 7 w 13"/>
                <a:gd name="T49" fmla="*/ 10 h 13"/>
                <a:gd name="T50" fmla="*/ 7 w 13"/>
                <a:gd name="T51" fmla="*/ 10 h 13"/>
                <a:gd name="T52" fmla="*/ 9 w 13"/>
                <a:gd name="T53" fmla="*/ 8 h 13"/>
                <a:gd name="T54" fmla="*/ 9 w 13"/>
                <a:gd name="T55" fmla="*/ 8 h 13"/>
                <a:gd name="T56" fmla="*/ 11 w 13"/>
                <a:gd name="T57" fmla="*/ 6 h 13"/>
                <a:gd name="T58" fmla="*/ 11 w 13"/>
                <a:gd name="T59" fmla="*/ 6 h 13"/>
                <a:gd name="T60" fmla="*/ 6 w 13"/>
                <a:gd name="T61" fmla="*/ 2 h 13"/>
                <a:gd name="T62" fmla="*/ 2 w 13"/>
                <a:gd name="T63" fmla="*/ 7 h 13"/>
                <a:gd name="T64" fmla="*/ 2 w 13"/>
                <a:gd name="T65" fmla="*/ 7 h 13"/>
                <a:gd name="T66" fmla="*/ 3 w 13"/>
                <a:gd name="T67" fmla="*/ 7 h 13"/>
                <a:gd name="T68" fmla="*/ 6 w 13"/>
                <a:gd name="T69" fmla="*/ 2 h 13"/>
                <a:gd name="T70" fmla="*/ 6 w 13"/>
                <a:gd name="T71" fmla="*/ 1 h 13"/>
                <a:gd name="T72" fmla="*/ 6 w 13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2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86"/>
            <p:cNvSpPr>
              <a:spLocks noEditPoints="1"/>
            </p:cNvSpPr>
            <p:nvPr/>
          </p:nvSpPr>
          <p:spPr bwMode="auto">
            <a:xfrm rot="964014">
              <a:off x="9056083" y="1599088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87"/>
            <p:cNvSpPr>
              <a:spLocks noEditPoints="1"/>
            </p:cNvSpPr>
            <p:nvPr/>
          </p:nvSpPr>
          <p:spPr bwMode="auto">
            <a:xfrm rot="964014">
              <a:off x="8876547" y="1509105"/>
              <a:ext cx="61381" cy="69499"/>
            </a:xfrm>
            <a:custGeom>
              <a:avLst/>
              <a:gdLst>
                <a:gd name="T0" fmla="*/ 5 w 12"/>
                <a:gd name="T1" fmla="*/ 13 h 13"/>
                <a:gd name="T2" fmla="*/ 2 w 12"/>
                <a:gd name="T3" fmla="*/ 10 h 13"/>
                <a:gd name="T4" fmla="*/ 2 w 12"/>
                <a:gd name="T5" fmla="*/ 10 h 13"/>
                <a:gd name="T6" fmla="*/ 0 w 12"/>
                <a:gd name="T7" fmla="*/ 6 h 13"/>
                <a:gd name="T8" fmla="*/ 0 w 12"/>
                <a:gd name="T9" fmla="*/ 6 h 13"/>
                <a:gd name="T10" fmla="*/ 0 w 12"/>
                <a:gd name="T11" fmla="*/ 6 h 13"/>
                <a:gd name="T12" fmla="*/ 0 w 12"/>
                <a:gd name="T13" fmla="*/ 6 h 13"/>
                <a:gd name="T14" fmla="*/ 5 w 12"/>
                <a:gd name="T15" fmla="*/ 0 h 13"/>
                <a:gd name="T16" fmla="*/ 5 w 12"/>
                <a:gd name="T17" fmla="*/ 0 h 13"/>
                <a:gd name="T18" fmla="*/ 6 w 12"/>
                <a:gd name="T19" fmla="*/ 0 h 13"/>
                <a:gd name="T20" fmla="*/ 6 w 12"/>
                <a:gd name="T21" fmla="*/ 0 h 13"/>
                <a:gd name="T22" fmla="*/ 12 w 12"/>
                <a:gd name="T23" fmla="*/ 5 h 13"/>
                <a:gd name="T24" fmla="*/ 12 w 12"/>
                <a:gd name="T25" fmla="*/ 6 h 13"/>
                <a:gd name="T26" fmla="*/ 12 w 12"/>
                <a:gd name="T27" fmla="*/ 6 h 13"/>
                <a:gd name="T28" fmla="*/ 8 w 12"/>
                <a:gd name="T29" fmla="*/ 11 h 13"/>
                <a:gd name="T30" fmla="*/ 8 w 12"/>
                <a:gd name="T31" fmla="*/ 11 h 13"/>
                <a:gd name="T32" fmla="*/ 6 w 12"/>
                <a:gd name="T33" fmla="*/ 13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6 w 12"/>
                <a:gd name="T41" fmla="*/ 13 h 13"/>
                <a:gd name="T42" fmla="*/ 6 w 12"/>
                <a:gd name="T43" fmla="*/ 13 h 13"/>
                <a:gd name="T44" fmla="*/ 5 w 12"/>
                <a:gd name="T45" fmla="*/ 13 h 13"/>
                <a:gd name="T46" fmla="*/ 2 w 12"/>
                <a:gd name="T47" fmla="*/ 7 h 13"/>
                <a:gd name="T48" fmla="*/ 3 w 12"/>
                <a:gd name="T49" fmla="*/ 8 h 13"/>
                <a:gd name="T50" fmla="*/ 3 w 12"/>
                <a:gd name="T51" fmla="*/ 8 h 13"/>
                <a:gd name="T52" fmla="*/ 6 w 12"/>
                <a:gd name="T53" fmla="*/ 10 h 13"/>
                <a:gd name="T54" fmla="*/ 6 w 12"/>
                <a:gd name="T55" fmla="*/ 10 h 13"/>
                <a:gd name="T56" fmla="*/ 6 w 12"/>
                <a:gd name="T57" fmla="*/ 10 h 13"/>
                <a:gd name="T58" fmla="*/ 6 w 12"/>
                <a:gd name="T59" fmla="*/ 10 h 13"/>
                <a:gd name="T60" fmla="*/ 8 w 12"/>
                <a:gd name="T61" fmla="*/ 8 h 13"/>
                <a:gd name="T62" fmla="*/ 8 w 12"/>
                <a:gd name="T63" fmla="*/ 8 h 13"/>
                <a:gd name="T64" fmla="*/ 10 w 12"/>
                <a:gd name="T65" fmla="*/ 6 h 13"/>
                <a:gd name="T66" fmla="*/ 10 w 12"/>
                <a:gd name="T67" fmla="*/ 6 h 13"/>
                <a:gd name="T68" fmla="*/ 6 w 12"/>
                <a:gd name="T69" fmla="*/ 2 h 13"/>
                <a:gd name="T70" fmla="*/ 2 w 12"/>
                <a:gd name="T71" fmla="*/ 6 h 13"/>
                <a:gd name="T72" fmla="*/ 2 w 12"/>
                <a:gd name="T73" fmla="*/ 6 h 13"/>
                <a:gd name="T74" fmla="*/ 2 w 12"/>
                <a:gd name="T75" fmla="*/ 7 h 13"/>
                <a:gd name="T76" fmla="*/ 5 w 12"/>
                <a:gd name="T77" fmla="*/ 2 h 13"/>
                <a:gd name="T78" fmla="*/ 6 w 12"/>
                <a:gd name="T79" fmla="*/ 1 h 13"/>
                <a:gd name="T80" fmla="*/ 5 w 12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5" y="12"/>
                    <a:pt x="4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88"/>
            <p:cNvSpPr>
              <a:spLocks noEditPoints="1"/>
            </p:cNvSpPr>
            <p:nvPr/>
          </p:nvSpPr>
          <p:spPr bwMode="auto">
            <a:xfrm rot="964014">
              <a:off x="8785228" y="1565092"/>
              <a:ext cx="65766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89"/>
            <p:cNvSpPr>
              <a:spLocks noEditPoints="1"/>
            </p:cNvSpPr>
            <p:nvPr/>
          </p:nvSpPr>
          <p:spPr bwMode="auto">
            <a:xfrm rot="964014">
              <a:off x="8919270" y="1583015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0 h 13"/>
                <a:gd name="T16" fmla="*/ 5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2 w 13"/>
                <a:gd name="T23" fmla="*/ 5 h 13"/>
                <a:gd name="T24" fmla="*/ 12 w 13"/>
                <a:gd name="T25" fmla="*/ 6 h 13"/>
                <a:gd name="T26" fmla="*/ 12 w 13"/>
                <a:gd name="T27" fmla="*/ 6 h 13"/>
                <a:gd name="T28" fmla="*/ 8 w 13"/>
                <a:gd name="T29" fmla="*/ 11 h 13"/>
                <a:gd name="T30" fmla="*/ 8 w 13"/>
                <a:gd name="T31" fmla="*/ 11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0 h 13"/>
                <a:gd name="T54" fmla="*/ 6 w 13"/>
                <a:gd name="T55" fmla="*/ 10 h 13"/>
                <a:gd name="T56" fmla="*/ 7 w 13"/>
                <a:gd name="T57" fmla="*/ 10 h 13"/>
                <a:gd name="T58" fmla="*/ 7 w 13"/>
                <a:gd name="T59" fmla="*/ 10 h 13"/>
                <a:gd name="T60" fmla="*/ 8 w 13"/>
                <a:gd name="T61" fmla="*/ 8 h 13"/>
                <a:gd name="T62" fmla="*/ 8 w 13"/>
                <a:gd name="T63" fmla="*/ 8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2 h 13"/>
                <a:gd name="T70" fmla="*/ 2 w 13"/>
                <a:gd name="T71" fmla="*/ 6 h 13"/>
                <a:gd name="T72" fmla="*/ 2 w 13"/>
                <a:gd name="T73" fmla="*/ 6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8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90"/>
            <p:cNvSpPr>
              <a:spLocks noEditPoints="1"/>
            </p:cNvSpPr>
            <p:nvPr/>
          </p:nvSpPr>
          <p:spPr bwMode="auto">
            <a:xfrm rot="964014">
              <a:off x="8838570" y="1641430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7 h 13"/>
                <a:gd name="T8" fmla="*/ 0 w 13"/>
                <a:gd name="T9" fmla="*/ 7 h 13"/>
                <a:gd name="T10" fmla="*/ 0 w 13"/>
                <a:gd name="T11" fmla="*/ 6 h 13"/>
                <a:gd name="T12" fmla="*/ 0 w 13"/>
                <a:gd name="T13" fmla="*/ 6 h 13"/>
                <a:gd name="T14" fmla="*/ 5 w 13"/>
                <a:gd name="T15" fmla="*/ 1 h 13"/>
                <a:gd name="T16" fmla="*/ 5 w 13"/>
                <a:gd name="T17" fmla="*/ 1 h 13"/>
                <a:gd name="T18" fmla="*/ 7 w 13"/>
                <a:gd name="T19" fmla="*/ 1 h 13"/>
                <a:gd name="T20" fmla="*/ 7 w 13"/>
                <a:gd name="T21" fmla="*/ 1 h 13"/>
                <a:gd name="T22" fmla="*/ 12 w 13"/>
                <a:gd name="T23" fmla="*/ 5 h 13"/>
                <a:gd name="T24" fmla="*/ 12 w 13"/>
                <a:gd name="T25" fmla="*/ 7 h 13"/>
                <a:gd name="T26" fmla="*/ 12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6 w 13"/>
                <a:gd name="T33" fmla="*/ 13 h 13"/>
                <a:gd name="T34" fmla="*/ 6 w 13"/>
                <a:gd name="T35" fmla="*/ 13 h 13"/>
                <a:gd name="T36" fmla="*/ 6 w 13"/>
                <a:gd name="T37" fmla="*/ 13 h 13"/>
                <a:gd name="T38" fmla="*/ 6 w 13"/>
                <a:gd name="T39" fmla="*/ 13 h 13"/>
                <a:gd name="T40" fmla="*/ 6 w 13"/>
                <a:gd name="T41" fmla="*/ 13 h 13"/>
                <a:gd name="T42" fmla="*/ 6 w 13"/>
                <a:gd name="T43" fmla="*/ 13 h 13"/>
                <a:gd name="T44" fmla="*/ 6 w 13"/>
                <a:gd name="T45" fmla="*/ 13 h 13"/>
                <a:gd name="T46" fmla="*/ 2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6 w 13"/>
                <a:gd name="T53" fmla="*/ 11 h 13"/>
                <a:gd name="T54" fmla="*/ 6 w 13"/>
                <a:gd name="T55" fmla="*/ 11 h 13"/>
                <a:gd name="T56" fmla="*/ 7 w 13"/>
                <a:gd name="T57" fmla="*/ 11 h 13"/>
                <a:gd name="T58" fmla="*/ 7 w 13"/>
                <a:gd name="T59" fmla="*/ 11 h 13"/>
                <a:gd name="T60" fmla="*/ 8 w 13"/>
                <a:gd name="T61" fmla="*/ 9 h 13"/>
                <a:gd name="T62" fmla="*/ 8 w 13"/>
                <a:gd name="T63" fmla="*/ 9 h 13"/>
                <a:gd name="T64" fmla="*/ 10 w 13"/>
                <a:gd name="T65" fmla="*/ 6 h 13"/>
                <a:gd name="T66" fmla="*/ 10 w 13"/>
                <a:gd name="T67" fmla="*/ 6 h 13"/>
                <a:gd name="T68" fmla="*/ 6 w 13"/>
                <a:gd name="T69" fmla="*/ 3 h 13"/>
                <a:gd name="T70" fmla="*/ 2 w 13"/>
                <a:gd name="T71" fmla="*/ 7 h 13"/>
                <a:gd name="T72" fmla="*/ 2 w 13"/>
                <a:gd name="T73" fmla="*/ 7 h 13"/>
                <a:gd name="T74" fmla="*/ 2 w 13"/>
                <a:gd name="T75" fmla="*/ 7 h 13"/>
                <a:gd name="T76" fmla="*/ 5 w 13"/>
                <a:gd name="T77" fmla="*/ 2 h 13"/>
                <a:gd name="T78" fmla="*/ 6 w 13"/>
                <a:gd name="T79" fmla="*/ 1 h 13"/>
                <a:gd name="T80" fmla="*/ 5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5" y="13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91"/>
            <p:cNvSpPr>
              <a:spLocks noEditPoints="1"/>
            </p:cNvSpPr>
            <p:nvPr/>
          </p:nvSpPr>
          <p:spPr bwMode="auto">
            <a:xfrm rot="964014">
              <a:off x="8967200" y="1662144"/>
              <a:ext cx="67958" cy="69499"/>
            </a:xfrm>
            <a:custGeom>
              <a:avLst/>
              <a:gdLst>
                <a:gd name="T0" fmla="*/ 6 w 13"/>
                <a:gd name="T1" fmla="*/ 13 h 13"/>
                <a:gd name="T2" fmla="*/ 3 w 13"/>
                <a:gd name="T3" fmla="*/ 10 h 13"/>
                <a:gd name="T4" fmla="*/ 3 w 13"/>
                <a:gd name="T5" fmla="*/ 10 h 13"/>
                <a:gd name="T6" fmla="*/ 0 w 13"/>
                <a:gd name="T7" fmla="*/ 6 h 13"/>
                <a:gd name="T8" fmla="*/ 0 w 13"/>
                <a:gd name="T9" fmla="*/ 6 h 13"/>
                <a:gd name="T10" fmla="*/ 0 w 13"/>
                <a:gd name="T11" fmla="*/ 6 h 13"/>
                <a:gd name="T12" fmla="*/ 0 w 13"/>
                <a:gd name="T13" fmla="*/ 6 h 13"/>
                <a:gd name="T14" fmla="*/ 6 w 13"/>
                <a:gd name="T15" fmla="*/ 0 h 13"/>
                <a:gd name="T16" fmla="*/ 6 w 13"/>
                <a:gd name="T17" fmla="*/ 0 h 13"/>
                <a:gd name="T18" fmla="*/ 7 w 13"/>
                <a:gd name="T19" fmla="*/ 0 h 13"/>
                <a:gd name="T20" fmla="*/ 7 w 13"/>
                <a:gd name="T21" fmla="*/ 0 h 13"/>
                <a:gd name="T22" fmla="*/ 13 w 13"/>
                <a:gd name="T23" fmla="*/ 5 h 13"/>
                <a:gd name="T24" fmla="*/ 13 w 13"/>
                <a:gd name="T25" fmla="*/ 7 h 13"/>
                <a:gd name="T26" fmla="*/ 13 w 13"/>
                <a:gd name="T27" fmla="*/ 7 h 13"/>
                <a:gd name="T28" fmla="*/ 8 w 13"/>
                <a:gd name="T29" fmla="*/ 12 h 13"/>
                <a:gd name="T30" fmla="*/ 8 w 13"/>
                <a:gd name="T31" fmla="*/ 12 h 13"/>
                <a:gd name="T32" fmla="*/ 7 w 13"/>
                <a:gd name="T33" fmla="*/ 13 h 13"/>
                <a:gd name="T34" fmla="*/ 7 w 13"/>
                <a:gd name="T35" fmla="*/ 13 h 13"/>
                <a:gd name="T36" fmla="*/ 7 w 13"/>
                <a:gd name="T37" fmla="*/ 13 h 13"/>
                <a:gd name="T38" fmla="*/ 7 w 13"/>
                <a:gd name="T39" fmla="*/ 13 h 13"/>
                <a:gd name="T40" fmla="*/ 7 w 13"/>
                <a:gd name="T41" fmla="*/ 13 h 13"/>
                <a:gd name="T42" fmla="*/ 7 w 13"/>
                <a:gd name="T43" fmla="*/ 13 h 13"/>
                <a:gd name="T44" fmla="*/ 6 w 13"/>
                <a:gd name="T45" fmla="*/ 13 h 13"/>
                <a:gd name="T46" fmla="*/ 3 w 13"/>
                <a:gd name="T47" fmla="*/ 7 h 13"/>
                <a:gd name="T48" fmla="*/ 4 w 13"/>
                <a:gd name="T49" fmla="*/ 8 h 13"/>
                <a:gd name="T50" fmla="*/ 4 w 13"/>
                <a:gd name="T51" fmla="*/ 8 h 13"/>
                <a:gd name="T52" fmla="*/ 7 w 13"/>
                <a:gd name="T53" fmla="*/ 11 h 13"/>
                <a:gd name="T54" fmla="*/ 7 w 13"/>
                <a:gd name="T55" fmla="*/ 11 h 13"/>
                <a:gd name="T56" fmla="*/ 7 w 13"/>
                <a:gd name="T57" fmla="*/ 10 h 13"/>
                <a:gd name="T58" fmla="*/ 7 w 13"/>
                <a:gd name="T59" fmla="*/ 10 h 13"/>
                <a:gd name="T60" fmla="*/ 9 w 13"/>
                <a:gd name="T61" fmla="*/ 8 h 13"/>
                <a:gd name="T62" fmla="*/ 9 w 13"/>
                <a:gd name="T63" fmla="*/ 8 h 13"/>
                <a:gd name="T64" fmla="*/ 11 w 13"/>
                <a:gd name="T65" fmla="*/ 6 h 13"/>
                <a:gd name="T66" fmla="*/ 11 w 13"/>
                <a:gd name="T67" fmla="*/ 6 h 13"/>
                <a:gd name="T68" fmla="*/ 6 w 13"/>
                <a:gd name="T69" fmla="*/ 2 h 13"/>
                <a:gd name="T70" fmla="*/ 2 w 13"/>
                <a:gd name="T71" fmla="*/ 7 h 13"/>
                <a:gd name="T72" fmla="*/ 2 w 13"/>
                <a:gd name="T73" fmla="*/ 7 h 13"/>
                <a:gd name="T74" fmla="*/ 3 w 13"/>
                <a:gd name="T75" fmla="*/ 7 h 13"/>
                <a:gd name="T76" fmla="*/ 6 w 13"/>
                <a:gd name="T77" fmla="*/ 2 h 13"/>
                <a:gd name="T78" fmla="*/ 6 w 13"/>
                <a:gd name="T79" fmla="*/ 1 h 13"/>
                <a:gd name="T80" fmla="*/ 6 w 13"/>
                <a:gd name="T8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6" y="13"/>
                    <a:pt x="5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0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8E5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92"/>
            <p:cNvSpPr/>
            <p:nvPr/>
          </p:nvSpPr>
          <p:spPr bwMode="auto">
            <a:xfrm rot="964014">
              <a:off x="8900224" y="1705950"/>
              <a:ext cx="41651" cy="31387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5 h 6"/>
                <a:gd name="T4" fmla="*/ 0 w 8"/>
                <a:gd name="T5" fmla="*/ 5 h 6"/>
                <a:gd name="T6" fmla="*/ 4 w 8"/>
                <a:gd name="T7" fmla="*/ 0 h 6"/>
                <a:gd name="T8" fmla="*/ 4 w 8"/>
                <a:gd name="T9" fmla="*/ 0 h 6"/>
                <a:gd name="T10" fmla="*/ 5 w 8"/>
                <a:gd name="T11" fmla="*/ 0 h 6"/>
                <a:gd name="T12" fmla="*/ 5 w 8"/>
                <a:gd name="T13" fmla="*/ 0 h 6"/>
                <a:gd name="T14" fmla="*/ 6 w 8"/>
                <a:gd name="T15" fmla="*/ 0 h 6"/>
                <a:gd name="T16" fmla="*/ 6 w 8"/>
                <a:gd name="T17" fmla="*/ 0 h 6"/>
                <a:gd name="T18" fmla="*/ 8 w 8"/>
                <a:gd name="T19" fmla="*/ 3 h 6"/>
                <a:gd name="T20" fmla="*/ 8 w 8"/>
                <a:gd name="T21" fmla="*/ 4 h 6"/>
                <a:gd name="T22" fmla="*/ 8 w 8"/>
                <a:gd name="T23" fmla="*/ 4 h 6"/>
                <a:gd name="T24" fmla="*/ 7 w 8"/>
                <a:gd name="T25" fmla="*/ 4 h 6"/>
                <a:gd name="T26" fmla="*/ 7 w 8"/>
                <a:gd name="T27" fmla="*/ 4 h 6"/>
                <a:gd name="T28" fmla="*/ 5 w 8"/>
                <a:gd name="T29" fmla="*/ 2 h 6"/>
                <a:gd name="T30" fmla="*/ 2 w 8"/>
                <a:gd name="T31" fmla="*/ 6 h 6"/>
                <a:gd name="T32" fmla="*/ 2 w 8"/>
                <a:gd name="T33" fmla="*/ 6 h 6"/>
                <a:gd name="T34" fmla="*/ 1 w 8"/>
                <a:gd name="T35" fmla="*/ 6 h 6"/>
                <a:gd name="T36" fmla="*/ 1 w 8"/>
                <a:gd name="T37" fmla="*/ 6 h 6"/>
                <a:gd name="T38" fmla="*/ 0 w 8"/>
                <a:gd name="T3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97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93"/>
            <p:cNvSpPr>
              <a:spLocks noEditPoints="1"/>
            </p:cNvSpPr>
            <p:nvPr/>
          </p:nvSpPr>
          <p:spPr bwMode="auto">
            <a:xfrm rot="964014">
              <a:off x="8722957" y="1295489"/>
              <a:ext cx="436246" cy="443899"/>
            </a:xfrm>
            <a:custGeom>
              <a:avLst/>
              <a:gdLst>
                <a:gd name="T0" fmla="*/ 0 w 84"/>
                <a:gd name="T1" fmla="*/ 40 h 84"/>
                <a:gd name="T2" fmla="*/ 13 w 84"/>
                <a:gd name="T3" fmla="*/ 13 h 84"/>
                <a:gd name="T4" fmla="*/ 13 w 84"/>
                <a:gd name="T5" fmla="*/ 13 h 84"/>
                <a:gd name="T6" fmla="*/ 43 w 84"/>
                <a:gd name="T7" fmla="*/ 0 h 84"/>
                <a:gd name="T8" fmla="*/ 43 w 84"/>
                <a:gd name="T9" fmla="*/ 0 h 84"/>
                <a:gd name="T10" fmla="*/ 72 w 84"/>
                <a:gd name="T11" fmla="*/ 12 h 84"/>
                <a:gd name="T12" fmla="*/ 72 w 84"/>
                <a:gd name="T13" fmla="*/ 12 h 84"/>
                <a:gd name="T14" fmla="*/ 72 w 84"/>
                <a:gd name="T15" fmla="*/ 12 h 84"/>
                <a:gd name="T16" fmla="*/ 84 w 84"/>
                <a:gd name="T17" fmla="*/ 40 h 84"/>
                <a:gd name="T18" fmla="*/ 84 w 84"/>
                <a:gd name="T19" fmla="*/ 40 h 84"/>
                <a:gd name="T20" fmla="*/ 51 w 84"/>
                <a:gd name="T21" fmla="*/ 83 h 84"/>
                <a:gd name="T22" fmla="*/ 51 w 84"/>
                <a:gd name="T23" fmla="*/ 83 h 84"/>
                <a:gd name="T24" fmla="*/ 42 w 84"/>
                <a:gd name="T25" fmla="*/ 84 h 84"/>
                <a:gd name="T26" fmla="*/ 42 w 84"/>
                <a:gd name="T27" fmla="*/ 84 h 84"/>
                <a:gd name="T28" fmla="*/ 0 w 84"/>
                <a:gd name="T29" fmla="*/ 40 h 84"/>
                <a:gd name="T30" fmla="*/ 16 w 84"/>
                <a:gd name="T31" fmla="*/ 16 h 84"/>
                <a:gd name="T32" fmla="*/ 4 w 84"/>
                <a:gd name="T33" fmla="*/ 40 h 84"/>
                <a:gd name="T34" fmla="*/ 4 w 84"/>
                <a:gd name="T35" fmla="*/ 40 h 84"/>
                <a:gd name="T36" fmla="*/ 16 w 84"/>
                <a:gd name="T37" fmla="*/ 68 h 84"/>
                <a:gd name="T38" fmla="*/ 16 w 84"/>
                <a:gd name="T39" fmla="*/ 68 h 84"/>
                <a:gd name="T40" fmla="*/ 42 w 84"/>
                <a:gd name="T41" fmla="*/ 80 h 84"/>
                <a:gd name="T42" fmla="*/ 42 w 84"/>
                <a:gd name="T43" fmla="*/ 80 h 84"/>
                <a:gd name="T44" fmla="*/ 50 w 84"/>
                <a:gd name="T45" fmla="*/ 79 h 84"/>
                <a:gd name="T46" fmla="*/ 50 w 84"/>
                <a:gd name="T47" fmla="*/ 79 h 84"/>
                <a:gd name="T48" fmla="*/ 80 w 84"/>
                <a:gd name="T49" fmla="*/ 40 h 84"/>
                <a:gd name="T50" fmla="*/ 80 w 84"/>
                <a:gd name="T51" fmla="*/ 40 h 84"/>
                <a:gd name="T52" fmla="*/ 69 w 84"/>
                <a:gd name="T53" fmla="*/ 15 h 84"/>
                <a:gd name="T54" fmla="*/ 69 w 84"/>
                <a:gd name="T55" fmla="*/ 15 h 84"/>
                <a:gd name="T56" fmla="*/ 71 w 84"/>
                <a:gd name="T57" fmla="*/ 13 h 84"/>
                <a:gd name="T58" fmla="*/ 69 w 84"/>
                <a:gd name="T59" fmla="*/ 15 h 84"/>
                <a:gd name="T60" fmla="*/ 62 w 84"/>
                <a:gd name="T61" fmla="*/ 9 h 84"/>
                <a:gd name="T62" fmla="*/ 62 w 84"/>
                <a:gd name="T63" fmla="*/ 9 h 84"/>
                <a:gd name="T64" fmla="*/ 43 w 84"/>
                <a:gd name="T65" fmla="*/ 4 h 84"/>
                <a:gd name="T66" fmla="*/ 43 w 84"/>
                <a:gd name="T67" fmla="*/ 4 h 84"/>
                <a:gd name="T68" fmla="*/ 16 w 84"/>
                <a:gd name="T6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4">
                  <a:moveTo>
                    <a:pt x="0" y="40"/>
                  </a:moveTo>
                  <a:cubicBezTo>
                    <a:pt x="0" y="31"/>
                    <a:pt x="4" y="2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4" y="3"/>
                    <a:pt x="3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0" y="0"/>
                    <a:pt x="71" y="11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80" y="19"/>
                    <a:pt x="84" y="3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8"/>
                    <a:pt x="72" y="77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8" y="84"/>
                    <a:pt x="45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20" y="84"/>
                    <a:pt x="0" y="63"/>
                    <a:pt x="0" y="40"/>
                  </a:cubicBezTo>
                  <a:close/>
                  <a:moveTo>
                    <a:pt x="16" y="16"/>
                  </a:moveTo>
                  <a:cubicBezTo>
                    <a:pt x="8" y="23"/>
                    <a:pt x="4" y="3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50"/>
                    <a:pt x="9" y="60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3" y="75"/>
                    <a:pt x="33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5" y="80"/>
                    <a:pt x="47" y="80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69" y="74"/>
                    <a:pt x="80" y="57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31"/>
                    <a:pt x="77" y="22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7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6"/>
                    <a:pt x="51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5" y="4"/>
                    <a:pt x="26" y="7"/>
                    <a:pt x="16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502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504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03" name="文本框 502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263239" y="3128633"/>
            <a:ext cx="3203751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263239" y="3980372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63239" y="4832110"/>
            <a:ext cx="3203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91" name="任意多边形 90"/>
          <p:cNvSpPr/>
          <p:nvPr/>
        </p:nvSpPr>
        <p:spPr>
          <a:xfrm flipV="1">
            <a:off x="7379206" y="2983312"/>
            <a:ext cx="2842968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63239" y="2336756"/>
            <a:ext cx="1415772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356384" y="2374711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258559" y="2362708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356384" y="322314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5589815" y="3211144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356384" y="4045932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921078" y="4067419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356384" y="4868717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149378" y="4884010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504262" y="2319541"/>
            <a:ext cx="384081" cy="627942"/>
          </a:xfrm>
          <a:prstGeom prst="rect">
            <a:avLst/>
          </a:prstGeom>
        </p:spPr>
      </p:pic>
      <p:pic>
        <p:nvPicPr>
          <p:cNvPr id="1469" name="图片 146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88925" y="2319541"/>
            <a:ext cx="384081" cy="627942"/>
          </a:xfrm>
          <a:prstGeom prst="rect">
            <a:avLst/>
          </a:prstGeom>
        </p:spPr>
      </p:pic>
      <p:pic>
        <p:nvPicPr>
          <p:cNvPr id="1470" name="图片 146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91280" y="2323909"/>
            <a:ext cx="384081" cy="627942"/>
          </a:xfrm>
          <a:prstGeom prst="rect">
            <a:avLst/>
          </a:prstGeom>
        </p:spPr>
      </p:pic>
      <p:pic>
        <p:nvPicPr>
          <p:cNvPr id="1471" name="图片 147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75943" y="2323909"/>
            <a:ext cx="384081" cy="627942"/>
          </a:xfrm>
          <a:prstGeom prst="rect">
            <a:avLst/>
          </a:prstGeom>
        </p:spPr>
      </p:pic>
      <p:pic>
        <p:nvPicPr>
          <p:cNvPr id="1472" name="图片 14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48804" y="2315173"/>
            <a:ext cx="384081" cy="627942"/>
          </a:xfrm>
          <a:prstGeom prst="rect">
            <a:avLst/>
          </a:prstGeom>
        </p:spPr>
      </p:pic>
      <p:pic>
        <p:nvPicPr>
          <p:cNvPr id="1473" name="图片 147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933467" y="2315173"/>
            <a:ext cx="384081" cy="627942"/>
          </a:xfrm>
          <a:prstGeom prst="rect">
            <a:avLst/>
          </a:prstGeom>
        </p:spPr>
      </p:pic>
      <p:pic>
        <p:nvPicPr>
          <p:cNvPr id="1474" name="图片 147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35822" y="2319541"/>
            <a:ext cx="384081" cy="627942"/>
          </a:xfrm>
          <a:prstGeom prst="rect">
            <a:avLst/>
          </a:prstGeom>
        </p:spPr>
      </p:pic>
      <p:pic>
        <p:nvPicPr>
          <p:cNvPr id="1475" name="图片 14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920485" y="2319541"/>
            <a:ext cx="384081" cy="627942"/>
          </a:xfrm>
          <a:prstGeom prst="rect">
            <a:avLst/>
          </a:prstGeom>
        </p:spPr>
      </p:pic>
      <p:pic>
        <p:nvPicPr>
          <p:cNvPr id="1476" name="图片 14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8" y="3148202"/>
            <a:ext cx="384081" cy="627942"/>
          </a:xfrm>
          <a:prstGeom prst="rect">
            <a:avLst/>
          </a:prstGeom>
        </p:spPr>
      </p:pic>
      <p:pic>
        <p:nvPicPr>
          <p:cNvPr id="1477" name="图片 147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1" y="3148202"/>
            <a:ext cx="384081" cy="627942"/>
          </a:xfrm>
          <a:prstGeom prst="rect">
            <a:avLst/>
          </a:prstGeom>
        </p:spPr>
      </p:pic>
      <p:pic>
        <p:nvPicPr>
          <p:cNvPr id="1478" name="图片 147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6" y="3152570"/>
            <a:ext cx="384081" cy="627942"/>
          </a:xfrm>
          <a:prstGeom prst="rect">
            <a:avLst/>
          </a:prstGeom>
        </p:spPr>
      </p:pic>
      <p:pic>
        <p:nvPicPr>
          <p:cNvPr id="1479" name="图片 147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9" y="3152570"/>
            <a:ext cx="384081" cy="627942"/>
          </a:xfrm>
          <a:prstGeom prst="rect">
            <a:avLst/>
          </a:prstGeom>
        </p:spPr>
      </p:pic>
      <p:pic>
        <p:nvPicPr>
          <p:cNvPr id="1480" name="图片 147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50" y="3143834"/>
            <a:ext cx="384081" cy="627942"/>
          </a:xfrm>
          <a:prstGeom prst="rect">
            <a:avLst/>
          </a:prstGeom>
        </p:spPr>
      </p:pic>
      <p:pic>
        <p:nvPicPr>
          <p:cNvPr id="1481" name="图片 148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98113" y="3143834"/>
            <a:ext cx="384081" cy="627942"/>
          </a:xfrm>
          <a:prstGeom prst="rect">
            <a:avLst/>
          </a:prstGeom>
        </p:spPr>
      </p:pic>
      <p:pic>
        <p:nvPicPr>
          <p:cNvPr id="1484" name="图片 14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68907" y="3970986"/>
            <a:ext cx="384081" cy="627942"/>
          </a:xfrm>
          <a:prstGeom prst="rect">
            <a:avLst/>
          </a:prstGeom>
        </p:spPr>
      </p:pic>
      <p:pic>
        <p:nvPicPr>
          <p:cNvPr id="1485" name="图片 148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53570" y="3970986"/>
            <a:ext cx="384081" cy="627942"/>
          </a:xfrm>
          <a:prstGeom prst="rect">
            <a:avLst/>
          </a:prstGeom>
        </p:spPr>
      </p:pic>
      <p:pic>
        <p:nvPicPr>
          <p:cNvPr id="1486" name="图片 148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55925" y="3975354"/>
            <a:ext cx="384081" cy="627942"/>
          </a:xfrm>
          <a:prstGeom prst="rect">
            <a:avLst/>
          </a:prstGeom>
        </p:spPr>
      </p:pic>
      <p:pic>
        <p:nvPicPr>
          <p:cNvPr id="1487" name="图片 148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40588" y="3975354"/>
            <a:ext cx="384081" cy="627942"/>
          </a:xfrm>
          <a:prstGeom prst="rect">
            <a:avLst/>
          </a:prstGeom>
        </p:spPr>
      </p:pic>
      <p:pic>
        <p:nvPicPr>
          <p:cNvPr id="1488" name="图片 148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413449" y="3966618"/>
            <a:ext cx="384081" cy="627942"/>
          </a:xfrm>
          <a:prstGeom prst="rect">
            <a:avLst/>
          </a:prstGeom>
        </p:spPr>
      </p:pic>
      <p:pic>
        <p:nvPicPr>
          <p:cNvPr id="1492" name="图片 149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433555" y="4793772"/>
            <a:ext cx="384081" cy="627942"/>
          </a:xfrm>
          <a:prstGeom prst="rect">
            <a:avLst/>
          </a:prstGeom>
        </p:spPr>
      </p:pic>
      <p:pic>
        <p:nvPicPr>
          <p:cNvPr id="1493" name="图片 14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2918218" y="4793772"/>
            <a:ext cx="384081" cy="627942"/>
          </a:xfrm>
          <a:prstGeom prst="rect">
            <a:avLst/>
          </a:prstGeom>
        </p:spPr>
      </p:pic>
      <p:pic>
        <p:nvPicPr>
          <p:cNvPr id="1494" name="图片 149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420573" y="4798140"/>
            <a:ext cx="384081" cy="627942"/>
          </a:xfrm>
          <a:prstGeom prst="rect">
            <a:avLst/>
          </a:prstGeom>
        </p:spPr>
      </p:pic>
      <p:pic>
        <p:nvPicPr>
          <p:cNvPr id="1495" name="图片 149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3905236" y="4798140"/>
            <a:ext cx="384081" cy="627942"/>
          </a:xfrm>
          <a:prstGeom prst="rect">
            <a:avLst/>
          </a:prstGeom>
        </p:spPr>
      </p:pic>
      <p:pic>
        <p:nvPicPr>
          <p:cNvPr id="1496" name="图片 149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378097" y="4789404"/>
            <a:ext cx="384081" cy="627942"/>
          </a:xfrm>
          <a:prstGeom prst="rect">
            <a:avLst/>
          </a:prstGeom>
        </p:spPr>
      </p:pic>
      <p:pic>
        <p:nvPicPr>
          <p:cNvPr id="1497" name="图片 149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4862760" y="4789404"/>
            <a:ext cx="384081" cy="627942"/>
          </a:xfrm>
          <a:prstGeom prst="rect">
            <a:avLst/>
          </a:prstGeom>
        </p:spPr>
      </p:pic>
      <p:pic>
        <p:nvPicPr>
          <p:cNvPr id="1498" name="图片 149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365115" y="4793772"/>
            <a:ext cx="384081" cy="627942"/>
          </a:xfrm>
          <a:prstGeom prst="rect">
            <a:avLst/>
          </a:prstGeom>
        </p:spPr>
      </p:pic>
      <p:pic>
        <p:nvPicPr>
          <p:cNvPr id="1499" name="图片 149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849778" y="4793772"/>
            <a:ext cx="384081" cy="627942"/>
          </a:xfrm>
          <a:prstGeom prst="rect">
            <a:avLst/>
          </a:prstGeom>
        </p:spPr>
      </p:pic>
      <p:grpSp>
        <p:nvGrpSpPr>
          <p:cNvPr id="1500" name="组合 1499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1501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1503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02" name="文本框 1501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4468442" y="2522559"/>
            <a:ext cx="2912663" cy="2543324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605448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31"/>
          <p:cNvSpPr/>
          <p:nvPr/>
        </p:nvSpPr>
        <p:spPr>
          <a:xfrm>
            <a:off x="5363400" y="2022917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0" name="椭圆 31"/>
          <p:cNvSpPr/>
          <p:nvPr/>
        </p:nvSpPr>
        <p:spPr>
          <a:xfrm>
            <a:off x="4003477" y="4156048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1" name="椭圆 31"/>
          <p:cNvSpPr/>
          <p:nvPr/>
        </p:nvSpPr>
        <p:spPr>
          <a:xfrm>
            <a:off x="6697792" y="4141374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3" name="文本框 82"/>
          <p:cNvSpPr txBox="1"/>
          <p:nvPr/>
        </p:nvSpPr>
        <p:spPr>
          <a:xfrm>
            <a:off x="7370114" y="2578580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7350528" y="2019869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8282061" y="4707843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8309225" y="4165680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1168151" y="4745087"/>
            <a:ext cx="23809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/>
            <a:r>
              <a:rPr lang="en-US" altLang="zh-CN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2" name="文本框 91"/>
          <p:cNvSpPr txBox="1"/>
          <p:nvPr/>
        </p:nvSpPr>
        <p:spPr>
          <a:xfrm>
            <a:off x="2515225" y="4270554"/>
            <a:ext cx="1133355" cy="543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关键字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5646082" y="2244761"/>
            <a:ext cx="440636" cy="718972"/>
            <a:chOff x="5844088" y="2600655"/>
            <a:chExt cx="385904" cy="611158"/>
          </a:xfrm>
        </p:grpSpPr>
        <p:grpSp>
          <p:nvGrpSpPr>
            <p:cNvPr id="5" name="组合 4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3" name="任意多边形 2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任意多边形 3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985207" y="4445498"/>
            <a:ext cx="540769" cy="506909"/>
            <a:chOff x="7002966" y="4415883"/>
            <a:chExt cx="507443" cy="461687"/>
          </a:xfrm>
        </p:grpSpPr>
        <p:grpSp>
          <p:nvGrpSpPr>
            <p:cNvPr id="10" name="组合 9"/>
            <p:cNvGrpSpPr/>
            <p:nvPr/>
          </p:nvGrpSpPr>
          <p:grpSpPr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8" name="任意多边形 7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7396700" y="4776984"/>
                <a:ext cx="201133" cy="166254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rgbClr val="605448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4" name="任意多边形 103"/>
            <p:cNvSpPr/>
            <p:nvPr/>
          </p:nvSpPr>
          <p:spPr>
            <a:xfrm>
              <a:off x="7077564" y="4606380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075055" y="4517389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7089852" y="4685188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7081722" y="4766978"/>
              <a:ext cx="245741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214840" y="4430966"/>
            <a:ext cx="636260" cy="585378"/>
            <a:chOff x="4577745" y="4336117"/>
            <a:chExt cx="557229" cy="497597"/>
          </a:xfrm>
        </p:grpSpPr>
        <p:sp>
          <p:nvSpPr>
            <p:cNvPr id="13" name="任意多边形 12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3" name="图片 7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09714">
            <a:off x="5470435" y="3278397"/>
            <a:ext cx="932714" cy="1524913"/>
          </a:xfrm>
          <a:prstGeom prst="rect">
            <a:avLst/>
          </a:prstGeom>
        </p:spPr>
      </p:pic>
      <p:grpSp>
        <p:nvGrpSpPr>
          <p:cNvPr id="74" name="组合 7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" name="文本框 7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组合 508"/>
          <p:cNvGrpSpPr/>
          <p:nvPr/>
        </p:nvGrpSpPr>
        <p:grpSpPr>
          <a:xfrm>
            <a:off x="3763038" y="2171779"/>
            <a:ext cx="4006245" cy="3611724"/>
            <a:chOff x="1591563" y="1745514"/>
            <a:chExt cx="4882824" cy="4481371"/>
          </a:xfrm>
        </p:grpSpPr>
        <p:sp>
          <p:nvSpPr>
            <p:cNvPr id="510" name="Line 302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Line 303"/>
            <p:cNvSpPr>
              <a:spLocks noChangeShapeType="1"/>
            </p:cNvSpPr>
            <p:nvPr/>
          </p:nvSpPr>
          <p:spPr bwMode="auto">
            <a:xfrm>
              <a:off x="5128607" y="566272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900"/>
            <p:cNvSpPr>
              <a:spLocks noEditPoints="1"/>
            </p:cNvSpPr>
            <p:nvPr/>
          </p:nvSpPr>
          <p:spPr bwMode="auto">
            <a:xfrm>
              <a:off x="1591563" y="1745514"/>
              <a:ext cx="4882824" cy="4481371"/>
            </a:xfrm>
            <a:custGeom>
              <a:avLst/>
              <a:gdLst>
                <a:gd name="T0" fmla="*/ 1322 w 1357"/>
                <a:gd name="T1" fmla="*/ 560 h 1246"/>
                <a:gd name="T2" fmla="*/ 714 w 1357"/>
                <a:gd name="T3" fmla="*/ 19 h 1246"/>
                <a:gd name="T4" fmla="*/ 125 w 1357"/>
                <a:gd name="T5" fmla="*/ 433 h 1246"/>
                <a:gd name="T6" fmla="*/ 700 w 1357"/>
                <a:gd name="T7" fmla="*/ 1227 h 1246"/>
                <a:gd name="T8" fmla="*/ 1322 w 1357"/>
                <a:gd name="T9" fmla="*/ 560 h 1246"/>
                <a:gd name="T10" fmla="*/ 803 w 1357"/>
                <a:gd name="T11" fmla="*/ 1161 h 1246"/>
                <a:gd name="T12" fmla="*/ 175 w 1357"/>
                <a:gd name="T13" fmla="*/ 534 h 1246"/>
                <a:gd name="T14" fmla="*/ 742 w 1357"/>
                <a:gd name="T15" fmla="*/ 86 h 1246"/>
                <a:gd name="T16" fmla="*/ 1266 w 1357"/>
                <a:gd name="T17" fmla="*/ 568 h 1246"/>
                <a:gd name="T18" fmla="*/ 803 w 1357"/>
                <a:gd name="T19" fmla="*/ 1161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246">
                  <a:moveTo>
                    <a:pt x="1322" y="560"/>
                  </a:moveTo>
                  <a:cubicBezTo>
                    <a:pt x="1287" y="261"/>
                    <a:pt x="1166" y="24"/>
                    <a:pt x="714" y="19"/>
                  </a:cubicBezTo>
                  <a:cubicBezTo>
                    <a:pt x="714" y="19"/>
                    <a:pt x="259" y="0"/>
                    <a:pt x="125" y="433"/>
                  </a:cubicBezTo>
                  <a:cubicBezTo>
                    <a:pt x="0" y="834"/>
                    <a:pt x="203" y="1208"/>
                    <a:pt x="700" y="1227"/>
                  </a:cubicBezTo>
                  <a:cubicBezTo>
                    <a:pt x="1198" y="1246"/>
                    <a:pt x="1357" y="858"/>
                    <a:pt x="1322" y="560"/>
                  </a:cubicBezTo>
                  <a:close/>
                  <a:moveTo>
                    <a:pt x="803" y="1161"/>
                  </a:moveTo>
                  <a:cubicBezTo>
                    <a:pt x="464" y="1179"/>
                    <a:pt x="89" y="986"/>
                    <a:pt x="175" y="534"/>
                  </a:cubicBezTo>
                  <a:cubicBezTo>
                    <a:pt x="261" y="81"/>
                    <a:pt x="742" y="86"/>
                    <a:pt x="742" y="86"/>
                  </a:cubicBezTo>
                  <a:cubicBezTo>
                    <a:pt x="1023" y="76"/>
                    <a:pt x="1243" y="264"/>
                    <a:pt x="1266" y="568"/>
                  </a:cubicBezTo>
                  <a:cubicBezTo>
                    <a:pt x="1288" y="872"/>
                    <a:pt x="1149" y="1142"/>
                    <a:pt x="803" y="1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901"/>
            <p:cNvSpPr/>
            <p:nvPr/>
          </p:nvSpPr>
          <p:spPr bwMode="auto">
            <a:xfrm>
              <a:off x="1912421" y="2017711"/>
              <a:ext cx="4314099" cy="3968910"/>
            </a:xfrm>
            <a:custGeom>
              <a:avLst/>
              <a:gdLst>
                <a:gd name="T0" fmla="*/ 653 w 1199"/>
                <a:gd name="T1" fmla="*/ 10 h 1103"/>
                <a:gd name="T2" fmla="*/ 86 w 1199"/>
                <a:gd name="T3" fmla="*/ 458 h 1103"/>
                <a:gd name="T4" fmla="*/ 714 w 1199"/>
                <a:gd name="T5" fmla="*/ 1085 h 1103"/>
                <a:gd name="T6" fmla="*/ 1177 w 1199"/>
                <a:gd name="T7" fmla="*/ 492 h 1103"/>
                <a:gd name="T8" fmla="*/ 653 w 1199"/>
                <a:gd name="T9" fmla="*/ 1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9" h="1103">
                  <a:moveTo>
                    <a:pt x="653" y="10"/>
                  </a:moveTo>
                  <a:cubicBezTo>
                    <a:pt x="653" y="10"/>
                    <a:pt x="172" y="5"/>
                    <a:pt x="86" y="458"/>
                  </a:cubicBezTo>
                  <a:cubicBezTo>
                    <a:pt x="0" y="910"/>
                    <a:pt x="375" y="1103"/>
                    <a:pt x="714" y="1085"/>
                  </a:cubicBezTo>
                  <a:cubicBezTo>
                    <a:pt x="1060" y="1066"/>
                    <a:pt x="1199" y="796"/>
                    <a:pt x="1177" y="492"/>
                  </a:cubicBezTo>
                  <a:cubicBezTo>
                    <a:pt x="1154" y="188"/>
                    <a:pt x="934" y="0"/>
                    <a:pt x="653" y="10"/>
                  </a:cubicBezTo>
                  <a:close/>
                </a:path>
              </a:pathLst>
            </a:custGeom>
            <a:solidFill>
              <a:srgbClr val="7FC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902"/>
            <p:cNvSpPr>
              <a:spLocks noEditPoints="1"/>
            </p:cNvSpPr>
            <p:nvPr/>
          </p:nvSpPr>
          <p:spPr bwMode="auto">
            <a:xfrm>
              <a:off x="2167891" y="2043562"/>
              <a:ext cx="3997803" cy="3891357"/>
            </a:xfrm>
            <a:custGeom>
              <a:avLst/>
              <a:gdLst>
                <a:gd name="T0" fmla="*/ 189 w 1111"/>
                <a:gd name="T1" fmla="*/ 960 h 1082"/>
                <a:gd name="T2" fmla="*/ 0 w 1111"/>
                <a:gd name="T3" fmla="*/ 577 h 1082"/>
                <a:gd name="T4" fmla="*/ 0 w 1111"/>
                <a:gd name="T5" fmla="*/ 577 h 1082"/>
                <a:gd name="T6" fmla="*/ 12 w 1111"/>
                <a:gd name="T7" fmla="*/ 450 h 1082"/>
                <a:gd name="T8" fmla="*/ 12 w 1111"/>
                <a:gd name="T9" fmla="*/ 450 h 1082"/>
                <a:gd name="T10" fmla="*/ 321 w 1111"/>
                <a:gd name="T11" fmla="*/ 58 h 1082"/>
                <a:gd name="T12" fmla="*/ 321 w 1111"/>
                <a:gd name="T13" fmla="*/ 58 h 1082"/>
                <a:gd name="T14" fmla="*/ 581 w 1111"/>
                <a:gd name="T15" fmla="*/ 0 h 1082"/>
                <a:gd name="T16" fmla="*/ 581 w 1111"/>
                <a:gd name="T17" fmla="*/ 0 h 1082"/>
                <a:gd name="T18" fmla="*/ 582 w 1111"/>
                <a:gd name="T19" fmla="*/ 0 h 1082"/>
                <a:gd name="T20" fmla="*/ 582 w 1111"/>
                <a:gd name="T21" fmla="*/ 0 h 1082"/>
                <a:gd name="T22" fmla="*/ 582 w 1111"/>
                <a:gd name="T23" fmla="*/ 0 h 1082"/>
                <a:gd name="T24" fmla="*/ 604 w 1111"/>
                <a:gd name="T25" fmla="*/ 0 h 1082"/>
                <a:gd name="T26" fmla="*/ 604 w 1111"/>
                <a:gd name="T27" fmla="*/ 0 h 1082"/>
                <a:gd name="T28" fmla="*/ 1109 w 1111"/>
                <a:gd name="T29" fmla="*/ 485 h 1082"/>
                <a:gd name="T30" fmla="*/ 1109 w 1111"/>
                <a:gd name="T31" fmla="*/ 485 h 1082"/>
                <a:gd name="T32" fmla="*/ 1111 w 1111"/>
                <a:gd name="T33" fmla="*/ 548 h 1082"/>
                <a:gd name="T34" fmla="*/ 1111 w 1111"/>
                <a:gd name="T35" fmla="*/ 548 h 1082"/>
                <a:gd name="T36" fmla="*/ 643 w 1111"/>
                <a:gd name="T37" fmla="*/ 1081 h 1082"/>
                <a:gd name="T38" fmla="*/ 643 w 1111"/>
                <a:gd name="T39" fmla="*/ 1081 h 1082"/>
                <a:gd name="T40" fmla="*/ 598 w 1111"/>
                <a:gd name="T41" fmla="*/ 1082 h 1082"/>
                <a:gd name="T42" fmla="*/ 598 w 1111"/>
                <a:gd name="T43" fmla="*/ 1082 h 1082"/>
                <a:gd name="T44" fmla="*/ 189 w 1111"/>
                <a:gd name="T45" fmla="*/ 960 h 1082"/>
                <a:gd name="T46" fmla="*/ 323 w 1111"/>
                <a:gd name="T47" fmla="*/ 64 h 1082"/>
                <a:gd name="T48" fmla="*/ 18 w 1111"/>
                <a:gd name="T49" fmla="*/ 451 h 1082"/>
                <a:gd name="T50" fmla="*/ 18 w 1111"/>
                <a:gd name="T51" fmla="*/ 451 h 1082"/>
                <a:gd name="T52" fmla="*/ 6 w 1111"/>
                <a:gd name="T53" fmla="*/ 577 h 1082"/>
                <a:gd name="T54" fmla="*/ 6 w 1111"/>
                <a:gd name="T55" fmla="*/ 577 h 1082"/>
                <a:gd name="T56" fmla="*/ 192 w 1111"/>
                <a:gd name="T57" fmla="*/ 955 h 1082"/>
                <a:gd name="T58" fmla="*/ 192 w 1111"/>
                <a:gd name="T59" fmla="*/ 955 h 1082"/>
                <a:gd name="T60" fmla="*/ 598 w 1111"/>
                <a:gd name="T61" fmla="*/ 1076 h 1082"/>
                <a:gd name="T62" fmla="*/ 598 w 1111"/>
                <a:gd name="T63" fmla="*/ 1076 h 1082"/>
                <a:gd name="T64" fmla="*/ 642 w 1111"/>
                <a:gd name="T65" fmla="*/ 1075 h 1082"/>
                <a:gd name="T66" fmla="*/ 642 w 1111"/>
                <a:gd name="T67" fmla="*/ 1075 h 1082"/>
                <a:gd name="T68" fmla="*/ 1105 w 1111"/>
                <a:gd name="T69" fmla="*/ 548 h 1082"/>
                <a:gd name="T70" fmla="*/ 1105 w 1111"/>
                <a:gd name="T71" fmla="*/ 548 h 1082"/>
                <a:gd name="T72" fmla="*/ 1103 w 1111"/>
                <a:gd name="T73" fmla="*/ 485 h 1082"/>
                <a:gd name="T74" fmla="*/ 1103 w 1111"/>
                <a:gd name="T75" fmla="*/ 485 h 1082"/>
                <a:gd name="T76" fmla="*/ 604 w 1111"/>
                <a:gd name="T77" fmla="*/ 6 h 1082"/>
                <a:gd name="T78" fmla="*/ 604 w 1111"/>
                <a:gd name="T79" fmla="*/ 6 h 1082"/>
                <a:gd name="T80" fmla="*/ 582 w 1111"/>
                <a:gd name="T81" fmla="*/ 6 h 1082"/>
                <a:gd name="T82" fmla="*/ 582 w 1111"/>
                <a:gd name="T83" fmla="*/ 6 h 1082"/>
                <a:gd name="T84" fmla="*/ 582 w 1111"/>
                <a:gd name="T85" fmla="*/ 3 h 1082"/>
                <a:gd name="T86" fmla="*/ 582 w 1111"/>
                <a:gd name="T87" fmla="*/ 6 h 1082"/>
                <a:gd name="T88" fmla="*/ 581 w 1111"/>
                <a:gd name="T89" fmla="*/ 6 h 1082"/>
                <a:gd name="T90" fmla="*/ 581 w 1111"/>
                <a:gd name="T91" fmla="*/ 6 h 1082"/>
                <a:gd name="T92" fmla="*/ 581 w 1111"/>
                <a:gd name="T93" fmla="*/ 6 h 1082"/>
                <a:gd name="T94" fmla="*/ 581 w 1111"/>
                <a:gd name="T95" fmla="*/ 6 h 1082"/>
                <a:gd name="T96" fmla="*/ 323 w 1111"/>
                <a:gd name="T97" fmla="*/ 64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1" h="1082">
                  <a:moveTo>
                    <a:pt x="189" y="960"/>
                  </a:moveTo>
                  <a:cubicBezTo>
                    <a:pt x="76" y="877"/>
                    <a:pt x="0" y="750"/>
                    <a:pt x="0" y="57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537"/>
                    <a:pt x="4" y="495"/>
                    <a:pt x="12" y="450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54" y="228"/>
                    <a:pt x="192" y="115"/>
                    <a:pt x="321" y="58"/>
                  </a:cubicBezTo>
                  <a:cubicBezTo>
                    <a:pt x="321" y="58"/>
                    <a:pt x="321" y="58"/>
                    <a:pt x="321" y="58"/>
                  </a:cubicBezTo>
                  <a:cubicBezTo>
                    <a:pt x="450" y="2"/>
                    <a:pt x="570" y="0"/>
                    <a:pt x="58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89" y="0"/>
                    <a:pt x="597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876" y="0"/>
                    <a:pt x="1086" y="187"/>
                    <a:pt x="1109" y="485"/>
                  </a:cubicBezTo>
                  <a:cubicBezTo>
                    <a:pt x="1109" y="485"/>
                    <a:pt x="1109" y="485"/>
                    <a:pt x="1109" y="485"/>
                  </a:cubicBezTo>
                  <a:cubicBezTo>
                    <a:pt x="1110" y="506"/>
                    <a:pt x="1111" y="527"/>
                    <a:pt x="1111" y="548"/>
                  </a:cubicBezTo>
                  <a:cubicBezTo>
                    <a:pt x="1111" y="548"/>
                    <a:pt x="1111" y="548"/>
                    <a:pt x="1111" y="548"/>
                  </a:cubicBezTo>
                  <a:cubicBezTo>
                    <a:pt x="1111" y="827"/>
                    <a:pt x="967" y="1063"/>
                    <a:pt x="643" y="1081"/>
                  </a:cubicBezTo>
                  <a:cubicBezTo>
                    <a:pt x="643" y="1081"/>
                    <a:pt x="643" y="1081"/>
                    <a:pt x="643" y="1081"/>
                  </a:cubicBezTo>
                  <a:cubicBezTo>
                    <a:pt x="628" y="1082"/>
                    <a:pt x="613" y="1082"/>
                    <a:pt x="598" y="1082"/>
                  </a:cubicBezTo>
                  <a:cubicBezTo>
                    <a:pt x="598" y="1082"/>
                    <a:pt x="598" y="1082"/>
                    <a:pt x="598" y="1082"/>
                  </a:cubicBezTo>
                  <a:cubicBezTo>
                    <a:pt x="451" y="1082"/>
                    <a:pt x="302" y="1043"/>
                    <a:pt x="189" y="960"/>
                  </a:cubicBezTo>
                  <a:close/>
                  <a:moveTo>
                    <a:pt x="323" y="64"/>
                  </a:moveTo>
                  <a:cubicBezTo>
                    <a:pt x="195" y="120"/>
                    <a:pt x="60" y="23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0" y="496"/>
                    <a:pt x="6" y="538"/>
                    <a:pt x="6" y="577"/>
                  </a:cubicBezTo>
                  <a:cubicBezTo>
                    <a:pt x="6" y="577"/>
                    <a:pt x="6" y="577"/>
                    <a:pt x="6" y="577"/>
                  </a:cubicBezTo>
                  <a:cubicBezTo>
                    <a:pt x="6" y="749"/>
                    <a:pt x="81" y="873"/>
                    <a:pt x="192" y="955"/>
                  </a:cubicBezTo>
                  <a:cubicBezTo>
                    <a:pt x="192" y="955"/>
                    <a:pt x="192" y="955"/>
                    <a:pt x="192" y="955"/>
                  </a:cubicBezTo>
                  <a:cubicBezTo>
                    <a:pt x="304" y="1037"/>
                    <a:pt x="452" y="1076"/>
                    <a:pt x="598" y="1076"/>
                  </a:cubicBezTo>
                  <a:cubicBezTo>
                    <a:pt x="598" y="1076"/>
                    <a:pt x="598" y="1076"/>
                    <a:pt x="598" y="1076"/>
                  </a:cubicBezTo>
                  <a:cubicBezTo>
                    <a:pt x="613" y="1076"/>
                    <a:pt x="628" y="1076"/>
                    <a:pt x="642" y="1075"/>
                  </a:cubicBezTo>
                  <a:cubicBezTo>
                    <a:pt x="642" y="1075"/>
                    <a:pt x="642" y="1075"/>
                    <a:pt x="642" y="1075"/>
                  </a:cubicBezTo>
                  <a:cubicBezTo>
                    <a:pt x="963" y="1057"/>
                    <a:pt x="1105" y="825"/>
                    <a:pt x="1105" y="548"/>
                  </a:cubicBezTo>
                  <a:cubicBezTo>
                    <a:pt x="1105" y="548"/>
                    <a:pt x="1105" y="548"/>
                    <a:pt x="1105" y="548"/>
                  </a:cubicBezTo>
                  <a:cubicBezTo>
                    <a:pt x="1105" y="527"/>
                    <a:pt x="1104" y="506"/>
                    <a:pt x="1103" y="485"/>
                  </a:cubicBezTo>
                  <a:cubicBezTo>
                    <a:pt x="1103" y="485"/>
                    <a:pt x="1103" y="485"/>
                    <a:pt x="1103" y="485"/>
                  </a:cubicBezTo>
                  <a:cubicBezTo>
                    <a:pt x="1080" y="190"/>
                    <a:pt x="873" y="6"/>
                    <a:pt x="604" y="6"/>
                  </a:cubicBezTo>
                  <a:cubicBezTo>
                    <a:pt x="604" y="6"/>
                    <a:pt x="604" y="6"/>
                    <a:pt x="604" y="6"/>
                  </a:cubicBezTo>
                  <a:cubicBezTo>
                    <a:pt x="597" y="6"/>
                    <a:pt x="589" y="6"/>
                    <a:pt x="582" y="6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6"/>
                    <a:pt x="582" y="6"/>
                    <a:pt x="582" y="6"/>
                  </a:cubicBezTo>
                  <a:cubicBezTo>
                    <a:pt x="582" y="6"/>
                    <a:pt x="582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0" y="6"/>
                    <a:pt x="450" y="8"/>
                    <a:pt x="323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903"/>
            <p:cNvSpPr/>
            <p:nvPr/>
          </p:nvSpPr>
          <p:spPr bwMode="auto">
            <a:xfrm>
              <a:off x="2955591" y="5357070"/>
              <a:ext cx="150545" cy="279801"/>
            </a:xfrm>
            <a:custGeom>
              <a:avLst/>
              <a:gdLst>
                <a:gd name="T0" fmla="*/ 0 w 99"/>
                <a:gd name="T1" fmla="*/ 16 h 184"/>
                <a:gd name="T2" fmla="*/ 40 w 99"/>
                <a:gd name="T3" fmla="*/ 184 h 184"/>
                <a:gd name="T4" fmla="*/ 99 w 99"/>
                <a:gd name="T5" fmla="*/ 134 h 184"/>
                <a:gd name="T6" fmla="*/ 90 w 99"/>
                <a:gd name="T7" fmla="*/ 0 h 184"/>
                <a:gd name="T8" fmla="*/ 0 w 99"/>
                <a:gd name="T9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84">
                  <a:moveTo>
                    <a:pt x="0" y="16"/>
                  </a:moveTo>
                  <a:lnTo>
                    <a:pt x="40" y="184"/>
                  </a:lnTo>
                  <a:lnTo>
                    <a:pt x="99" y="134"/>
                  </a:lnTo>
                  <a:lnTo>
                    <a:pt x="9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904"/>
            <p:cNvSpPr/>
            <p:nvPr/>
          </p:nvSpPr>
          <p:spPr bwMode="auto">
            <a:xfrm>
              <a:off x="2354932" y="2420684"/>
              <a:ext cx="3550730" cy="1593647"/>
            </a:xfrm>
            <a:custGeom>
              <a:avLst/>
              <a:gdLst>
                <a:gd name="T0" fmla="*/ 222 w 987"/>
                <a:gd name="T1" fmla="*/ 56 h 443"/>
                <a:gd name="T2" fmla="*/ 198 w 987"/>
                <a:gd name="T3" fmla="*/ 135 h 443"/>
                <a:gd name="T4" fmla="*/ 293 w 987"/>
                <a:gd name="T5" fmla="*/ 267 h 443"/>
                <a:gd name="T6" fmla="*/ 529 w 987"/>
                <a:gd name="T7" fmla="*/ 286 h 443"/>
                <a:gd name="T8" fmla="*/ 668 w 987"/>
                <a:gd name="T9" fmla="*/ 320 h 443"/>
                <a:gd name="T10" fmla="*/ 766 w 987"/>
                <a:gd name="T11" fmla="*/ 326 h 443"/>
                <a:gd name="T12" fmla="*/ 868 w 987"/>
                <a:gd name="T13" fmla="*/ 361 h 443"/>
                <a:gd name="T14" fmla="*/ 981 w 987"/>
                <a:gd name="T15" fmla="*/ 376 h 443"/>
                <a:gd name="T16" fmla="*/ 982 w 987"/>
                <a:gd name="T17" fmla="*/ 378 h 443"/>
                <a:gd name="T18" fmla="*/ 933 w 987"/>
                <a:gd name="T19" fmla="*/ 420 h 443"/>
                <a:gd name="T20" fmla="*/ 878 w 987"/>
                <a:gd name="T21" fmla="*/ 407 h 443"/>
                <a:gd name="T22" fmla="*/ 824 w 987"/>
                <a:gd name="T23" fmla="*/ 429 h 443"/>
                <a:gd name="T24" fmla="*/ 794 w 987"/>
                <a:gd name="T25" fmla="*/ 440 h 443"/>
                <a:gd name="T26" fmla="*/ 750 w 987"/>
                <a:gd name="T27" fmla="*/ 428 h 443"/>
                <a:gd name="T28" fmla="*/ 685 w 987"/>
                <a:gd name="T29" fmla="*/ 375 h 443"/>
                <a:gd name="T30" fmla="*/ 577 w 987"/>
                <a:gd name="T31" fmla="*/ 338 h 443"/>
                <a:gd name="T32" fmla="*/ 402 w 987"/>
                <a:gd name="T33" fmla="*/ 382 h 443"/>
                <a:gd name="T34" fmla="*/ 336 w 987"/>
                <a:gd name="T35" fmla="*/ 328 h 443"/>
                <a:gd name="T36" fmla="*/ 227 w 987"/>
                <a:gd name="T37" fmla="*/ 309 h 443"/>
                <a:gd name="T38" fmla="*/ 124 w 987"/>
                <a:gd name="T39" fmla="*/ 273 h 443"/>
                <a:gd name="T40" fmla="*/ 5 w 987"/>
                <a:gd name="T41" fmla="*/ 310 h 443"/>
                <a:gd name="T42" fmla="*/ 61 w 987"/>
                <a:gd name="T43" fmla="*/ 162 h 443"/>
                <a:gd name="T44" fmla="*/ 129 w 987"/>
                <a:gd name="T45" fmla="*/ 90 h 443"/>
                <a:gd name="T46" fmla="*/ 200 w 987"/>
                <a:gd name="T47" fmla="*/ 35 h 443"/>
                <a:gd name="T48" fmla="*/ 222 w 987"/>
                <a:gd name="T49" fmla="*/ 5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7" h="443">
                  <a:moveTo>
                    <a:pt x="222" y="56"/>
                  </a:moveTo>
                  <a:cubicBezTo>
                    <a:pt x="215" y="81"/>
                    <a:pt x="208" y="109"/>
                    <a:pt x="198" y="135"/>
                  </a:cubicBezTo>
                  <a:cubicBezTo>
                    <a:pt x="171" y="205"/>
                    <a:pt x="237" y="243"/>
                    <a:pt x="293" y="267"/>
                  </a:cubicBezTo>
                  <a:cubicBezTo>
                    <a:pt x="370" y="299"/>
                    <a:pt x="449" y="284"/>
                    <a:pt x="529" y="286"/>
                  </a:cubicBezTo>
                  <a:cubicBezTo>
                    <a:pt x="577" y="287"/>
                    <a:pt x="624" y="304"/>
                    <a:pt x="668" y="320"/>
                  </a:cubicBezTo>
                  <a:cubicBezTo>
                    <a:pt x="706" y="334"/>
                    <a:pt x="729" y="322"/>
                    <a:pt x="766" y="326"/>
                  </a:cubicBezTo>
                  <a:cubicBezTo>
                    <a:pt x="802" y="329"/>
                    <a:pt x="835" y="348"/>
                    <a:pt x="868" y="361"/>
                  </a:cubicBezTo>
                  <a:cubicBezTo>
                    <a:pt x="904" y="375"/>
                    <a:pt x="944" y="366"/>
                    <a:pt x="981" y="376"/>
                  </a:cubicBezTo>
                  <a:cubicBezTo>
                    <a:pt x="981" y="377"/>
                    <a:pt x="981" y="378"/>
                    <a:pt x="982" y="378"/>
                  </a:cubicBezTo>
                  <a:cubicBezTo>
                    <a:pt x="987" y="398"/>
                    <a:pt x="943" y="415"/>
                    <a:pt x="933" y="420"/>
                  </a:cubicBezTo>
                  <a:cubicBezTo>
                    <a:pt x="898" y="438"/>
                    <a:pt x="909" y="417"/>
                    <a:pt x="878" y="407"/>
                  </a:cubicBezTo>
                  <a:cubicBezTo>
                    <a:pt x="852" y="399"/>
                    <a:pt x="841" y="414"/>
                    <a:pt x="824" y="429"/>
                  </a:cubicBezTo>
                  <a:cubicBezTo>
                    <a:pt x="810" y="441"/>
                    <a:pt x="818" y="443"/>
                    <a:pt x="794" y="440"/>
                  </a:cubicBezTo>
                  <a:cubicBezTo>
                    <a:pt x="780" y="437"/>
                    <a:pt x="762" y="434"/>
                    <a:pt x="750" y="428"/>
                  </a:cubicBezTo>
                  <a:cubicBezTo>
                    <a:pt x="725" y="417"/>
                    <a:pt x="709" y="391"/>
                    <a:pt x="685" y="375"/>
                  </a:cubicBezTo>
                  <a:cubicBezTo>
                    <a:pt x="652" y="353"/>
                    <a:pt x="616" y="343"/>
                    <a:pt x="577" y="338"/>
                  </a:cubicBezTo>
                  <a:cubicBezTo>
                    <a:pt x="512" y="331"/>
                    <a:pt x="452" y="339"/>
                    <a:pt x="402" y="382"/>
                  </a:cubicBezTo>
                  <a:cubicBezTo>
                    <a:pt x="370" y="365"/>
                    <a:pt x="377" y="329"/>
                    <a:pt x="336" y="328"/>
                  </a:cubicBezTo>
                  <a:cubicBezTo>
                    <a:pt x="294" y="328"/>
                    <a:pt x="267" y="328"/>
                    <a:pt x="227" y="309"/>
                  </a:cubicBezTo>
                  <a:cubicBezTo>
                    <a:pt x="195" y="293"/>
                    <a:pt x="160" y="274"/>
                    <a:pt x="124" y="273"/>
                  </a:cubicBezTo>
                  <a:cubicBezTo>
                    <a:pt x="82" y="271"/>
                    <a:pt x="45" y="303"/>
                    <a:pt x="5" y="310"/>
                  </a:cubicBezTo>
                  <a:cubicBezTo>
                    <a:pt x="0" y="263"/>
                    <a:pt x="33" y="197"/>
                    <a:pt x="61" y="162"/>
                  </a:cubicBezTo>
                  <a:cubicBezTo>
                    <a:pt x="81" y="137"/>
                    <a:pt x="106" y="113"/>
                    <a:pt x="129" y="90"/>
                  </a:cubicBezTo>
                  <a:cubicBezTo>
                    <a:pt x="145" y="73"/>
                    <a:pt x="176" y="35"/>
                    <a:pt x="200" y="35"/>
                  </a:cubicBezTo>
                  <a:cubicBezTo>
                    <a:pt x="200" y="35"/>
                    <a:pt x="238" y="0"/>
                    <a:pt x="222" y="56"/>
                  </a:cubicBezTo>
                  <a:close/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905"/>
            <p:cNvSpPr/>
            <p:nvPr/>
          </p:nvSpPr>
          <p:spPr bwMode="auto">
            <a:xfrm>
              <a:off x="3300779" y="4989071"/>
              <a:ext cx="1911464" cy="816592"/>
            </a:xfrm>
            <a:custGeom>
              <a:avLst/>
              <a:gdLst>
                <a:gd name="T0" fmla="*/ 0 w 531"/>
                <a:gd name="T1" fmla="*/ 137 h 227"/>
                <a:gd name="T2" fmla="*/ 129 w 531"/>
                <a:gd name="T3" fmla="*/ 194 h 227"/>
                <a:gd name="T4" fmla="*/ 200 w 531"/>
                <a:gd name="T5" fmla="*/ 192 h 227"/>
                <a:gd name="T6" fmla="*/ 271 w 531"/>
                <a:gd name="T7" fmla="*/ 213 h 227"/>
                <a:gd name="T8" fmla="*/ 435 w 531"/>
                <a:gd name="T9" fmla="*/ 211 h 227"/>
                <a:gd name="T10" fmla="*/ 531 w 531"/>
                <a:gd name="T11" fmla="*/ 155 h 227"/>
                <a:gd name="T12" fmla="*/ 364 w 531"/>
                <a:gd name="T13" fmla="*/ 191 h 227"/>
                <a:gd name="T14" fmla="*/ 230 w 531"/>
                <a:gd name="T15" fmla="*/ 139 h 227"/>
                <a:gd name="T16" fmla="*/ 174 w 531"/>
                <a:gd name="T17" fmla="*/ 23 h 227"/>
                <a:gd name="T18" fmla="*/ 124 w 531"/>
                <a:gd name="T19" fmla="*/ 133 h 227"/>
                <a:gd name="T20" fmla="*/ 51 w 531"/>
                <a:gd name="T21" fmla="*/ 109 h 227"/>
                <a:gd name="T22" fmla="*/ 0 w 531"/>
                <a:gd name="T23" fmla="*/ 13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1" h="227">
                  <a:moveTo>
                    <a:pt x="0" y="137"/>
                  </a:moveTo>
                  <a:cubicBezTo>
                    <a:pt x="17" y="187"/>
                    <a:pt x="85" y="194"/>
                    <a:pt x="129" y="194"/>
                  </a:cubicBezTo>
                  <a:cubicBezTo>
                    <a:pt x="152" y="194"/>
                    <a:pt x="178" y="189"/>
                    <a:pt x="200" y="192"/>
                  </a:cubicBezTo>
                  <a:cubicBezTo>
                    <a:pt x="223" y="195"/>
                    <a:pt x="248" y="207"/>
                    <a:pt x="271" y="213"/>
                  </a:cubicBezTo>
                  <a:cubicBezTo>
                    <a:pt x="322" y="226"/>
                    <a:pt x="384" y="227"/>
                    <a:pt x="435" y="211"/>
                  </a:cubicBezTo>
                  <a:cubicBezTo>
                    <a:pt x="464" y="201"/>
                    <a:pt x="516" y="185"/>
                    <a:pt x="531" y="155"/>
                  </a:cubicBezTo>
                  <a:cubicBezTo>
                    <a:pt x="475" y="148"/>
                    <a:pt x="423" y="194"/>
                    <a:pt x="364" y="191"/>
                  </a:cubicBezTo>
                  <a:cubicBezTo>
                    <a:pt x="320" y="190"/>
                    <a:pt x="259" y="178"/>
                    <a:pt x="230" y="139"/>
                  </a:cubicBezTo>
                  <a:cubicBezTo>
                    <a:pt x="214" y="116"/>
                    <a:pt x="216" y="0"/>
                    <a:pt x="174" y="23"/>
                  </a:cubicBezTo>
                  <a:cubicBezTo>
                    <a:pt x="129" y="47"/>
                    <a:pt x="196" y="137"/>
                    <a:pt x="124" y="133"/>
                  </a:cubicBezTo>
                  <a:cubicBezTo>
                    <a:pt x="99" y="132"/>
                    <a:pt x="75" y="110"/>
                    <a:pt x="51" y="109"/>
                  </a:cubicBezTo>
                  <a:cubicBezTo>
                    <a:pt x="26" y="109"/>
                    <a:pt x="16" y="121"/>
                    <a:pt x="0" y="137"/>
                  </a:cubicBezTo>
                </a:path>
              </a:pathLst>
            </a:custGeom>
            <a:solidFill>
              <a:srgbClr val="97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906"/>
            <p:cNvSpPr/>
            <p:nvPr/>
          </p:nvSpPr>
          <p:spPr bwMode="auto">
            <a:xfrm>
              <a:off x="3258201" y="2928583"/>
              <a:ext cx="697981" cy="553519"/>
            </a:xfrm>
            <a:custGeom>
              <a:avLst/>
              <a:gdLst>
                <a:gd name="T0" fmla="*/ 0 w 194"/>
                <a:gd name="T1" fmla="*/ 0 h 154"/>
                <a:gd name="T2" fmla="*/ 10 w 194"/>
                <a:gd name="T3" fmla="*/ 47 h 154"/>
                <a:gd name="T4" fmla="*/ 186 w 194"/>
                <a:gd name="T5" fmla="*/ 154 h 154"/>
                <a:gd name="T6" fmla="*/ 194 w 194"/>
                <a:gd name="T7" fmla="*/ 106 h 154"/>
                <a:gd name="T8" fmla="*/ 0 w 19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0" y="0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907"/>
            <p:cNvSpPr/>
            <p:nvPr/>
          </p:nvSpPr>
          <p:spPr bwMode="auto">
            <a:xfrm>
              <a:off x="3927289" y="3270731"/>
              <a:ext cx="1388358" cy="211371"/>
            </a:xfrm>
            <a:custGeom>
              <a:avLst/>
              <a:gdLst>
                <a:gd name="T0" fmla="*/ 10 w 386"/>
                <a:gd name="T1" fmla="*/ 11 h 59"/>
                <a:gd name="T2" fmla="*/ 0 w 386"/>
                <a:gd name="T3" fmla="*/ 59 h 59"/>
                <a:gd name="T4" fmla="*/ 377 w 386"/>
                <a:gd name="T5" fmla="*/ 44 h 59"/>
                <a:gd name="T6" fmla="*/ 386 w 386"/>
                <a:gd name="T7" fmla="*/ 0 h 59"/>
                <a:gd name="T8" fmla="*/ 10 w 386"/>
                <a:gd name="T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59">
                  <a:moveTo>
                    <a:pt x="10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386" y="0"/>
                    <a:pt x="28" y="16"/>
                    <a:pt x="10" y="11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908"/>
            <p:cNvSpPr/>
            <p:nvPr/>
          </p:nvSpPr>
          <p:spPr bwMode="auto">
            <a:xfrm>
              <a:off x="5291317" y="3273772"/>
              <a:ext cx="545915" cy="428825"/>
            </a:xfrm>
            <a:custGeom>
              <a:avLst/>
              <a:gdLst>
                <a:gd name="T0" fmla="*/ 23 w 359"/>
                <a:gd name="T1" fmla="*/ 0 h 282"/>
                <a:gd name="T2" fmla="*/ 0 w 359"/>
                <a:gd name="T3" fmla="*/ 102 h 282"/>
                <a:gd name="T4" fmla="*/ 317 w 359"/>
                <a:gd name="T5" fmla="*/ 282 h 282"/>
                <a:gd name="T6" fmla="*/ 359 w 359"/>
                <a:gd name="T7" fmla="*/ 168 h 282"/>
                <a:gd name="T8" fmla="*/ 23 w 359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82">
                  <a:moveTo>
                    <a:pt x="23" y="0"/>
                  </a:moveTo>
                  <a:lnTo>
                    <a:pt x="0" y="102"/>
                  </a:lnTo>
                  <a:lnTo>
                    <a:pt x="317" y="282"/>
                  </a:lnTo>
                  <a:lnTo>
                    <a:pt x="359" y="1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909"/>
            <p:cNvSpPr/>
            <p:nvPr/>
          </p:nvSpPr>
          <p:spPr bwMode="auto">
            <a:xfrm>
              <a:off x="5780968" y="3381739"/>
              <a:ext cx="334544" cy="313255"/>
            </a:xfrm>
            <a:custGeom>
              <a:avLst/>
              <a:gdLst>
                <a:gd name="T0" fmla="*/ 93 w 93"/>
                <a:gd name="T1" fmla="*/ 0 h 87"/>
                <a:gd name="T2" fmla="*/ 16 w 93"/>
                <a:gd name="T3" fmla="*/ 41 h 87"/>
                <a:gd name="T4" fmla="*/ 0 w 93"/>
                <a:gd name="T5" fmla="*/ 87 h 87"/>
                <a:gd name="T6" fmla="*/ 75 w 93"/>
                <a:gd name="T7" fmla="*/ 43 h 87"/>
                <a:gd name="T8" fmla="*/ 93 w 9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0"/>
                  </a:moveTo>
                  <a:cubicBezTo>
                    <a:pt x="93" y="0"/>
                    <a:pt x="21" y="43"/>
                    <a:pt x="16" y="4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910"/>
            <p:cNvSpPr/>
            <p:nvPr/>
          </p:nvSpPr>
          <p:spPr bwMode="auto">
            <a:xfrm>
              <a:off x="2947987" y="5051418"/>
              <a:ext cx="197685" cy="319338"/>
            </a:xfrm>
            <a:custGeom>
              <a:avLst/>
              <a:gdLst>
                <a:gd name="T0" fmla="*/ 81 w 130"/>
                <a:gd name="T1" fmla="*/ 0 h 210"/>
                <a:gd name="T2" fmla="*/ 0 w 130"/>
                <a:gd name="T3" fmla="*/ 210 h 210"/>
                <a:gd name="T4" fmla="*/ 97 w 130"/>
                <a:gd name="T5" fmla="*/ 194 h 210"/>
                <a:gd name="T6" fmla="*/ 130 w 130"/>
                <a:gd name="T7" fmla="*/ 75 h 210"/>
                <a:gd name="T8" fmla="*/ 81 w 130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210">
                  <a:moveTo>
                    <a:pt x="81" y="0"/>
                  </a:moveTo>
                  <a:lnTo>
                    <a:pt x="0" y="210"/>
                  </a:lnTo>
                  <a:lnTo>
                    <a:pt x="97" y="194"/>
                  </a:lnTo>
                  <a:lnTo>
                    <a:pt x="130" y="7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911"/>
            <p:cNvSpPr/>
            <p:nvPr/>
          </p:nvSpPr>
          <p:spPr bwMode="auto">
            <a:xfrm>
              <a:off x="3066598" y="4824841"/>
              <a:ext cx="486610" cy="340627"/>
            </a:xfrm>
            <a:custGeom>
              <a:avLst/>
              <a:gdLst>
                <a:gd name="T0" fmla="*/ 0 w 135"/>
                <a:gd name="T1" fmla="*/ 61 h 95"/>
                <a:gd name="T2" fmla="*/ 22 w 135"/>
                <a:gd name="T3" fmla="*/ 95 h 95"/>
                <a:gd name="T4" fmla="*/ 135 w 135"/>
                <a:gd name="T5" fmla="*/ 32 h 95"/>
                <a:gd name="T6" fmla="*/ 119 w 135"/>
                <a:gd name="T7" fmla="*/ 0 h 95"/>
                <a:gd name="T8" fmla="*/ 0 w 135"/>
                <a:gd name="T9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0" y="61"/>
                  </a:moveTo>
                  <a:cubicBezTo>
                    <a:pt x="22" y="95"/>
                    <a:pt x="22" y="95"/>
                    <a:pt x="22" y="95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7" y="57"/>
                    <a:pt x="0" y="61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912"/>
            <p:cNvSpPr/>
            <p:nvPr/>
          </p:nvSpPr>
          <p:spPr bwMode="auto">
            <a:xfrm>
              <a:off x="3495423" y="4625635"/>
              <a:ext cx="208330" cy="313255"/>
            </a:xfrm>
            <a:custGeom>
              <a:avLst/>
              <a:gdLst>
                <a:gd name="T0" fmla="*/ 102 w 137"/>
                <a:gd name="T1" fmla="*/ 0 h 206"/>
                <a:gd name="T2" fmla="*/ 0 w 137"/>
                <a:gd name="T3" fmla="*/ 131 h 206"/>
                <a:gd name="T4" fmla="*/ 38 w 137"/>
                <a:gd name="T5" fmla="*/ 206 h 206"/>
                <a:gd name="T6" fmla="*/ 137 w 137"/>
                <a:gd name="T7" fmla="*/ 67 h 206"/>
                <a:gd name="T8" fmla="*/ 102 w 137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06">
                  <a:moveTo>
                    <a:pt x="102" y="0"/>
                  </a:moveTo>
                  <a:lnTo>
                    <a:pt x="0" y="131"/>
                  </a:lnTo>
                  <a:lnTo>
                    <a:pt x="38" y="206"/>
                  </a:lnTo>
                  <a:lnTo>
                    <a:pt x="137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913"/>
            <p:cNvSpPr/>
            <p:nvPr/>
          </p:nvSpPr>
          <p:spPr bwMode="auto">
            <a:xfrm>
              <a:off x="3650530" y="4003687"/>
              <a:ext cx="85157" cy="723832"/>
            </a:xfrm>
            <a:custGeom>
              <a:avLst/>
              <a:gdLst>
                <a:gd name="T0" fmla="*/ 9 w 24"/>
                <a:gd name="T1" fmla="*/ 0 h 201"/>
                <a:gd name="T2" fmla="*/ 0 w 24"/>
                <a:gd name="T3" fmla="*/ 173 h 201"/>
                <a:gd name="T4" fmla="*/ 15 w 24"/>
                <a:gd name="T5" fmla="*/ 201 h 201"/>
                <a:gd name="T6" fmla="*/ 24 w 24"/>
                <a:gd name="T7" fmla="*/ 50 h 201"/>
                <a:gd name="T8" fmla="*/ 9 w 24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1">
                  <a:moveTo>
                    <a:pt x="9" y="0"/>
                  </a:moveTo>
                  <a:cubicBezTo>
                    <a:pt x="9" y="0"/>
                    <a:pt x="11" y="100"/>
                    <a:pt x="0" y="173"/>
                  </a:cubicBezTo>
                  <a:cubicBezTo>
                    <a:pt x="15" y="201"/>
                    <a:pt x="15" y="201"/>
                    <a:pt x="15" y="201"/>
                  </a:cubicBezTo>
                  <a:cubicBezTo>
                    <a:pt x="24" y="50"/>
                    <a:pt x="24" y="50"/>
                    <a:pt x="24" y="5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914"/>
            <p:cNvSpPr/>
            <p:nvPr/>
          </p:nvSpPr>
          <p:spPr bwMode="auto">
            <a:xfrm>
              <a:off x="3948579" y="3974794"/>
              <a:ext cx="205288" cy="231140"/>
            </a:xfrm>
            <a:custGeom>
              <a:avLst/>
              <a:gdLst>
                <a:gd name="T0" fmla="*/ 0 w 135"/>
                <a:gd name="T1" fmla="*/ 0 h 152"/>
                <a:gd name="T2" fmla="*/ 14 w 135"/>
                <a:gd name="T3" fmla="*/ 67 h 152"/>
                <a:gd name="T4" fmla="*/ 125 w 135"/>
                <a:gd name="T5" fmla="*/ 152 h 152"/>
                <a:gd name="T6" fmla="*/ 135 w 135"/>
                <a:gd name="T7" fmla="*/ 81 h 152"/>
                <a:gd name="T8" fmla="*/ 0 w 13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2">
                  <a:moveTo>
                    <a:pt x="0" y="0"/>
                  </a:moveTo>
                  <a:lnTo>
                    <a:pt x="14" y="67"/>
                  </a:lnTo>
                  <a:lnTo>
                    <a:pt x="125" y="152"/>
                  </a:lnTo>
                  <a:lnTo>
                    <a:pt x="135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915"/>
            <p:cNvSpPr/>
            <p:nvPr/>
          </p:nvSpPr>
          <p:spPr bwMode="auto">
            <a:xfrm>
              <a:off x="4150826" y="3953505"/>
              <a:ext cx="232660" cy="255470"/>
            </a:xfrm>
            <a:custGeom>
              <a:avLst/>
              <a:gdLst>
                <a:gd name="T0" fmla="*/ 65 w 65"/>
                <a:gd name="T1" fmla="*/ 0 h 71"/>
                <a:gd name="T2" fmla="*/ 1 w 65"/>
                <a:gd name="T3" fmla="*/ 40 h 71"/>
                <a:gd name="T4" fmla="*/ 0 w 65"/>
                <a:gd name="T5" fmla="*/ 71 h 71"/>
                <a:gd name="T6" fmla="*/ 62 w 65"/>
                <a:gd name="T7" fmla="*/ 27 h 71"/>
                <a:gd name="T8" fmla="*/ 65 w 6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5" y="0"/>
                  </a:moveTo>
                  <a:cubicBezTo>
                    <a:pt x="65" y="0"/>
                    <a:pt x="11" y="38"/>
                    <a:pt x="1" y="4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916"/>
            <p:cNvSpPr/>
            <p:nvPr/>
          </p:nvSpPr>
          <p:spPr bwMode="auto">
            <a:xfrm>
              <a:off x="4156908" y="3705638"/>
              <a:ext cx="129256" cy="100363"/>
            </a:xfrm>
            <a:custGeom>
              <a:avLst/>
              <a:gdLst>
                <a:gd name="T0" fmla="*/ 85 w 85"/>
                <a:gd name="T1" fmla="*/ 50 h 66"/>
                <a:gd name="T2" fmla="*/ 55 w 85"/>
                <a:gd name="T3" fmla="*/ 0 h 66"/>
                <a:gd name="T4" fmla="*/ 0 w 85"/>
                <a:gd name="T5" fmla="*/ 19 h 66"/>
                <a:gd name="T6" fmla="*/ 26 w 85"/>
                <a:gd name="T7" fmla="*/ 66 h 66"/>
                <a:gd name="T8" fmla="*/ 85 w 85"/>
                <a:gd name="T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50"/>
                  </a:moveTo>
                  <a:lnTo>
                    <a:pt x="55" y="0"/>
                  </a:lnTo>
                  <a:lnTo>
                    <a:pt x="0" y="19"/>
                  </a:lnTo>
                  <a:lnTo>
                    <a:pt x="26" y="66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917"/>
            <p:cNvSpPr/>
            <p:nvPr/>
          </p:nvSpPr>
          <p:spPr bwMode="auto">
            <a:xfrm>
              <a:off x="4013967" y="3734531"/>
              <a:ext cx="182479" cy="118611"/>
            </a:xfrm>
            <a:custGeom>
              <a:avLst/>
              <a:gdLst>
                <a:gd name="T0" fmla="*/ 51 w 51"/>
                <a:gd name="T1" fmla="*/ 20 h 33"/>
                <a:gd name="T2" fmla="*/ 40 w 51"/>
                <a:gd name="T3" fmla="*/ 0 h 33"/>
                <a:gd name="T4" fmla="*/ 2 w 51"/>
                <a:gd name="T5" fmla="*/ 12 h 33"/>
                <a:gd name="T6" fmla="*/ 0 w 51"/>
                <a:gd name="T7" fmla="*/ 17 h 33"/>
                <a:gd name="T8" fmla="*/ 7 w 51"/>
                <a:gd name="T9" fmla="*/ 33 h 33"/>
                <a:gd name="T10" fmla="*/ 51 w 51"/>
                <a:gd name="T1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51" y="2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4"/>
                    <a:pt x="0" y="17"/>
                  </a:cubicBezTo>
                  <a:cubicBezTo>
                    <a:pt x="7" y="33"/>
                    <a:pt x="7" y="33"/>
                    <a:pt x="7" y="33"/>
                  </a:cubicBezTo>
                  <a:lnTo>
                    <a:pt x="51" y="2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918"/>
            <p:cNvSpPr/>
            <p:nvPr/>
          </p:nvSpPr>
          <p:spPr bwMode="auto">
            <a:xfrm>
              <a:off x="4038297" y="3806002"/>
              <a:ext cx="231140" cy="173355"/>
            </a:xfrm>
            <a:custGeom>
              <a:avLst/>
              <a:gdLst>
                <a:gd name="T0" fmla="*/ 0 w 152"/>
                <a:gd name="T1" fmla="*/ 31 h 114"/>
                <a:gd name="T2" fmla="*/ 43 w 152"/>
                <a:gd name="T3" fmla="*/ 114 h 114"/>
                <a:gd name="T4" fmla="*/ 152 w 152"/>
                <a:gd name="T5" fmla="*/ 88 h 114"/>
                <a:gd name="T6" fmla="*/ 104 w 152"/>
                <a:gd name="T7" fmla="*/ 0 h 114"/>
                <a:gd name="T8" fmla="*/ 0 w 152"/>
                <a:gd name="T9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4">
                  <a:moveTo>
                    <a:pt x="0" y="31"/>
                  </a:moveTo>
                  <a:lnTo>
                    <a:pt x="43" y="114"/>
                  </a:lnTo>
                  <a:lnTo>
                    <a:pt x="152" y="88"/>
                  </a:lnTo>
                  <a:lnTo>
                    <a:pt x="10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919"/>
            <p:cNvSpPr/>
            <p:nvPr/>
          </p:nvSpPr>
          <p:spPr bwMode="auto">
            <a:xfrm>
              <a:off x="3980512" y="3795357"/>
              <a:ext cx="57785" cy="71471"/>
            </a:xfrm>
            <a:custGeom>
              <a:avLst/>
              <a:gdLst>
                <a:gd name="T0" fmla="*/ 9 w 16"/>
                <a:gd name="T1" fmla="*/ 0 h 20"/>
                <a:gd name="T2" fmla="*/ 0 w 16"/>
                <a:gd name="T3" fmla="*/ 20 h 20"/>
                <a:gd name="T4" fmla="*/ 16 w 16"/>
                <a:gd name="T5" fmla="*/ 16 h 20"/>
                <a:gd name="T6" fmla="*/ 9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9" y="0"/>
                  </a:moveTo>
                  <a:cubicBezTo>
                    <a:pt x="7" y="5"/>
                    <a:pt x="3" y="13"/>
                    <a:pt x="0" y="2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920"/>
            <p:cNvSpPr/>
            <p:nvPr/>
          </p:nvSpPr>
          <p:spPr bwMode="auto">
            <a:xfrm>
              <a:off x="4196445" y="3781671"/>
              <a:ext cx="176396" cy="158148"/>
            </a:xfrm>
            <a:custGeom>
              <a:avLst/>
              <a:gdLst>
                <a:gd name="T0" fmla="*/ 48 w 116"/>
                <a:gd name="T1" fmla="*/ 104 h 104"/>
                <a:gd name="T2" fmla="*/ 116 w 116"/>
                <a:gd name="T3" fmla="*/ 87 h 104"/>
                <a:gd name="T4" fmla="*/ 59 w 116"/>
                <a:gd name="T5" fmla="*/ 0 h 104"/>
                <a:gd name="T6" fmla="*/ 0 w 116"/>
                <a:gd name="T7" fmla="*/ 16 h 104"/>
                <a:gd name="T8" fmla="*/ 48 w 116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4">
                  <a:moveTo>
                    <a:pt x="48" y="104"/>
                  </a:moveTo>
                  <a:lnTo>
                    <a:pt x="116" y="87"/>
                  </a:lnTo>
                  <a:lnTo>
                    <a:pt x="59" y="0"/>
                  </a:lnTo>
                  <a:lnTo>
                    <a:pt x="0" y="16"/>
                  </a:lnTo>
                  <a:lnTo>
                    <a:pt x="48" y="10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921"/>
            <p:cNvSpPr/>
            <p:nvPr/>
          </p:nvSpPr>
          <p:spPr bwMode="auto">
            <a:xfrm>
              <a:off x="4269437" y="3913968"/>
              <a:ext cx="121652" cy="86677"/>
            </a:xfrm>
            <a:custGeom>
              <a:avLst/>
              <a:gdLst>
                <a:gd name="T0" fmla="*/ 29 w 34"/>
                <a:gd name="T1" fmla="*/ 0 h 24"/>
                <a:gd name="T2" fmla="*/ 0 w 34"/>
                <a:gd name="T3" fmla="*/ 7 h 24"/>
                <a:gd name="T4" fmla="*/ 10 w 34"/>
                <a:gd name="T5" fmla="*/ 24 h 24"/>
                <a:gd name="T6" fmla="*/ 34 w 34"/>
                <a:gd name="T7" fmla="*/ 7 h 24"/>
                <a:gd name="T8" fmla="*/ 29 w 3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4">
                  <a:moveTo>
                    <a:pt x="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3" y="15"/>
                    <a:pt x="34" y="7"/>
                    <a:pt x="34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922"/>
            <p:cNvSpPr/>
            <p:nvPr/>
          </p:nvSpPr>
          <p:spPr bwMode="auto">
            <a:xfrm>
              <a:off x="4103685" y="3939819"/>
              <a:ext cx="200727" cy="153586"/>
            </a:xfrm>
            <a:custGeom>
              <a:avLst/>
              <a:gdLst>
                <a:gd name="T0" fmla="*/ 0 w 56"/>
                <a:gd name="T1" fmla="*/ 11 h 43"/>
                <a:gd name="T2" fmla="*/ 15 w 56"/>
                <a:gd name="T3" fmla="*/ 43 h 43"/>
                <a:gd name="T4" fmla="*/ 16 w 56"/>
                <a:gd name="T5" fmla="*/ 43 h 43"/>
                <a:gd name="T6" fmla="*/ 56 w 56"/>
                <a:gd name="T7" fmla="*/ 17 h 43"/>
                <a:gd name="T8" fmla="*/ 46 w 56"/>
                <a:gd name="T9" fmla="*/ 0 h 43"/>
                <a:gd name="T10" fmla="*/ 0 w 56"/>
                <a:gd name="T11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0" y="11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8" y="43"/>
                    <a:pt x="39" y="29"/>
                    <a:pt x="56" y="17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923"/>
            <p:cNvSpPr/>
            <p:nvPr/>
          </p:nvSpPr>
          <p:spPr bwMode="auto">
            <a:xfrm>
              <a:off x="3940975" y="3853142"/>
              <a:ext cx="162710" cy="150545"/>
            </a:xfrm>
            <a:custGeom>
              <a:avLst/>
              <a:gdLst>
                <a:gd name="T0" fmla="*/ 27 w 45"/>
                <a:gd name="T1" fmla="*/ 0 h 42"/>
                <a:gd name="T2" fmla="*/ 11 w 45"/>
                <a:gd name="T3" fmla="*/ 4 h 42"/>
                <a:gd name="T4" fmla="*/ 1 w 45"/>
                <a:gd name="T5" fmla="*/ 31 h 42"/>
                <a:gd name="T6" fmla="*/ 15 w 45"/>
                <a:gd name="T7" fmla="*/ 42 h 42"/>
                <a:gd name="T8" fmla="*/ 45 w 45"/>
                <a:gd name="T9" fmla="*/ 35 h 42"/>
                <a:gd name="T10" fmla="*/ 27 w 45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2">
                  <a:moveTo>
                    <a:pt x="27" y="0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5" y="17"/>
                    <a:pt x="0" y="29"/>
                    <a:pt x="1" y="31"/>
                  </a:cubicBezTo>
                  <a:cubicBezTo>
                    <a:pt x="1" y="32"/>
                    <a:pt x="7" y="36"/>
                    <a:pt x="15" y="42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924"/>
            <p:cNvSpPr/>
            <p:nvPr/>
          </p:nvSpPr>
          <p:spPr bwMode="auto">
            <a:xfrm>
              <a:off x="3995719" y="3979356"/>
              <a:ext cx="161189" cy="114049"/>
            </a:xfrm>
            <a:custGeom>
              <a:avLst/>
              <a:gdLst>
                <a:gd name="T0" fmla="*/ 0 w 45"/>
                <a:gd name="T1" fmla="*/ 7 h 32"/>
                <a:gd name="T2" fmla="*/ 45 w 45"/>
                <a:gd name="T3" fmla="*/ 32 h 32"/>
                <a:gd name="T4" fmla="*/ 30 w 45"/>
                <a:gd name="T5" fmla="*/ 0 h 32"/>
                <a:gd name="T6" fmla="*/ 0 w 45"/>
                <a:gd name="T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0" y="7"/>
                  </a:moveTo>
                  <a:cubicBezTo>
                    <a:pt x="17" y="17"/>
                    <a:pt x="42" y="32"/>
                    <a:pt x="45" y="3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925"/>
            <p:cNvSpPr/>
            <p:nvPr/>
          </p:nvSpPr>
          <p:spPr bwMode="auto">
            <a:xfrm>
              <a:off x="2513080" y="4503982"/>
              <a:ext cx="474444" cy="561122"/>
            </a:xfrm>
            <a:custGeom>
              <a:avLst/>
              <a:gdLst>
                <a:gd name="T0" fmla="*/ 0 w 132"/>
                <a:gd name="T1" fmla="*/ 79 h 156"/>
                <a:gd name="T2" fmla="*/ 52 w 132"/>
                <a:gd name="T3" fmla="*/ 156 h 156"/>
                <a:gd name="T4" fmla="*/ 132 w 132"/>
                <a:gd name="T5" fmla="*/ 79 h 156"/>
                <a:gd name="T6" fmla="*/ 88 w 132"/>
                <a:gd name="T7" fmla="*/ 0 h 156"/>
                <a:gd name="T8" fmla="*/ 0 w 132"/>
                <a:gd name="T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6">
                  <a:moveTo>
                    <a:pt x="0" y="79"/>
                  </a:moveTo>
                  <a:cubicBezTo>
                    <a:pt x="15" y="105"/>
                    <a:pt x="32" y="131"/>
                    <a:pt x="52" y="15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7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926"/>
            <p:cNvSpPr/>
            <p:nvPr/>
          </p:nvSpPr>
          <p:spPr bwMode="auto">
            <a:xfrm>
              <a:off x="2354932" y="4198331"/>
              <a:ext cx="474444" cy="590014"/>
            </a:xfrm>
            <a:custGeom>
              <a:avLst/>
              <a:gdLst>
                <a:gd name="T0" fmla="*/ 85 w 132"/>
                <a:gd name="T1" fmla="*/ 0 h 164"/>
                <a:gd name="T2" fmla="*/ 0 w 132"/>
                <a:gd name="T3" fmla="*/ 74 h 164"/>
                <a:gd name="T4" fmla="*/ 44 w 132"/>
                <a:gd name="T5" fmla="*/ 164 h 164"/>
                <a:gd name="T6" fmla="*/ 132 w 132"/>
                <a:gd name="T7" fmla="*/ 85 h 164"/>
                <a:gd name="T8" fmla="*/ 85 w 132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64">
                  <a:moveTo>
                    <a:pt x="85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2" y="103"/>
                    <a:pt x="26" y="133"/>
                    <a:pt x="44" y="164"/>
                  </a:cubicBezTo>
                  <a:cubicBezTo>
                    <a:pt x="132" y="85"/>
                    <a:pt x="132" y="85"/>
                    <a:pt x="132" y="85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927"/>
            <p:cNvSpPr/>
            <p:nvPr/>
          </p:nvSpPr>
          <p:spPr bwMode="auto">
            <a:xfrm>
              <a:off x="3469572" y="4126860"/>
              <a:ext cx="212892" cy="517023"/>
            </a:xfrm>
            <a:custGeom>
              <a:avLst/>
              <a:gdLst>
                <a:gd name="T0" fmla="*/ 45 w 59"/>
                <a:gd name="T1" fmla="*/ 144 h 144"/>
                <a:gd name="T2" fmla="*/ 50 w 59"/>
                <a:gd name="T3" fmla="*/ 139 h 144"/>
                <a:gd name="T4" fmla="*/ 59 w 59"/>
                <a:gd name="T5" fmla="*/ 24 h 144"/>
                <a:gd name="T6" fmla="*/ 59 w 59"/>
                <a:gd name="T7" fmla="*/ 0 h 144"/>
                <a:gd name="T8" fmla="*/ 0 w 59"/>
                <a:gd name="T9" fmla="*/ 57 h 144"/>
                <a:gd name="T10" fmla="*/ 45 w 59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44">
                  <a:moveTo>
                    <a:pt x="45" y="144"/>
                  </a:moveTo>
                  <a:cubicBezTo>
                    <a:pt x="50" y="139"/>
                    <a:pt x="50" y="139"/>
                    <a:pt x="50" y="139"/>
                  </a:cubicBezTo>
                  <a:cubicBezTo>
                    <a:pt x="50" y="139"/>
                    <a:pt x="58" y="77"/>
                    <a:pt x="59" y="24"/>
                  </a:cubicBezTo>
                  <a:cubicBezTo>
                    <a:pt x="59" y="14"/>
                    <a:pt x="59" y="7"/>
                    <a:pt x="59" y="0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45" y="14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928"/>
            <p:cNvSpPr/>
            <p:nvPr/>
          </p:nvSpPr>
          <p:spPr bwMode="auto">
            <a:xfrm>
              <a:off x="2260651" y="3974794"/>
              <a:ext cx="399932" cy="489651"/>
            </a:xfrm>
            <a:custGeom>
              <a:avLst/>
              <a:gdLst>
                <a:gd name="T0" fmla="*/ 76 w 111"/>
                <a:gd name="T1" fmla="*/ 0 h 136"/>
                <a:gd name="T2" fmla="*/ 0 w 111"/>
                <a:gd name="T3" fmla="*/ 64 h 136"/>
                <a:gd name="T4" fmla="*/ 26 w 111"/>
                <a:gd name="T5" fmla="*/ 136 h 136"/>
                <a:gd name="T6" fmla="*/ 111 w 111"/>
                <a:gd name="T7" fmla="*/ 62 h 136"/>
                <a:gd name="T8" fmla="*/ 76 w 11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6">
                  <a:moveTo>
                    <a:pt x="76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7" y="86"/>
                    <a:pt x="15" y="110"/>
                    <a:pt x="26" y="136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929"/>
            <p:cNvSpPr/>
            <p:nvPr/>
          </p:nvSpPr>
          <p:spPr bwMode="auto">
            <a:xfrm>
              <a:off x="3232350" y="4330628"/>
              <a:ext cx="399932" cy="550477"/>
            </a:xfrm>
            <a:custGeom>
              <a:avLst/>
              <a:gdLst>
                <a:gd name="T0" fmla="*/ 0 w 263"/>
                <a:gd name="T1" fmla="*/ 150 h 362"/>
                <a:gd name="T2" fmla="*/ 107 w 263"/>
                <a:gd name="T3" fmla="*/ 362 h 362"/>
                <a:gd name="T4" fmla="*/ 144 w 263"/>
                <a:gd name="T5" fmla="*/ 341 h 362"/>
                <a:gd name="T6" fmla="*/ 194 w 263"/>
                <a:gd name="T7" fmla="*/ 296 h 362"/>
                <a:gd name="T8" fmla="*/ 263 w 263"/>
                <a:gd name="T9" fmla="*/ 206 h 362"/>
                <a:gd name="T10" fmla="*/ 156 w 263"/>
                <a:gd name="T11" fmla="*/ 0 h 362"/>
                <a:gd name="T12" fmla="*/ 0 w 263"/>
                <a:gd name="T13" fmla="*/ 15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3" h="362">
                  <a:moveTo>
                    <a:pt x="0" y="150"/>
                  </a:moveTo>
                  <a:lnTo>
                    <a:pt x="107" y="362"/>
                  </a:lnTo>
                  <a:lnTo>
                    <a:pt x="144" y="341"/>
                  </a:lnTo>
                  <a:lnTo>
                    <a:pt x="194" y="296"/>
                  </a:lnTo>
                  <a:lnTo>
                    <a:pt x="263" y="206"/>
                  </a:lnTo>
                  <a:lnTo>
                    <a:pt x="156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930"/>
            <p:cNvSpPr/>
            <p:nvPr/>
          </p:nvSpPr>
          <p:spPr bwMode="auto">
            <a:xfrm>
              <a:off x="2987524" y="4558726"/>
              <a:ext cx="407536" cy="466841"/>
            </a:xfrm>
            <a:custGeom>
              <a:avLst/>
              <a:gdLst>
                <a:gd name="T0" fmla="*/ 0 w 268"/>
                <a:gd name="T1" fmla="*/ 151 h 307"/>
                <a:gd name="T2" fmla="*/ 88 w 268"/>
                <a:gd name="T3" fmla="*/ 307 h 307"/>
                <a:gd name="T4" fmla="*/ 268 w 268"/>
                <a:gd name="T5" fmla="*/ 212 h 307"/>
                <a:gd name="T6" fmla="*/ 161 w 268"/>
                <a:gd name="T7" fmla="*/ 0 h 307"/>
                <a:gd name="T8" fmla="*/ 0 w 268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07">
                  <a:moveTo>
                    <a:pt x="0" y="151"/>
                  </a:moveTo>
                  <a:lnTo>
                    <a:pt x="88" y="307"/>
                  </a:lnTo>
                  <a:lnTo>
                    <a:pt x="268" y="212"/>
                  </a:lnTo>
                  <a:lnTo>
                    <a:pt x="161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931"/>
            <p:cNvSpPr/>
            <p:nvPr/>
          </p:nvSpPr>
          <p:spPr bwMode="auto">
            <a:xfrm>
              <a:off x="2829376" y="4269801"/>
              <a:ext cx="402974" cy="518543"/>
            </a:xfrm>
            <a:custGeom>
              <a:avLst/>
              <a:gdLst>
                <a:gd name="T0" fmla="*/ 170 w 265"/>
                <a:gd name="T1" fmla="*/ 0 h 341"/>
                <a:gd name="T2" fmla="*/ 0 w 265"/>
                <a:gd name="T3" fmla="*/ 154 h 341"/>
                <a:gd name="T4" fmla="*/ 104 w 265"/>
                <a:gd name="T5" fmla="*/ 341 h 341"/>
                <a:gd name="T6" fmla="*/ 265 w 265"/>
                <a:gd name="T7" fmla="*/ 190 h 341"/>
                <a:gd name="T8" fmla="*/ 170 w 265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41">
                  <a:moveTo>
                    <a:pt x="170" y="0"/>
                  </a:moveTo>
                  <a:lnTo>
                    <a:pt x="0" y="154"/>
                  </a:lnTo>
                  <a:lnTo>
                    <a:pt x="104" y="341"/>
                  </a:lnTo>
                  <a:lnTo>
                    <a:pt x="265" y="19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932"/>
            <p:cNvSpPr/>
            <p:nvPr/>
          </p:nvSpPr>
          <p:spPr bwMode="auto">
            <a:xfrm>
              <a:off x="3087888" y="4053868"/>
              <a:ext cx="381684" cy="504858"/>
            </a:xfrm>
            <a:custGeom>
              <a:avLst/>
              <a:gdLst>
                <a:gd name="T0" fmla="*/ 95 w 251"/>
                <a:gd name="T1" fmla="*/ 332 h 332"/>
                <a:gd name="T2" fmla="*/ 251 w 251"/>
                <a:gd name="T3" fmla="*/ 182 h 332"/>
                <a:gd name="T4" fmla="*/ 159 w 251"/>
                <a:gd name="T5" fmla="*/ 0 h 332"/>
                <a:gd name="T6" fmla="*/ 0 w 251"/>
                <a:gd name="T7" fmla="*/ 142 h 332"/>
                <a:gd name="T8" fmla="*/ 95 w 251"/>
                <a:gd name="T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32">
                  <a:moveTo>
                    <a:pt x="95" y="332"/>
                  </a:moveTo>
                  <a:lnTo>
                    <a:pt x="251" y="182"/>
                  </a:lnTo>
                  <a:lnTo>
                    <a:pt x="159" y="0"/>
                  </a:lnTo>
                  <a:lnTo>
                    <a:pt x="0" y="142"/>
                  </a:lnTo>
                  <a:lnTo>
                    <a:pt x="95" y="3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933"/>
            <p:cNvSpPr/>
            <p:nvPr/>
          </p:nvSpPr>
          <p:spPr bwMode="auto">
            <a:xfrm>
              <a:off x="3451324" y="4780742"/>
              <a:ext cx="76033" cy="68429"/>
            </a:xfrm>
            <a:custGeom>
              <a:avLst/>
              <a:gdLst>
                <a:gd name="T0" fmla="*/ 24 w 50"/>
                <a:gd name="T1" fmla="*/ 33 h 45"/>
                <a:gd name="T2" fmla="*/ 50 w 50"/>
                <a:gd name="T3" fmla="*/ 0 h 45"/>
                <a:gd name="T4" fmla="*/ 0 w 50"/>
                <a:gd name="T5" fmla="*/ 45 h 45"/>
                <a:gd name="T6" fmla="*/ 24 w 50"/>
                <a:gd name="T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24" y="33"/>
                  </a:moveTo>
                  <a:lnTo>
                    <a:pt x="50" y="0"/>
                  </a:lnTo>
                  <a:lnTo>
                    <a:pt x="0" y="45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934"/>
            <p:cNvSpPr/>
            <p:nvPr/>
          </p:nvSpPr>
          <p:spPr bwMode="auto">
            <a:xfrm>
              <a:off x="2934301" y="3752779"/>
              <a:ext cx="395370" cy="517023"/>
            </a:xfrm>
            <a:custGeom>
              <a:avLst/>
              <a:gdLst>
                <a:gd name="T0" fmla="*/ 260 w 260"/>
                <a:gd name="T1" fmla="*/ 198 h 340"/>
                <a:gd name="T2" fmla="*/ 158 w 260"/>
                <a:gd name="T3" fmla="*/ 0 h 340"/>
                <a:gd name="T4" fmla="*/ 0 w 260"/>
                <a:gd name="T5" fmla="*/ 134 h 340"/>
                <a:gd name="T6" fmla="*/ 101 w 260"/>
                <a:gd name="T7" fmla="*/ 340 h 340"/>
                <a:gd name="T8" fmla="*/ 260 w 260"/>
                <a:gd name="T9" fmla="*/ 19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40">
                  <a:moveTo>
                    <a:pt x="260" y="198"/>
                  </a:moveTo>
                  <a:lnTo>
                    <a:pt x="158" y="0"/>
                  </a:lnTo>
                  <a:lnTo>
                    <a:pt x="0" y="134"/>
                  </a:lnTo>
                  <a:lnTo>
                    <a:pt x="101" y="340"/>
                  </a:lnTo>
                  <a:lnTo>
                    <a:pt x="260" y="198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935"/>
            <p:cNvSpPr/>
            <p:nvPr/>
          </p:nvSpPr>
          <p:spPr bwMode="auto">
            <a:xfrm>
              <a:off x="2534369" y="3729969"/>
              <a:ext cx="399932" cy="468362"/>
            </a:xfrm>
            <a:custGeom>
              <a:avLst/>
              <a:gdLst>
                <a:gd name="T0" fmla="*/ 263 w 263"/>
                <a:gd name="T1" fmla="*/ 149 h 308"/>
                <a:gd name="T2" fmla="*/ 189 w 263"/>
                <a:gd name="T3" fmla="*/ 0 h 308"/>
                <a:gd name="T4" fmla="*/ 0 w 263"/>
                <a:gd name="T5" fmla="*/ 161 h 308"/>
                <a:gd name="T6" fmla="*/ 83 w 263"/>
                <a:gd name="T7" fmla="*/ 308 h 308"/>
                <a:gd name="T8" fmla="*/ 263 w 263"/>
                <a:gd name="T9" fmla="*/ 14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308">
                  <a:moveTo>
                    <a:pt x="263" y="149"/>
                  </a:moveTo>
                  <a:lnTo>
                    <a:pt x="189" y="0"/>
                  </a:lnTo>
                  <a:lnTo>
                    <a:pt x="0" y="161"/>
                  </a:lnTo>
                  <a:lnTo>
                    <a:pt x="83" y="308"/>
                  </a:lnTo>
                  <a:lnTo>
                    <a:pt x="263" y="1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936"/>
            <p:cNvSpPr/>
            <p:nvPr/>
          </p:nvSpPr>
          <p:spPr bwMode="auto">
            <a:xfrm>
              <a:off x="2660584" y="3956546"/>
              <a:ext cx="427304" cy="547436"/>
            </a:xfrm>
            <a:custGeom>
              <a:avLst/>
              <a:gdLst>
                <a:gd name="T0" fmla="*/ 111 w 281"/>
                <a:gd name="T1" fmla="*/ 360 h 360"/>
                <a:gd name="T2" fmla="*/ 281 w 281"/>
                <a:gd name="T3" fmla="*/ 206 h 360"/>
                <a:gd name="T4" fmla="*/ 180 w 281"/>
                <a:gd name="T5" fmla="*/ 0 h 360"/>
                <a:gd name="T6" fmla="*/ 0 w 281"/>
                <a:gd name="T7" fmla="*/ 159 h 360"/>
                <a:gd name="T8" fmla="*/ 111 w 281"/>
                <a:gd name="T9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60">
                  <a:moveTo>
                    <a:pt x="111" y="360"/>
                  </a:moveTo>
                  <a:lnTo>
                    <a:pt x="281" y="206"/>
                  </a:lnTo>
                  <a:lnTo>
                    <a:pt x="180" y="0"/>
                  </a:lnTo>
                  <a:lnTo>
                    <a:pt x="0" y="159"/>
                  </a:lnTo>
                  <a:lnTo>
                    <a:pt x="111" y="36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937"/>
            <p:cNvSpPr/>
            <p:nvPr/>
          </p:nvSpPr>
          <p:spPr bwMode="auto">
            <a:xfrm>
              <a:off x="2736616" y="5312971"/>
              <a:ext cx="279801" cy="323900"/>
            </a:xfrm>
            <a:custGeom>
              <a:avLst/>
              <a:gdLst>
                <a:gd name="T0" fmla="*/ 0 w 78"/>
                <a:gd name="T1" fmla="*/ 54 h 90"/>
                <a:gd name="T2" fmla="*/ 78 w 78"/>
                <a:gd name="T3" fmla="*/ 90 h 90"/>
                <a:gd name="T4" fmla="*/ 59 w 78"/>
                <a:gd name="T5" fmla="*/ 16 h 90"/>
                <a:gd name="T6" fmla="*/ 64 w 78"/>
                <a:gd name="T7" fmla="*/ 4 h 90"/>
                <a:gd name="T8" fmla="*/ 59 w 78"/>
                <a:gd name="T9" fmla="*/ 0 h 90"/>
                <a:gd name="T10" fmla="*/ 0 w 78"/>
                <a:gd name="T11" fmla="*/ 5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90">
                  <a:moveTo>
                    <a:pt x="0" y="54"/>
                  </a:moveTo>
                  <a:cubicBezTo>
                    <a:pt x="43" y="81"/>
                    <a:pt x="78" y="90"/>
                    <a:pt x="78" y="9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2" y="3"/>
                    <a:pt x="60" y="2"/>
                    <a:pt x="59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938"/>
            <p:cNvSpPr/>
            <p:nvPr/>
          </p:nvSpPr>
          <p:spPr bwMode="auto">
            <a:xfrm>
              <a:off x="2157247" y="4464445"/>
              <a:ext cx="355833" cy="529188"/>
            </a:xfrm>
            <a:custGeom>
              <a:avLst/>
              <a:gdLst>
                <a:gd name="T0" fmla="*/ 55 w 99"/>
                <a:gd name="T1" fmla="*/ 0 h 147"/>
                <a:gd name="T2" fmla="*/ 0 w 99"/>
                <a:gd name="T3" fmla="*/ 48 h 147"/>
                <a:gd name="T4" fmla="*/ 35 w 99"/>
                <a:gd name="T5" fmla="*/ 147 h 147"/>
                <a:gd name="T6" fmla="*/ 99 w 99"/>
                <a:gd name="T7" fmla="*/ 90 h 147"/>
                <a:gd name="T8" fmla="*/ 55 w 9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47">
                  <a:moveTo>
                    <a:pt x="5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7" y="84"/>
                    <a:pt x="19" y="116"/>
                    <a:pt x="35" y="14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1" y="59"/>
                    <a:pt x="67" y="29"/>
                    <a:pt x="55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939"/>
            <p:cNvSpPr/>
            <p:nvPr/>
          </p:nvSpPr>
          <p:spPr bwMode="auto">
            <a:xfrm>
              <a:off x="2110106" y="4205934"/>
              <a:ext cx="244826" cy="431866"/>
            </a:xfrm>
            <a:custGeom>
              <a:avLst/>
              <a:gdLst>
                <a:gd name="T0" fmla="*/ 42 w 68"/>
                <a:gd name="T1" fmla="*/ 0 h 120"/>
                <a:gd name="T2" fmla="*/ 0 w 68"/>
                <a:gd name="T3" fmla="*/ 36 h 120"/>
                <a:gd name="T4" fmla="*/ 13 w 68"/>
                <a:gd name="T5" fmla="*/ 120 h 120"/>
                <a:gd name="T6" fmla="*/ 68 w 68"/>
                <a:gd name="T7" fmla="*/ 72 h 120"/>
                <a:gd name="T8" fmla="*/ 42 w 68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0">
                  <a:moveTo>
                    <a:pt x="42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" y="67"/>
                    <a:pt x="7" y="95"/>
                    <a:pt x="13" y="120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7" y="46"/>
                    <a:pt x="49" y="22"/>
                    <a:pt x="42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940"/>
            <p:cNvSpPr/>
            <p:nvPr/>
          </p:nvSpPr>
          <p:spPr bwMode="auto">
            <a:xfrm>
              <a:off x="2281940" y="4788345"/>
              <a:ext cx="418180" cy="489651"/>
            </a:xfrm>
            <a:custGeom>
              <a:avLst/>
              <a:gdLst>
                <a:gd name="T0" fmla="*/ 64 w 116"/>
                <a:gd name="T1" fmla="*/ 0 h 136"/>
                <a:gd name="T2" fmla="*/ 0 w 116"/>
                <a:gd name="T3" fmla="*/ 57 h 136"/>
                <a:gd name="T4" fmla="*/ 51 w 116"/>
                <a:gd name="T5" fmla="*/ 133 h 136"/>
                <a:gd name="T6" fmla="*/ 54 w 116"/>
                <a:gd name="T7" fmla="*/ 136 h 136"/>
                <a:gd name="T8" fmla="*/ 116 w 116"/>
                <a:gd name="T9" fmla="*/ 77 h 136"/>
                <a:gd name="T10" fmla="*/ 64 w 116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36">
                  <a:moveTo>
                    <a:pt x="64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3" y="83"/>
                    <a:pt x="30" y="108"/>
                    <a:pt x="51" y="133"/>
                  </a:cubicBezTo>
                  <a:cubicBezTo>
                    <a:pt x="52" y="134"/>
                    <a:pt x="53" y="135"/>
                    <a:pt x="54" y="136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52"/>
                    <a:pt x="79" y="26"/>
                    <a:pt x="64" y="0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941"/>
            <p:cNvSpPr/>
            <p:nvPr/>
          </p:nvSpPr>
          <p:spPr bwMode="auto">
            <a:xfrm>
              <a:off x="2105544" y="3935257"/>
              <a:ext cx="155107" cy="399932"/>
            </a:xfrm>
            <a:custGeom>
              <a:avLst/>
              <a:gdLst>
                <a:gd name="T0" fmla="*/ 23 w 43"/>
                <a:gd name="T1" fmla="*/ 0 h 111"/>
                <a:gd name="T2" fmla="*/ 7 w 43"/>
                <a:gd name="T3" fmla="*/ 12 h 111"/>
                <a:gd name="T4" fmla="*/ 1 w 43"/>
                <a:gd name="T5" fmla="*/ 106 h 111"/>
                <a:gd name="T6" fmla="*/ 1 w 43"/>
                <a:gd name="T7" fmla="*/ 111 h 111"/>
                <a:gd name="T8" fmla="*/ 43 w 43"/>
                <a:gd name="T9" fmla="*/ 75 h 111"/>
                <a:gd name="T10" fmla="*/ 23 w 43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1">
                  <a:moveTo>
                    <a:pt x="23" y="0"/>
                  </a:moveTo>
                  <a:cubicBezTo>
                    <a:pt x="13" y="7"/>
                    <a:pt x="7" y="12"/>
                    <a:pt x="7" y="12"/>
                  </a:cubicBezTo>
                  <a:cubicBezTo>
                    <a:pt x="0" y="26"/>
                    <a:pt x="1" y="106"/>
                    <a:pt x="1" y="106"/>
                  </a:cubicBezTo>
                  <a:cubicBezTo>
                    <a:pt x="1" y="107"/>
                    <a:pt x="1" y="109"/>
                    <a:pt x="1" y="111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33" y="44"/>
                    <a:pt x="27" y="18"/>
                    <a:pt x="23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942"/>
            <p:cNvSpPr/>
            <p:nvPr/>
          </p:nvSpPr>
          <p:spPr bwMode="auto">
            <a:xfrm>
              <a:off x="2700121" y="4788345"/>
              <a:ext cx="421222" cy="524626"/>
            </a:xfrm>
            <a:custGeom>
              <a:avLst/>
              <a:gdLst>
                <a:gd name="T0" fmla="*/ 117 w 117"/>
                <a:gd name="T1" fmla="*/ 66 h 146"/>
                <a:gd name="T2" fmla="*/ 80 w 117"/>
                <a:gd name="T3" fmla="*/ 0 h 146"/>
                <a:gd name="T4" fmla="*/ 0 w 117"/>
                <a:gd name="T5" fmla="*/ 77 h 146"/>
                <a:gd name="T6" fmla="*/ 69 w 117"/>
                <a:gd name="T7" fmla="*/ 146 h 146"/>
                <a:gd name="T8" fmla="*/ 78 w 117"/>
                <a:gd name="T9" fmla="*/ 137 h 146"/>
                <a:gd name="T10" fmla="*/ 103 w 117"/>
                <a:gd name="T11" fmla="*/ 73 h 146"/>
                <a:gd name="T12" fmla="*/ 117 w 117"/>
                <a:gd name="T13" fmla="*/ 6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117" y="66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2"/>
                    <a:pt x="43" y="125"/>
                    <a:pt x="69" y="146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17" y="6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943"/>
            <p:cNvSpPr/>
            <p:nvPr/>
          </p:nvSpPr>
          <p:spPr bwMode="auto">
            <a:xfrm>
              <a:off x="2947987" y="5281037"/>
              <a:ext cx="31934" cy="47140"/>
            </a:xfrm>
            <a:custGeom>
              <a:avLst/>
              <a:gdLst>
                <a:gd name="T0" fmla="*/ 5 w 9"/>
                <a:gd name="T1" fmla="*/ 13 h 13"/>
                <a:gd name="T2" fmla="*/ 9 w 9"/>
                <a:gd name="T3" fmla="*/ 0 h 13"/>
                <a:gd name="T4" fmla="*/ 0 w 9"/>
                <a:gd name="T5" fmla="*/ 9 h 13"/>
                <a:gd name="T6" fmla="*/ 5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5" y="13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2"/>
                    <a:pt x="5" y="13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944"/>
            <p:cNvSpPr/>
            <p:nvPr/>
          </p:nvSpPr>
          <p:spPr bwMode="auto">
            <a:xfrm>
              <a:off x="2476584" y="5065104"/>
              <a:ext cx="471403" cy="442511"/>
            </a:xfrm>
            <a:custGeom>
              <a:avLst/>
              <a:gdLst>
                <a:gd name="T0" fmla="*/ 62 w 131"/>
                <a:gd name="T1" fmla="*/ 0 h 123"/>
                <a:gd name="T2" fmla="*/ 0 w 131"/>
                <a:gd name="T3" fmla="*/ 59 h 123"/>
                <a:gd name="T4" fmla="*/ 72 w 131"/>
                <a:gd name="T5" fmla="*/ 123 h 123"/>
                <a:gd name="T6" fmla="*/ 131 w 131"/>
                <a:gd name="T7" fmla="*/ 69 h 123"/>
                <a:gd name="T8" fmla="*/ 62 w 131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23">
                  <a:moveTo>
                    <a:pt x="62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23" y="87"/>
                    <a:pt x="49" y="108"/>
                    <a:pt x="72" y="123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05" y="48"/>
                    <a:pt x="82" y="25"/>
                    <a:pt x="62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945"/>
            <p:cNvSpPr/>
            <p:nvPr/>
          </p:nvSpPr>
          <p:spPr bwMode="auto">
            <a:xfrm>
              <a:off x="3174565" y="3590068"/>
              <a:ext cx="392329" cy="463800"/>
            </a:xfrm>
            <a:custGeom>
              <a:avLst/>
              <a:gdLst>
                <a:gd name="T0" fmla="*/ 43 w 109"/>
                <a:gd name="T1" fmla="*/ 129 h 129"/>
                <a:gd name="T2" fmla="*/ 109 w 109"/>
                <a:gd name="T3" fmla="*/ 70 h 129"/>
                <a:gd name="T4" fmla="*/ 51 w 109"/>
                <a:gd name="T5" fmla="*/ 0 h 129"/>
                <a:gd name="T6" fmla="*/ 0 w 109"/>
                <a:gd name="T7" fmla="*/ 45 h 129"/>
                <a:gd name="T8" fmla="*/ 43 w 109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29">
                  <a:moveTo>
                    <a:pt x="43" y="129"/>
                  </a:moveTo>
                  <a:cubicBezTo>
                    <a:pt x="109" y="70"/>
                    <a:pt x="109" y="70"/>
                    <a:pt x="109" y="70"/>
                  </a:cubicBezTo>
                  <a:cubicBezTo>
                    <a:pt x="88" y="43"/>
                    <a:pt x="60" y="10"/>
                    <a:pt x="51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43" y="12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946"/>
            <p:cNvSpPr/>
            <p:nvPr/>
          </p:nvSpPr>
          <p:spPr bwMode="auto">
            <a:xfrm>
              <a:off x="2189180" y="3769506"/>
              <a:ext cx="345189" cy="436428"/>
            </a:xfrm>
            <a:custGeom>
              <a:avLst/>
              <a:gdLst>
                <a:gd name="T0" fmla="*/ 96 w 96"/>
                <a:gd name="T1" fmla="*/ 57 h 121"/>
                <a:gd name="T2" fmla="*/ 65 w 96"/>
                <a:gd name="T3" fmla="*/ 0 h 121"/>
                <a:gd name="T4" fmla="*/ 0 w 96"/>
                <a:gd name="T5" fmla="*/ 46 h 121"/>
                <a:gd name="T6" fmla="*/ 20 w 96"/>
                <a:gd name="T7" fmla="*/ 121 h 121"/>
                <a:gd name="T8" fmla="*/ 96 w 96"/>
                <a:gd name="T9" fmla="*/ 5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1">
                  <a:moveTo>
                    <a:pt x="96" y="5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1" y="17"/>
                    <a:pt x="16" y="35"/>
                    <a:pt x="0" y="46"/>
                  </a:cubicBezTo>
                  <a:cubicBezTo>
                    <a:pt x="4" y="64"/>
                    <a:pt x="10" y="90"/>
                    <a:pt x="20" y="121"/>
                  </a:cubicBezTo>
                  <a:lnTo>
                    <a:pt x="96" y="5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947"/>
            <p:cNvSpPr/>
            <p:nvPr/>
          </p:nvSpPr>
          <p:spPr bwMode="auto">
            <a:xfrm>
              <a:off x="3092450" y="3576383"/>
              <a:ext cx="266115" cy="176396"/>
            </a:xfrm>
            <a:custGeom>
              <a:avLst/>
              <a:gdLst>
                <a:gd name="T0" fmla="*/ 74 w 74"/>
                <a:gd name="T1" fmla="*/ 4 h 49"/>
                <a:gd name="T2" fmla="*/ 72 w 74"/>
                <a:gd name="T3" fmla="*/ 0 h 49"/>
                <a:gd name="T4" fmla="*/ 0 w 74"/>
                <a:gd name="T5" fmla="*/ 5 h 49"/>
                <a:gd name="T6" fmla="*/ 23 w 74"/>
                <a:gd name="T7" fmla="*/ 49 h 49"/>
                <a:gd name="T8" fmla="*/ 74 w 74"/>
                <a:gd name="T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4"/>
                  </a:move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39" y="2"/>
                    <a:pt x="0" y="5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74" y="4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948"/>
            <p:cNvSpPr/>
            <p:nvPr/>
          </p:nvSpPr>
          <p:spPr bwMode="auto">
            <a:xfrm>
              <a:off x="3329672" y="3842497"/>
              <a:ext cx="355833" cy="488130"/>
            </a:xfrm>
            <a:custGeom>
              <a:avLst/>
              <a:gdLst>
                <a:gd name="T0" fmla="*/ 39 w 99"/>
                <a:gd name="T1" fmla="*/ 136 h 136"/>
                <a:gd name="T2" fmla="*/ 98 w 99"/>
                <a:gd name="T3" fmla="*/ 79 h 136"/>
                <a:gd name="T4" fmla="*/ 96 w 99"/>
                <a:gd name="T5" fmla="*/ 39 h 136"/>
                <a:gd name="T6" fmla="*/ 66 w 99"/>
                <a:gd name="T7" fmla="*/ 0 h 136"/>
                <a:gd name="T8" fmla="*/ 0 w 99"/>
                <a:gd name="T9" fmla="*/ 59 h 136"/>
                <a:gd name="T10" fmla="*/ 39 w 99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36">
                  <a:moveTo>
                    <a:pt x="39" y="136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9" y="48"/>
                    <a:pt x="97" y="44"/>
                    <a:pt x="96" y="39"/>
                  </a:cubicBezTo>
                  <a:cubicBezTo>
                    <a:pt x="96" y="37"/>
                    <a:pt x="83" y="20"/>
                    <a:pt x="66" y="0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39" y="136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949"/>
            <p:cNvSpPr/>
            <p:nvPr/>
          </p:nvSpPr>
          <p:spPr bwMode="auto">
            <a:xfrm>
              <a:off x="2821773" y="3594630"/>
              <a:ext cx="352792" cy="361916"/>
            </a:xfrm>
            <a:custGeom>
              <a:avLst/>
              <a:gdLst>
                <a:gd name="T0" fmla="*/ 31 w 98"/>
                <a:gd name="T1" fmla="*/ 101 h 101"/>
                <a:gd name="T2" fmla="*/ 98 w 98"/>
                <a:gd name="T3" fmla="*/ 44 h 101"/>
                <a:gd name="T4" fmla="*/ 75 w 98"/>
                <a:gd name="T5" fmla="*/ 0 h 101"/>
                <a:gd name="T6" fmla="*/ 42 w 98"/>
                <a:gd name="T7" fmla="*/ 2 h 101"/>
                <a:gd name="T8" fmla="*/ 0 w 98"/>
                <a:gd name="T9" fmla="*/ 38 h 101"/>
                <a:gd name="T10" fmla="*/ 31 w 98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01">
                  <a:moveTo>
                    <a:pt x="31" y="101"/>
                  </a:moveTo>
                  <a:cubicBezTo>
                    <a:pt x="98" y="44"/>
                    <a:pt x="98" y="44"/>
                    <a:pt x="98" y="4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1"/>
                    <a:pt x="53" y="2"/>
                    <a:pt x="42" y="2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31" y="10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950"/>
            <p:cNvSpPr/>
            <p:nvPr/>
          </p:nvSpPr>
          <p:spPr bwMode="auto">
            <a:xfrm>
              <a:off x="2763988" y="3600713"/>
              <a:ext cx="209850" cy="129256"/>
            </a:xfrm>
            <a:custGeom>
              <a:avLst/>
              <a:gdLst>
                <a:gd name="T0" fmla="*/ 58 w 58"/>
                <a:gd name="T1" fmla="*/ 0 h 36"/>
                <a:gd name="T2" fmla="*/ 0 w 58"/>
                <a:gd name="T3" fmla="*/ 5 h 36"/>
                <a:gd name="T4" fmla="*/ 16 w 58"/>
                <a:gd name="T5" fmla="*/ 36 h 36"/>
                <a:gd name="T6" fmla="*/ 58 w 5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37" y="2"/>
                    <a:pt x="17" y="3"/>
                    <a:pt x="0" y="5"/>
                  </a:cubicBezTo>
                  <a:cubicBezTo>
                    <a:pt x="16" y="36"/>
                    <a:pt x="16" y="36"/>
                    <a:pt x="16" y="36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951"/>
            <p:cNvSpPr/>
            <p:nvPr/>
          </p:nvSpPr>
          <p:spPr bwMode="auto">
            <a:xfrm>
              <a:off x="2423361" y="3618961"/>
              <a:ext cx="398412" cy="355833"/>
            </a:xfrm>
            <a:custGeom>
              <a:avLst/>
              <a:gdLst>
                <a:gd name="T0" fmla="*/ 111 w 111"/>
                <a:gd name="T1" fmla="*/ 31 h 99"/>
                <a:gd name="T2" fmla="*/ 95 w 111"/>
                <a:gd name="T3" fmla="*/ 0 h 99"/>
                <a:gd name="T4" fmla="*/ 56 w 111"/>
                <a:gd name="T5" fmla="*/ 3 h 99"/>
                <a:gd name="T6" fmla="*/ 0 w 111"/>
                <a:gd name="T7" fmla="*/ 42 h 99"/>
                <a:gd name="T8" fmla="*/ 31 w 111"/>
                <a:gd name="T9" fmla="*/ 99 h 99"/>
                <a:gd name="T10" fmla="*/ 111 w 111"/>
                <a:gd name="T11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9">
                  <a:moveTo>
                    <a:pt x="111" y="3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2" y="1"/>
                    <a:pt x="56" y="3"/>
                    <a:pt x="56" y="3"/>
                  </a:cubicBezTo>
                  <a:cubicBezTo>
                    <a:pt x="55" y="3"/>
                    <a:pt x="29" y="22"/>
                    <a:pt x="0" y="42"/>
                  </a:cubicBezTo>
                  <a:cubicBezTo>
                    <a:pt x="31" y="99"/>
                    <a:pt x="31" y="99"/>
                    <a:pt x="31" y="99"/>
                  </a:cubicBezTo>
                  <a:lnTo>
                    <a:pt x="111" y="31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952"/>
            <p:cNvSpPr/>
            <p:nvPr/>
          </p:nvSpPr>
          <p:spPr bwMode="auto">
            <a:xfrm>
              <a:off x="5014558" y="4741205"/>
              <a:ext cx="326941" cy="378643"/>
            </a:xfrm>
            <a:custGeom>
              <a:avLst/>
              <a:gdLst>
                <a:gd name="T0" fmla="*/ 0 w 215"/>
                <a:gd name="T1" fmla="*/ 95 h 249"/>
                <a:gd name="T2" fmla="*/ 87 w 215"/>
                <a:gd name="T3" fmla="*/ 249 h 249"/>
                <a:gd name="T4" fmla="*/ 215 w 215"/>
                <a:gd name="T5" fmla="*/ 154 h 249"/>
                <a:gd name="T6" fmla="*/ 137 w 215"/>
                <a:gd name="T7" fmla="*/ 0 h 249"/>
                <a:gd name="T8" fmla="*/ 0 w 215"/>
                <a:gd name="T9" fmla="*/ 9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49">
                  <a:moveTo>
                    <a:pt x="0" y="95"/>
                  </a:moveTo>
                  <a:lnTo>
                    <a:pt x="87" y="249"/>
                  </a:lnTo>
                  <a:lnTo>
                    <a:pt x="215" y="154"/>
                  </a:lnTo>
                  <a:lnTo>
                    <a:pt x="137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953"/>
            <p:cNvSpPr/>
            <p:nvPr/>
          </p:nvSpPr>
          <p:spPr bwMode="auto">
            <a:xfrm>
              <a:off x="4988707" y="4195289"/>
              <a:ext cx="302610" cy="311734"/>
            </a:xfrm>
            <a:custGeom>
              <a:avLst/>
              <a:gdLst>
                <a:gd name="T0" fmla="*/ 78 w 199"/>
                <a:gd name="T1" fmla="*/ 205 h 205"/>
                <a:gd name="T2" fmla="*/ 199 w 199"/>
                <a:gd name="T3" fmla="*/ 127 h 205"/>
                <a:gd name="T4" fmla="*/ 76 w 199"/>
                <a:gd name="T5" fmla="*/ 0 h 205"/>
                <a:gd name="T6" fmla="*/ 0 w 199"/>
                <a:gd name="T7" fmla="*/ 52 h 205"/>
                <a:gd name="T8" fmla="*/ 78 w 199"/>
                <a:gd name="T9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05">
                  <a:moveTo>
                    <a:pt x="78" y="205"/>
                  </a:moveTo>
                  <a:lnTo>
                    <a:pt x="199" y="127"/>
                  </a:lnTo>
                  <a:lnTo>
                    <a:pt x="76" y="0"/>
                  </a:lnTo>
                  <a:lnTo>
                    <a:pt x="0" y="52"/>
                  </a:lnTo>
                  <a:lnTo>
                    <a:pt x="78" y="20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954"/>
            <p:cNvSpPr/>
            <p:nvPr/>
          </p:nvSpPr>
          <p:spPr bwMode="auto">
            <a:xfrm>
              <a:off x="4657204" y="5014923"/>
              <a:ext cx="313255" cy="352792"/>
            </a:xfrm>
            <a:custGeom>
              <a:avLst/>
              <a:gdLst>
                <a:gd name="T0" fmla="*/ 0 w 206"/>
                <a:gd name="T1" fmla="*/ 76 h 232"/>
                <a:gd name="T2" fmla="*/ 104 w 206"/>
                <a:gd name="T3" fmla="*/ 232 h 232"/>
                <a:gd name="T4" fmla="*/ 206 w 206"/>
                <a:gd name="T5" fmla="*/ 156 h 232"/>
                <a:gd name="T6" fmla="*/ 109 w 206"/>
                <a:gd name="T7" fmla="*/ 0 h 232"/>
                <a:gd name="T8" fmla="*/ 0 w 206"/>
                <a:gd name="T9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32">
                  <a:moveTo>
                    <a:pt x="0" y="76"/>
                  </a:moveTo>
                  <a:lnTo>
                    <a:pt x="104" y="232"/>
                  </a:lnTo>
                  <a:lnTo>
                    <a:pt x="206" y="156"/>
                  </a:lnTo>
                  <a:lnTo>
                    <a:pt x="109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955"/>
            <p:cNvSpPr/>
            <p:nvPr/>
          </p:nvSpPr>
          <p:spPr bwMode="auto">
            <a:xfrm>
              <a:off x="5222888" y="4630197"/>
              <a:ext cx="215933" cy="345189"/>
            </a:xfrm>
            <a:custGeom>
              <a:avLst/>
              <a:gdLst>
                <a:gd name="T0" fmla="*/ 78 w 142"/>
                <a:gd name="T1" fmla="*/ 227 h 227"/>
                <a:gd name="T2" fmla="*/ 142 w 142"/>
                <a:gd name="T3" fmla="*/ 180 h 227"/>
                <a:gd name="T4" fmla="*/ 104 w 142"/>
                <a:gd name="T5" fmla="*/ 0 h 227"/>
                <a:gd name="T6" fmla="*/ 0 w 142"/>
                <a:gd name="T7" fmla="*/ 73 h 227"/>
                <a:gd name="T8" fmla="*/ 78 w 142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27">
                  <a:moveTo>
                    <a:pt x="78" y="227"/>
                  </a:moveTo>
                  <a:lnTo>
                    <a:pt x="142" y="180"/>
                  </a:lnTo>
                  <a:lnTo>
                    <a:pt x="104" y="0"/>
                  </a:lnTo>
                  <a:lnTo>
                    <a:pt x="0" y="73"/>
                  </a:lnTo>
                  <a:lnTo>
                    <a:pt x="78" y="22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956"/>
            <p:cNvSpPr/>
            <p:nvPr/>
          </p:nvSpPr>
          <p:spPr bwMode="auto">
            <a:xfrm>
              <a:off x="4509700" y="4791386"/>
              <a:ext cx="313255" cy="339106"/>
            </a:xfrm>
            <a:custGeom>
              <a:avLst/>
              <a:gdLst>
                <a:gd name="T0" fmla="*/ 111 w 206"/>
                <a:gd name="T1" fmla="*/ 0 h 223"/>
                <a:gd name="T2" fmla="*/ 0 w 206"/>
                <a:gd name="T3" fmla="*/ 76 h 223"/>
                <a:gd name="T4" fmla="*/ 97 w 206"/>
                <a:gd name="T5" fmla="*/ 223 h 223"/>
                <a:gd name="T6" fmla="*/ 206 w 206"/>
                <a:gd name="T7" fmla="*/ 147 h 223"/>
                <a:gd name="T8" fmla="*/ 111 w 206"/>
                <a:gd name="T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23">
                  <a:moveTo>
                    <a:pt x="111" y="0"/>
                  </a:moveTo>
                  <a:lnTo>
                    <a:pt x="0" y="76"/>
                  </a:lnTo>
                  <a:lnTo>
                    <a:pt x="97" y="223"/>
                  </a:lnTo>
                  <a:lnTo>
                    <a:pt x="206" y="1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957"/>
            <p:cNvSpPr/>
            <p:nvPr/>
          </p:nvSpPr>
          <p:spPr bwMode="auto">
            <a:xfrm>
              <a:off x="5107318" y="4388413"/>
              <a:ext cx="273718" cy="352792"/>
            </a:xfrm>
            <a:custGeom>
              <a:avLst/>
              <a:gdLst>
                <a:gd name="T0" fmla="*/ 76 w 180"/>
                <a:gd name="T1" fmla="*/ 232 h 232"/>
                <a:gd name="T2" fmla="*/ 180 w 180"/>
                <a:gd name="T3" fmla="*/ 159 h 232"/>
                <a:gd name="T4" fmla="*/ 154 w 180"/>
                <a:gd name="T5" fmla="*/ 36 h 232"/>
                <a:gd name="T6" fmla="*/ 121 w 180"/>
                <a:gd name="T7" fmla="*/ 0 h 232"/>
                <a:gd name="T8" fmla="*/ 0 w 180"/>
                <a:gd name="T9" fmla="*/ 78 h 232"/>
                <a:gd name="T10" fmla="*/ 76 w 180"/>
                <a:gd name="T1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32">
                  <a:moveTo>
                    <a:pt x="76" y="232"/>
                  </a:moveTo>
                  <a:lnTo>
                    <a:pt x="180" y="159"/>
                  </a:lnTo>
                  <a:lnTo>
                    <a:pt x="154" y="36"/>
                  </a:lnTo>
                  <a:lnTo>
                    <a:pt x="121" y="0"/>
                  </a:lnTo>
                  <a:lnTo>
                    <a:pt x="0" y="78"/>
                  </a:lnTo>
                  <a:lnTo>
                    <a:pt x="76" y="23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958"/>
            <p:cNvSpPr/>
            <p:nvPr/>
          </p:nvSpPr>
          <p:spPr bwMode="auto">
            <a:xfrm>
              <a:off x="4822955" y="4885667"/>
              <a:ext cx="323900" cy="366478"/>
            </a:xfrm>
            <a:custGeom>
              <a:avLst/>
              <a:gdLst>
                <a:gd name="T0" fmla="*/ 0 w 213"/>
                <a:gd name="T1" fmla="*/ 85 h 241"/>
                <a:gd name="T2" fmla="*/ 97 w 213"/>
                <a:gd name="T3" fmla="*/ 241 h 241"/>
                <a:gd name="T4" fmla="*/ 213 w 213"/>
                <a:gd name="T5" fmla="*/ 154 h 241"/>
                <a:gd name="T6" fmla="*/ 126 w 213"/>
                <a:gd name="T7" fmla="*/ 0 h 241"/>
                <a:gd name="T8" fmla="*/ 0 w 213"/>
                <a:gd name="T9" fmla="*/ 8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41">
                  <a:moveTo>
                    <a:pt x="0" y="85"/>
                  </a:moveTo>
                  <a:lnTo>
                    <a:pt x="97" y="241"/>
                  </a:lnTo>
                  <a:lnTo>
                    <a:pt x="213" y="154"/>
                  </a:lnTo>
                  <a:lnTo>
                    <a:pt x="126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959"/>
            <p:cNvSpPr/>
            <p:nvPr/>
          </p:nvSpPr>
          <p:spPr bwMode="auto">
            <a:xfrm>
              <a:off x="4751485" y="4274363"/>
              <a:ext cx="355833" cy="384726"/>
            </a:xfrm>
            <a:custGeom>
              <a:avLst/>
              <a:gdLst>
                <a:gd name="T0" fmla="*/ 234 w 234"/>
                <a:gd name="T1" fmla="*/ 153 h 253"/>
                <a:gd name="T2" fmla="*/ 156 w 234"/>
                <a:gd name="T3" fmla="*/ 0 h 253"/>
                <a:gd name="T4" fmla="*/ 0 w 234"/>
                <a:gd name="T5" fmla="*/ 106 h 253"/>
                <a:gd name="T6" fmla="*/ 85 w 234"/>
                <a:gd name="T7" fmla="*/ 253 h 253"/>
                <a:gd name="T8" fmla="*/ 234 w 234"/>
                <a:gd name="T9" fmla="*/ 1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253">
                  <a:moveTo>
                    <a:pt x="234" y="153"/>
                  </a:moveTo>
                  <a:lnTo>
                    <a:pt x="156" y="0"/>
                  </a:lnTo>
                  <a:lnTo>
                    <a:pt x="0" y="106"/>
                  </a:lnTo>
                  <a:lnTo>
                    <a:pt x="85" y="253"/>
                  </a:lnTo>
                  <a:lnTo>
                    <a:pt x="234" y="153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960"/>
            <p:cNvSpPr/>
            <p:nvPr/>
          </p:nvSpPr>
          <p:spPr bwMode="auto">
            <a:xfrm>
              <a:off x="4293767" y="4906956"/>
              <a:ext cx="363437" cy="377123"/>
            </a:xfrm>
            <a:custGeom>
              <a:avLst/>
              <a:gdLst>
                <a:gd name="T0" fmla="*/ 0 w 239"/>
                <a:gd name="T1" fmla="*/ 95 h 248"/>
                <a:gd name="T2" fmla="*/ 88 w 239"/>
                <a:gd name="T3" fmla="*/ 248 h 248"/>
                <a:gd name="T4" fmla="*/ 239 w 239"/>
                <a:gd name="T5" fmla="*/ 147 h 248"/>
                <a:gd name="T6" fmla="*/ 142 w 239"/>
                <a:gd name="T7" fmla="*/ 0 h 248"/>
                <a:gd name="T8" fmla="*/ 0 w 239"/>
                <a:gd name="T9" fmla="*/ 9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248">
                  <a:moveTo>
                    <a:pt x="0" y="95"/>
                  </a:moveTo>
                  <a:lnTo>
                    <a:pt x="88" y="248"/>
                  </a:lnTo>
                  <a:lnTo>
                    <a:pt x="239" y="147"/>
                  </a:lnTo>
                  <a:lnTo>
                    <a:pt x="14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961"/>
            <p:cNvSpPr/>
            <p:nvPr/>
          </p:nvSpPr>
          <p:spPr bwMode="auto">
            <a:xfrm>
              <a:off x="4543155" y="4435553"/>
              <a:ext cx="337585" cy="355833"/>
            </a:xfrm>
            <a:custGeom>
              <a:avLst/>
              <a:gdLst>
                <a:gd name="T0" fmla="*/ 222 w 222"/>
                <a:gd name="T1" fmla="*/ 147 h 234"/>
                <a:gd name="T2" fmla="*/ 137 w 222"/>
                <a:gd name="T3" fmla="*/ 0 h 234"/>
                <a:gd name="T4" fmla="*/ 0 w 222"/>
                <a:gd name="T5" fmla="*/ 92 h 234"/>
                <a:gd name="T6" fmla="*/ 89 w 222"/>
                <a:gd name="T7" fmla="*/ 234 h 234"/>
                <a:gd name="T8" fmla="*/ 222 w 222"/>
                <a:gd name="T9" fmla="*/ 14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234">
                  <a:moveTo>
                    <a:pt x="222" y="147"/>
                  </a:moveTo>
                  <a:lnTo>
                    <a:pt x="137" y="0"/>
                  </a:lnTo>
                  <a:lnTo>
                    <a:pt x="0" y="92"/>
                  </a:lnTo>
                  <a:lnTo>
                    <a:pt x="89" y="234"/>
                  </a:lnTo>
                  <a:lnTo>
                    <a:pt x="222" y="14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962"/>
            <p:cNvSpPr/>
            <p:nvPr/>
          </p:nvSpPr>
          <p:spPr bwMode="auto">
            <a:xfrm>
              <a:off x="4880740" y="4507024"/>
              <a:ext cx="342147" cy="378643"/>
            </a:xfrm>
            <a:custGeom>
              <a:avLst/>
              <a:gdLst>
                <a:gd name="T0" fmla="*/ 88 w 225"/>
                <a:gd name="T1" fmla="*/ 249 h 249"/>
                <a:gd name="T2" fmla="*/ 225 w 225"/>
                <a:gd name="T3" fmla="*/ 154 h 249"/>
                <a:gd name="T4" fmla="*/ 149 w 225"/>
                <a:gd name="T5" fmla="*/ 0 h 249"/>
                <a:gd name="T6" fmla="*/ 0 w 225"/>
                <a:gd name="T7" fmla="*/ 100 h 249"/>
                <a:gd name="T8" fmla="*/ 88 w 225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49">
                  <a:moveTo>
                    <a:pt x="88" y="249"/>
                  </a:moveTo>
                  <a:lnTo>
                    <a:pt x="225" y="154"/>
                  </a:lnTo>
                  <a:lnTo>
                    <a:pt x="149" y="0"/>
                  </a:lnTo>
                  <a:lnTo>
                    <a:pt x="0" y="100"/>
                  </a:lnTo>
                  <a:lnTo>
                    <a:pt x="88" y="24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963"/>
            <p:cNvSpPr/>
            <p:nvPr/>
          </p:nvSpPr>
          <p:spPr bwMode="auto">
            <a:xfrm>
              <a:off x="4167553" y="4694064"/>
              <a:ext cx="342147" cy="357354"/>
            </a:xfrm>
            <a:custGeom>
              <a:avLst/>
              <a:gdLst>
                <a:gd name="T0" fmla="*/ 133 w 225"/>
                <a:gd name="T1" fmla="*/ 0 h 235"/>
                <a:gd name="T2" fmla="*/ 0 w 225"/>
                <a:gd name="T3" fmla="*/ 90 h 235"/>
                <a:gd name="T4" fmla="*/ 83 w 225"/>
                <a:gd name="T5" fmla="*/ 235 h 235"/>
                <a:gd name="T6" fmla="*/ 225 w 225"/>
                <a:gd name="T7" fmla="*/ 140 h 235"/>
                <a:gd name="T8" fmla="*/ 133 w 225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35">
                  <a:moveTo>
                    <a:pt x="133" y="0"/>
                  </a:moveTo>
                  <a:lnTo>
                    <a:pt x="0" y="90"/>
                  </a:lnTo>
                  <a:lnTo>
                    <a:pt x="83" y="235"/>
                  </a:lnTo>
                  <a:lnTo>
                    <a:pt x="225" y="1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964"/>
            <p:cNvSpPr/>
            <p:nvPr/>
          </p:nvSpPr>
          <p:spPr bwMode="auto">
            <a:xfrm>
              <a:off x="4369800" y="4575453"/>
              <a:ext cx="308693" cy="331503"/>
            </a:xfrm>
            <a:custGeom>
              <a:avLst/>
              <a:gdLst>
                <a:gd name="T0" fmla="*/ 203 w 203"/>
                <a:gd name="T1" fmla="*/ 142 h 218"/>
                <a:gd name="T2" fmla="*/ 114 w 203"/>
                <a:gd name="T3" fmla="*/ 0 h 218"/>
                <a:gd name="T4" fmla="*/ 0 w 203"/>
                <a:gd name="T5" fmla="*/ 78 h 218"/>
                <a:gd name="T6" fmla="*/ 92 w 203"/>
                <a:gd name="T7" fmla="*/ 218 h 218"/>
                <a:gd name="T8" fmla="*/ 203 w 203"/>
                <a:gd name="T9" fmla="*/ 14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18">
                  <a:moveTo>
                    <a:pt x="203" y="142"/>
                  </a:moveTo>
                  <a:lnTo>
                    <a:pt x="114" y="0"/>
                  </a:lnTo>
                  <a:lnTo>
                    <a:pt x="0" y="78"/>
                  </a:lnTo>
                  <a:lnTo>
                    <a:pt x="92" y="218"/>
                  </a:lnTo>
                  <a:lnTo>
                    <a:pt x="203" y="142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965"/>
            <p:cNvSpPr/>
            <p:nvPr/>
          </p:nvSpPr>
          <p:spPr bwMode="auto">
            <a:xfrm>
              <a:off x="4678493" y="4659089"/>
              <a:ext cx="336065" cy="355833"/>
            </a:xfrm>
            <a:custGeom>
              <a:avLst/>
              <a:gdLst>
                <a:gd name="T0" fmla="*/ 0 w 221"/>
                <a:gd name="T1" fmla="*/ 87 h 234"/>
                <a:gd name="T2" fmla="*/ 95 w 221"/>
                <a:gd name="T3" fmla="*/ 234 h 234"/>
                <a:gd name="T4" fmla="*/ 221 w 221"/>
                <a:gd name="T5" fmla="*/ 149 h 234"/>
                <a:gd name="T6" fmla="*/ 133 w 221"/>
                <a:gd name="T7" fmla="*/ 0 h 234"/>
                <a:gd name="T8" fmla="*/ 0 w 221"/>
                <a:gd name="T9" fmla="*/ 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34">
                  <a:moveTo>
                    <a:pt x="0" y="87"/>
                  </a:moveTo>
                  <a:lnTo>
                    <a:pt x="95" y="234"/>
                  </a:lnTo>
                  <a:lnTo>
                    <a:pt x="221" y="149"/>
                  </a:lnTo>
                  <a:lnTo>
                    <a:pt x="13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966"/>
            <p:cNvSpPr/>
            <p:nvPr/>
          </p:nvSpPr>
          <p:spPr bwMode="auto">
            <a:xfrm>
              <a:off x="4283123" y="5284079"/>
              <a:ext cx="247867" cy="180958"/>
            </a:xfrm>
            <a:custGeom>
              <a:avLst/>
              <a:gdLst>
                <a:gd name="T0" fmla="*/ 0 w 69"/>
                <a:gd name="T1" fmla="*/ 28 h 50"/>
                <a:gd name="T2" fmla="*/ 13 w 69"/>
                <a:gd name="T3" fmla="*/ 45 h 50"/>
                <a:gd name="T4" fmla="*/ 69 w 69"/>
                <a:gd name="T5" fmla="*/ 50 h 50"/>
                <a:gd name="T6" fmla="*/ 40 w 69"/>
                <a:gd name="T7" fmla="*/ 0 h 50"/>
                <a:gd name="T8" fmla="*/ 0 w 69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0" y="28"/>
                  </a:moveTo>
                  <a:cubicBezTo>
                    <a:pt x="8" y="38"/>
                    <a:pt x="13" y="45"/>
                    <a:pt x="13" y="45"/>
                  </a:cubicBezTo>
                  <a:cubicBezTo>
                    <a:pt x="14" y="46"/>
                    <a:pt x="40" y="48"/>
                    <a:pt x="69" y="5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967"/>
            <p:cNvSpPr/>
            <p:nvPr/>
          </p:nvSpPr>
          <p:spPr bwMode="auto">
            <a:xfrm>
              <a:off x="4917236" y="4093405"/>
              <a:ext cx="187041" cy="180958"/>
            </a:xfrm>
            <a:custGeom>
              <a:avLst/>
              <a:gdLst>
                <a:gd name="T0" fmla="*/ 52 w 52"/>
                <a:gd name="T1" fmla="*/ 28 h 50"/>
                <a:gd name="T2" fmla="*/ 26 w 52"/>
                <a:gd name="T3" fmla="*/ 0 h 50"/>
                <a:gd name="T4" fmla="*/ 0 w 52"/>
                <a:gd name="T5" fmla="*/ 9 h 50"/>
                <a:gd name="T6" fmla="*/ 20 w 52"/>
                <a:gd name="T7" fmla="*/ 50 h 50"/>
                <a:gd name="T8" fmla="*/ 52 w 52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28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6" y="4"/>
                    <a:pt x="0" y="9"/>
                  </a:cubicBezTo>
                  <a:cubicBezTo>
                    <a:pt x="20" y="50"/>
                    <a:pt x="20" y="50"/>
                    <a:pt x="20" y="50"/>
                  </a:cubicBezTo>
                  <a:lnTo>
                    <a:pt x="52" y="2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968"/>
            <p:cNvSpPr/>
            <p:nvPr/>
          </p:nvSpPr>
          <p:spPr bwMode="auto">
            <a:xfrm>
              <a:off x="4427585" y="5130492"/>
              <a:ext cx="387767" cy="345189"/>
            </a:xfrm>
            <a:custGeom>
              <a:avLst/>
              <a:gdLst>
                <a:gd name="T0" fmla="*/ 64 w 108"/>
                <a:gd name="T1" fmla="*/ 0 h 96"/>
                <a:gd name="T2" fmla="*/ 0 w 108"/>
                <a:gd name="T3" fmla="*/ 43 h 96"/>
                <a:gd name="T4" fmla="*/ 29 w 108"/>
                <a:gd name="T5" fmla="*/ 93 h 96"/>
                <a:gd name="T6" fmla="*/ 68 w 108"/>
                <a:gd name="T7" fmla="*/ 96 h 96"/>
                <a:gd name="T8" fmla="*/ 108 w 108"/>
                <a:gd name="T9" fmla="*/ 66 h 96"/>
                <a:gd name="T10" fmla="*/ 64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64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42" y="94"/>
                    <a:pt x="55" y="95"/>
                    <a:pt x="68" y="96"/>
                  </a:cubicBezTo>
                  <a:cubicBezTo>
                    <a:pt x="108" y="66"/>
                    <a:pt x="108" y="66"/>
                    <a:pt x="108" y="66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969"/>
            <p:cNvSpPr/>
            <p:nvPr/>
          </p:nvSpPr>
          <p:spPr bwMode="auto">
            <a:xfrm>
              <a:off x="4672411" y="5367715"/>
              <a:ext cx="218974" cy="121652"/>
            </a:xfrm>
            <a:custGeom>
              <a:avLst/>
              <a:gdLst>
                <a:gd name="T0" fmla="*/ 0 w 61"/>
                <a:gd name="T1" fmla="*/ 30 h 34"/>
                <a:gd name="T2" fmla="*/ 57 w 61"/>
                <a:gd name="T3" fmla="*/ 34 h 34"/>
                <a:gd name="T4" fmla="*/ 61 w 61"/>
                <a:gd name="T5" fmla="*/ 31 h 34"/>
                <a:gd name="T6" fmla="*/ 40 w 61"/>
                <a:gd name="T7" fmla="*/ 0 h 34"/>
                <a:gd name="T8" fmla="*/ 0 w 61"/>
                <a:gd name="T9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4">
                  <a:moveTo>
                    <a:pt x="0" y="30"/>
                  </a:moveTo>
                  <a:cubicBezTo>
                    <a:pt x="30" y="32"/>
                    <a:pt x="56" y="34"/>
                    <a:pt x="57" y="34"/>
                  </a:cubicBezTo>
                  <a:cubicBezTo>
                    <a:pt x="57" y="34"/>
                    <a:pt x="59" y="33"/>
                    <a:pt x="61" y="3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970"/>
            <p:cNvSpPr/>
            <p:nvPr/>
          </p:nvSpPr>
          <p:spPr bwMode="auto">
            <a:xfrm>
              <a:off x="5341499" y="4903915"/>
              <a:ext cx="118611" cy="161189"/>
            </a:xfrm>
            <a:custGeom>
              <a:avLst/>
              <a:gdLst>
                <a:gd name="T0" fmla="*/ 27 w 33"/>
                <a:gd name="T1" fmla="*/ 0 h 45"/>
                <a:gd name="T2" fmla="*/ 0 w 33"/>
                <a:gd name="T3" fmla="*/ 20 h 45"/>
                <a:gd name="T4" fmla="*/ 12 w 33"/>
                <a:gd name="T5" fmla="*/ 45 h 45"/>
                <a:gd name="T6" fmla="*/ 33 w 33"/>
                <a:gd name="T7" fmla="*/ 27 h 45"/>
                <a:gd name="T8" fmla="*/ 27 w 3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5">
                  <a:moveTo>
                    <a:pt x="27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25" y="34"/>
                    <a:pt x="33" y="27"/>
                    <a:pt x="3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971"/>
            <p:cNvSpPr/>
            <p:nvPr/>
          </p:nvSpPr>
          <p:spPr bwMode="auto">
            <a:xfrm>
              <a:off x="4970459" y="5119848"/>
              <a:ext cx="234181" cy="237222"/>
            </a:xfrm>
            <a:custGeom>
              <a:avLst/>
              <a:gdLst>
                <a:gd name="T0" fmla="*/ 0 w 65"/>
                <a:gd name="T1" fmla="*/ 37 h 66"/>
                <a:gd name="T2" fmla="*/ 19 w 65"/>
                <a:gd name="T3" fmla="*/ 66 h 66"/>
                <a:gd name="T4" fmla="*/ 65 w 65"/>
                <a:gd name="T5" fmla="*/ 27 h 66"/>
                <a:gd name="T6" fmla="*/ 49 w 65"/>
                <a:gd name="T7" fmla="*/ 0 h 66"/>
                <a:gd name="T8" fmla="*/ 0 w 65"/>
                <a:gd name="T9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0" y="37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33" y="54"/>
                    <a:pt x="49" y="41"/>
                    <a:pt x="65" y="27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972"/>
            <p:cNvSpPr/>
            <p:nvPr/>
          </p:nvSpPr>
          <p:spPr bwMode="auto">
            <a:xfrm>
              <a:off x="5146855" y="4975385"/>
              <a:ext cx="237222" cy="240264"/>
            </a:xfrm>
            <a:custGeom>
              <a:avLst/>
              <a:gdLst>
                <a:gd name="T0" fmla="*/ 0 w 66"/>
                <a:gd name="T1" fmla="*/ 40 h 67"/>
                <a:gd name="T2" fmla="*/ 16 w 66"/>
                <a:gd name="T3" fmla="*/ 67 h 67"/>
                <a:gd name="T4" fmla="*/ 66 w 66"/>
                <a:gd name="T5" fmla="*/ 25 h 67"/>
                <a:gd name="T6" fmla="*/ 54 w 66"/>
                <a:gd name="T7" fmla="*/ 0 h 67"/>
                <a:gd name="T8" fmla="*/ 0 w 66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40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35" y="51"/>
                    <a:pt x="53" y="36"/>
                    <a:pt x="66" y="25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973"/>
            <p:cNvSpPr/>
            <p:nvPr/>
          </p:nvSpPr>
          <p:spPr bwMode="auto">
            <a:xfrm>
              <a:off x="4815352" y="5252145"/>
              <a:ext cx="223536" cy="226578"/>
            </a:xfrm>
            <a:custGeom>
              <a:avLst/>
              <a:gdLst>
                <a:gd name="T0" fmla="*/ 0 w 62"/>
                <a:gd name="T1" fmla="*/ 32 h 63"/>
                <a:gd name="T2" fmla="*/ 21 w 62"/>
                <a:gd name="T3" fmla="*/ 63 h 63"/>
                <a:gd name="T4" fmla="*/ 62 w 62"/>
                <a:gd name="T5" fmla="*/ 29 h 63"/>
                <a:gd name="T6" fmla="*/ 43 w 62"/>
                <a:gd name="T7" fmla="*/ 0 h 63"/>
                <a:gd name="T8" fmla="*/ 0 w 62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32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8" y="58"/>
                    <a:pt x="43" y="45"/>
                    <a:pt x="62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974"/>
            <p:cNvSpPr/>
            <p:nvPr/>
          </p:nvSpPr>
          <p:spPr bwMode="auto">
            <a:xfrm>
              <a:off x="4394131" y="4224182"/>
              <a:ext cx="357354" cy="351271"/>
            </a:xfrm>
            <a:custGeom>
              <a:avLst/>
              <a:gdLst>
                <a:gd name="T0" fmla="*/ 99 w 99"/>
                <a:gd name="T1" fmla="*/ 59 h 98"/>
                <a:gd name="T2" fmla="*/ 66 w 99"/>
                <a:gd name="T3" fmla="*/ 0 h 98"/>
                <a:gd name="T4" fmla="*/ 5 w 99"/>
                <a:gd name="T5" fmla="*/ 23 h 98"/>
                <a:gd name="T6" fmla="*/ 0 w 99"/>
                <a:gd name="T7" fmla="*/ 33 h 98"/>
                <a:gd name="T8" fmla="*/ 41 w 99"/>
                <a:gd name="T9" fmla="*/ 98 h 98"/>
                <a:gd name="T10" fmla="*/ 99 w 99"/>
                <a:gd name="T11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99" y="59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12"/>
                    <a:pt x="5" y="22"/>
                    <a:pt x="5" y="23"/>
                  </a:cubicBezTo>
                  <a:cubicBezTo>
                    <a:pt x="4" y="23"/>
                    <a:pt x="3" y="27"/>
                    <a:pt x="0" y="33"/>
                  </a:cubicBezTo>
                  <a:cubicBezTo>
                    <a:pt x="41" y="98"/>
                    <a:pt x="41" y="98"/>
                    <a:pt x="41" y="98"/>
                  </a:cubicBezTo>
                  <a:lnTo>
                    <a:pt x="99" y="59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975"/>
            <p:cNvSpPr/>
            <p:nvPr/>
          </p:nvSpPr>
          <p:spPr bwMode="auto">
            <a:xfrm>
              <a:off x="4283123" y="4342793"/>
              <a:ext cx="260032" cy="351271"/>
            </a:xfrm>
            <a:custGeom>
              <a:avLst/>
              <a:gdLst>
                <a:gd name="T0" fmla="*/ 72 w 72"/>
                <a:gd name="T1" fmla="*/ 65 h 98"/>
                <a:gd name="T2" fmla="*/ 31 w 72"/>
                <a:gd name="T3" fmla="*/ 0 h 98"/>
                <a:gd name="T4" fmla="*/ 0 w 72"/>
                <a:gd name="T5" fmla="*/ 64 h 98"/>
                <a:gd name="T6" fmla="*/ 24 w 72"/>
                <a:gd name="T7" fmla="*/ 98 h 98"/>
                <a:gd name="T8" fmla="*/ 72 w 72"/>
                <a:gd name="T9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8">
                  <a:moveTo>
                    <a:pt x="72" y="6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5" y="13"/>
                    <a:pt x="13" y="37"/>
                    <a:pt x="0" y="64"/>
                  </a:cubicBezTo>
                  <a:cubicBezTo>
                    <a:pt x="24" y="98"/>
                    <a:pt x="24" y="98"/>
                    <a:pt x="24" y="98"/>
                  </a:cubicBezTo>
                  <a:lnTo>
                    <a:pt x="72" y="65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976"/>
            <p:cNvSpPr/>
            <p:nvPr/>
          </p:nvSpPr>
          <p:spPr bwMode="auto">
            <a:xfrm>
              <a:off x="4632874" y="4126860"/>
              <a:ext cx="355833" cy="308693"/>
            </a:xfrm>
            <a:custGeom>
              <a:avLst/>
              <a:gdLst>
                <a:gd name="T0" fmla="*/ 99 w 99"/>
                <a:gd name="T1" fmla="*/ 41 h 86"/>
                <a:gd name="T2" fmla="*/ 79 w 99"/>
                <a:gd name="T3" fmla="*/ 0 h 86"/>
                <a:gd name="T4" fmla="*/ 0 w 99"/>
                <a:gd name="T5" fmla="*/ 27 h 86"/>
                <a:gd name="T6" fmla="*/ 33 w 99"/>
                <a:gd name="T7" fmla="*/ 86 h 86"/>
                <a:gd name="T8" fmla="*/ 99 w 99"/>
                <a:gd name="T9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9" y="41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58" y="7"/>
                    <a:pt x="27" y="18"/>
                    <a:pt x="0" y="27"/>
                  </a:cubicBezTo>
                  <a:cubicBezTo>
                    <a:pt x="33" y="86"/>
                    <a:pt x="33" y="86"/>
                    <a:pt x="33" y="86"/>
                  </a:cubicBezTo>
                  <a:lnTo>
                    <a:pt x="99" y="41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977"/>
            <p:cNvSpPr/>
            <p:nvPr/>
          </p:nvSpPr>
          <p:spPr bwMode="auto">
            <a:xfrm>
              <a:off x="4164512" y="4572412"/>
              <a:ext cx="205288" cy="258511"/>
            </a:xfrm>
            <a:custGeom>
              <a:avLst/>
              <a:gdLst>
                <a:gd name="T0" fmla="*/ 57 w 57"/>
                <a:gd name="T1" fmla="*/ 34 h 72"/>
                <a:gd name="T2" fmla="*/ 33 w 57"/>
                <a:gd name="T3" fmla="*/ 0 h 72"/>
                <a:gd name="T4" fmla="*/ 0 w 57"/>
                <a:gd name="T5" fmla="*/ 71 h 72"/>
                <a:gd name="T6" fmla="*/ 1 w 57"/>
                <a:gd name="T7" fmla="*/ 72 h 72"/>
                <a:gd name="T8" fmla="*/ 57 w 57"/>
                <a:gd name="T9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2" y="23"/>
                    <a:pt x="10" y="48"/>
                    <a:pt x="0" y="71"/>
                  </a:cubicBezTo>
                  <a:cubicBezTo>
                    <a:pt x="1" y="72"/>
                    <a:pt x="1" y="72"/>
                    <a:pt x="1" y="72"/>
                  </a:cubicBezTo>
                  <a:lnTo>
                    <a:pt x="57" y="34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978"/>
            <p:cNvSpPr/>
            <p:nvPr/>
          </p:nvSpPr>
          <p:spPr bwMode="auto">
            <a:xfrm>
              <a:off x="4121933" y="5051418"/>
              <a:ext cx="305652" cy="334544"/>
            </a:xfrm>
            <a:custGeom>
              <a:avLst/>
              <a:gdLst>
                <a:gd name="T0" fmla="*/ 48 w 85"/>
                <a:gd name="T1" fmla="*/ 0 h 93"/>
                <a:gd name="T2" fmla="*/ 0 w 85"/>
                <a:gd name="T3" fmla="*/ 32 h 93"/>
                <a:gd name="T4" fmla="*/ 45 w 85"/>
                <a:gd name="T5" fmla="*/ 93 h 93"/>
                <a:gd name="T6" fmla="*/ 85 w 85"/>
                <a:gd name="T7" fmla="*/ 65 h 93"/>
                <a:gd name="T8" fmla="*/ 48 w 85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93">
                  <a:moveTo>
                    <a:pt x="48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4" y="51"/>
                    <a:pt x="32" y="76"/>
                    <a:pt x="45" y="93"/>
                  </a:cubicBezTo>
                  <a:cubicBezTo>
                    <a:pt x="85" y="65"/>
                    <a:pt x="85" y="65"/>
                    <a:pt x="85" y="65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979"/>
            <p:cNvSpPr/>
            <p:nvPr/>
          </p:nvSpPr>
          <p:spPr bwMode="auto">
            <a:xfrm>
              <a:off x="4045901" y="4830923"/>
              <a:ext cx="247867" cy="334544"/>
            </a:xfrm>
            <a:custGeom>
              <a:avLst/>
              <a:gdLst>
                <a:gd name="T0" fmla="*/ 34 w 69"/>
                <a:gd name="T1" fmla="*/ 0 h 93"/>
                <a:gd name="T2" fmla="*/ 31 w 69"/>
                <a:gd name="T3" fmla="*/ 2 h 93"/>
                <a:gd name="T4" fmla="*/ 0 w 69"/>
                <a:gd name="T5" fmla="*/ 66 h 93"/>
                <a:gd name="T6" fmla="*/ 21 w 69"/>
                <a:gd name="T7" fmla="*/ 93 h 93"/>
                <a:gd name="T8" fmla="*/ 69 w 69"/>
                <a:gd name="T9" fmla="*/ 61 h 93"/>
                <a:gd name="T10" fmla="*/ 34 w 69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93">
                  <a:moveTo>
                    <a:pt x="34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14" y="38"/>
                    <a:pt x="0" y="66"/>
                    <a:pt x="0" y="66"/>
                  </a:cubicBezTo>
                  <a:cubicBezTo>
                    <a:pt x="0" y="66"/>
                    <a:pt x="9" y="78"/>
                    <a:pt x="21" y="93"/>
                  </a:cubicBezTo>
                  <a:cubicBezTo>
                    <a:pt x="69" y="61"/>
                    <a:pt x="69" y="61"/>
                    <a:pt x="69" y="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980"/>
            <p:cNvSpPr/>
            <p:nvPr/>
          </p:nvSpPr>
          <p:spPr bwMode="auto">
            <a:xfrm>
              <a:off x="4156908" y="4827882"/>
              <a:ext cx="10645" cy="1064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981"/>
            <p:cNvSpPr/>
            <p:nvPr/>
          </p:nvSpPr>
          <p:spPr bwMode="auto">
            <a:xfrm>
              <a:off x="4064148" y="5083352"/>
              <a:ext cx="266115" cy="495734"/>
            </a:xfrm>
            <a:custGeom>
              <a:avLst/>
              <a:gdLst>
                <a:gd name="T0" fmla="*/ 0 w 74"/>
                <a:gd name="T1" fmla="*/ 0 h 138"/>
                <a:gd name="T2" fmla="*/ 2 w 74"/>
                <a:gd name="T3" fmla="*/ 37 h 138"/>
                <a:gd name="T4" fmla="*/ 70 w 74"/>
                <a:gd name="T5" fmla="*/ 138 h 138"/>
                <a:gd name="T6" fmla="*/ 74 w 74"/>
                <a:gd name="T7" fmla="*/ 101 h 138"/>
                <a:gd name="T8" fmla="*/ 0 w 74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0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1"/>
                    <a:pt x="15" y="25"/>
                    <a:pt x="0" y="0"/>
                  </a:cubicBez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982"/>
            <p:cNvSpPr/>
            <p:nvPr/>
          </p:nvSpPr>
          <p:spPr bwMode="auto">
            <a:xfrm>
              <a:off x="4315057" y="5446789"/>
              <a:ext cx="555039" cy="182479"/>
            </a:xfrm>
            <a:custGeom>
              <a:avLst/>
              <a:gdLst>
                <a:gd name="T0" fmla="*/ 4 w 154"/>
                <a:gd name="T1" fmla="*/ 0 h 51"/>
                <a:gd name="T2" fmla="*/ 0 w 154"/>
                <a:gd name="T3" fmla="*/ 37 h 51"/>
                <a:gd name="T4" fmla="*/ 151 w 154"/>
                <a:gd name="T5" fmla="*/ 51 h 51"/>
                <a:gd name="T6" fmla="*/ 154 w 154"/>
                <a:gd name="T7" fmla="*/ 12 h 51"/>
                <a:gd name="T8" fmla="*/ 4 w 15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1">
                  <a:moveTo>
                    <a:pt x="4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2" y="9"/>
                    <a:pt x="4" y="0"/>
                  </a:cubicBezTo>
                  <a:close/>
                </a:path>
              </a:pathLst>
            </a:custGeom>
            <a:solidFill>
              <a:srgbClr val="7C9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83"/>
            <p:cNvSpPr/>
            <p:nvPr/>
          </p:nvSpPr>
          <p:spPr bwMode="auto">
            <a:xfrm>
              <a:off x="4854889" y="5004278"/>
              <a:ext cx="597618" cy="618907"/>
            </a:xfrm>
            <a:custGeom>
              <a:avLst/>
              <a:gdLst>
                <a:gd name="T0" fmla="*/ 393 w 393"/>
                <a:gd name="T1" fmla="*/ 0 h 407"/>
                <a:gd name="T2" fmla="*/ 10 w 393"/>
                <a:gd name="T3" fmla="*/ 319 h 407"/>
                <a:gd name="T4" fmla="*/ 0 w 393"/>
                <a:gd name="T5" fmla="*/ 407 h 407"/>
                <a:gd name="T6" fmla="*/ 355 w 393"/>
                <a:gd name="T7" fmla="*/ 135 h 407"/>
                <a:gd name="T8" fmla="*/ 393 w 393"/>
                <a:gd name="T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407">
                  <a:moveTo>
                    <a:pt x="393" y="0"/>
                  </a:moveTo>
                  <a:lnTo>
                    <a:pt x="10" y="319"/>
                  </a:lnTo>
                  <a:lnTo>
                    <a:pt x="0" y="407"/>
                  </a:lnTo>
                  <a:lnTo>
                    <a:pt x="355" y="13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87A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84"/>
            <p:cNvSpPr/>
            <p:nvPr/>
          </p:nvSpPr>
          <p:spPr bwMode="auto">
            <a:xfrm>
              <a:off x="4596378" y="2546899"/>
              <a:ext cx="424263" cy="355833"/>
            </a:xfrm>
            <a:custGeom>
              <a:avLst/>
              <a:gdLst>
                <a:gd name="T0" fmla="*/ 97 w 118"/>
                <a:gd name="T1" fmla="*/ 0 h 99"/>
                <a:gd name="T2" fmla="*/ 0 w 118"/>
                <a:gd name="T3" fmla="*/ 13 h 99"/>
                <a:gd name="T4" fmla="*/ 17 w 118"/>
                <a:gd name="T5" fmla="*/ 99 h 99"/>
                <a:gd name="T6" fmla="*/ 118 w 118"/>
                <a:gd name="T7" fmla="*/ 89 h 99"/>
                <a:gd name="T8" fmla="*/ 97 w 11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97" y="0"/>
                  </a:moveTo>
                  <a:cubicBezTo>
                    <a:pt x="66" y="4"/>
                    <a:pt x="33" y="8"/>
                    <a:pt x="0" y="1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51" y="95"/>
                    <a:pt x="85" y="92"/>
                    <a:pt x="118" y="89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85"/>
            <p:cNvSpPr/>
            <p:nvPr/>
          </p:nvSpPr>
          <p:spPr bwMode="auto">
            <a:xfrm>
              <a:off x="5020641" y="2841906"/>
              <a:ext cx="402974" cy="406015"/>
            </a:xfrm>
            <a:custGeom>
              <a:avLst/>
              <a:gdLst>
                <a:gd name="T0" fmla="*/ 0 w 112"/>
                <a:gd name="T1" fmla="*/ 7 h 113"/>
                <a:gd name="T2" fmla="*/ 26 w 112"/>
                <a:gd name="T3" fmla="*/ 113 h 113"/>
                <a:gd name="T4" fmla="*/ 112 w 112"/>
                <a:gd name="T5" fmla="*/ 105 h 113"/>
                <a:gd name="T6" fmla="*/ 85 w 112"/>
                <a:gd name="T7" fmla="*/ 0 h 113"/>
                <a:gd name="T8" fmla="*/ 0 w 112"/>
                <a:gd name="T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3">
                  <a:moveTo>
                    <a:pt x="0" y="7"/>
                  </a:moveTo>
                  <a:cubicBezTo>
                    <a:pt x="26" y="113"/>
                    <a:pt x="26" y="113"/>
                    <a:pt x="26" y="113"/>
                  </a:cubicBezTo>
                  <a:cubicBezTo>
                    <a:pt x="54" y="111"/>
                    <a:pt x="83" y="108"/>
                    <a:pt x="112" y="10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7" y="2"/>
                    <a:pt x="29" y="4"/>
                    <a:pt x="0" y="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86"/>
            <p:cNvSpPr/>
            <p:nvPr/>
          </p:nvSpPr>
          <p:spPr bwMode="auto">
            <a:xfrm>
              <a:off x="5146855" y="2151528"/>
              <a:ext cx="389288" cy="360395"/>
            </a:xfrm>
            <a:custGeom>
              <a:avLst/>
              <a:gdLst>
                <a:gd name="T0" fmla="*/ 108 w 108"/>
                <a:gd name="T1" fmla="*/ 92 h 100"/>
                <a:gd name="T2" fmla="*/ 100 w 108"/>
                <a:gd name="T3" fmla="*/ 56 h 100"/>
                <a:gd name="T4" fmla="*/ 0 w 108"/>
                <a:gd name="T5" fmla="*/ 0 h 100"/>
                <a:gd name="T6" fmla="*/ 26 w 108"/>
                <a:gd name="T7" fmla="*/ 100 h 100"/>
                <a:gd name="T8" fmla="*/ 108 w 108"/>
                <a:gd name="T9" fmla="*/ 9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108" y="92"/>
                  </a:moveTo>
                  <a:cubicBezTo>
                    <a:pt x="100" y="56"/>
                    <a:pt x="100" y="56"/>
                    <a:pt x="100" y="56"/>
                  </a:cubicBezTo>
                  <a:cubicBezTo>
                    <a:pt x="71" y="34"/>
                    <a:pt x="38" y="16"/>
                    <a:pt x="0" y="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6" y="97"/>
                    <a:pt x="84" y="94"/>
                    <a:pt x="108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87"/>
            <p:cNvSpPr/>
            <p:nvPr/>
          </p:nvSpPr>
          <p:spPr bwMode="auto">
            <a:xfrm>
              <a:off x="3922727" y="2641180"/>
              <a:ext cx="389288" cy="337585"/>
            </a:xfrm>
            <a:custGeom>
              <a:avLst/>
              <a:gdLst>
                <a:gd name="T0" fmla="*/ 0 w 108"/>
                <a:gd name="T1" fmla="*/ 14 h 94"/>
                <a:gd name="T2" fmla="*/ 20 w 108"/>
                <a:gd name="T3" fmla="*/ 94 h 94"/>
                <a:gd name="T4" fmla="*/ 108 w 108"/>
                <a:gd name="T5" fmla="*/ 83 h 94"/>
                <a:gd name="T6" fmla="*/ 92 w 108"/>
                <a:gd name="T7" fmla="*/ 0 h 94"/>
                <a:gd name="T8" fmla="*/ 0 w 108"/>
                <a:gd name="T9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4">
                  <a:moveTo>
                    <a:pt x="0" y="14"/>
                  </a:moveTo>
                  <a:cubicBezTo>
                    <a:pt x="20" y="94"/>
                    <a:pt x="20" y="94"/>
                    <a:pt x="20" y="94"/>
                  </a:cubicBezTo>
                  <a:cubicBezTo>
                    <a:pt x="48" y="91"/>
                    <a:pt x="78" y="87"/>
                    <a:pt x="108" y="83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0" y="5"/>
                    <a:pt x="29" y="10"/>
                    <a:pt x="0" y="1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988"/>
            <p:cNvSpPr/>
            <p:nvPr/>
          </p:nvSpPr>
          <p:spPr bwMode="auto">
            <a:xfrm>
              <a:off x="4657204" y="2867757"/>
              <a:ext cx="457717" cy="421222"/>
            </a:xfrm>
            <a:custGeom>
              <a:avLst/>
              <a:gdLst>
                <a:gd name="T0" fmla="*/ 0 w 127"/>
                <a:gd name="T1" fmla="*/ 10 h 117"/>
                <a:gd name="T2" fmla="*/ 21 w 127"/>
                <a:gd name="T3" fmla="*/ 117 h 117"/>
                <a:gd name="T4" fmla="*/ 127 w 127"/>
                <a:gd name="T5" fmla="*/ 106 h 117"/>
                <a:gd name="T6" fmla="*/ 101 w 127"/>
                <a:gd name="T7" fmla="*/ 0 h 117"/>
                <a:gd name="T8" fmla="*/ 0 w 127"/>
                <a:gd name="T9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7">
                  <a:moveTo>
                    <a:pt x="0" y="10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55" y="114"/>
                    <a:pt x="91" y="110"/>
                    <a:pt x="127" y="10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68" y="3"/>
                    <a:pt x="34" y="6"/>
                    <a:pt x="0" y="1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989"/>
            <p:cNvSpPr/>
            <p:nvPr/>
          </p:nvSpPr>
          <p:spPr bwMode="auto">
            <a:xfrm>
              <a:off x="5536143" y="2475428"/>
              <a:ext cx="323900" cy="352792"/>
            </a:xfrm>
            <a:custGeom>
              <a:avLst/>
              <a:gdLst>
                <a:gd name="T0" fmla="*/ 21 w 90"/>
                <a:gd name="T1" fmla="*/ 98 h 98"/>
                <a:gd name="T2" fmla="*/ 90 w 90"/>
                <a:gd name="T3" fmla="*/ 97 h 98"/>
                <a:gd name="T4" fmla="*/ 84 w 90"/>
                <a:gd name="T5" fmla="*/ 60 h 98"/>
                <a:gd name="T6" fmla="*/ 83 w 90"/>
                <a:gd name="T7" fmla="*/ 59 h 98"/>
                <a:gd name="T8" fmla="*/ 33 w 90"/>
                <a:gd name="T9" fmla="*/ 0 h 98"/>
                <a:gd name="T10" fmla="*/ 0 w 90"/>
                <a:gd name="T11" fmla="*/ 2 h 98"/>
                <a:gd name="T12" fmla="*/ 21 w 90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8">
                  <a:moveTo>
                    <a:pt x="21" y="98"/>
                  </a:moveTo>
                  <a:cubicBezTo>
                    <a:pt x="45" y="97"/>
                    <a:pt x="69" y="97"/>
                    <a:pt x="90" y="97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60"/>
                    <a:pt x="83" y="59"/>
                    <a:pt x="83" y="59"/>
                  </a:cubicBezTo>
                  <a:cubicBezTo>
                    <a:pt x="68" y="38"/>
                    <a:pt x="52" y="18"/>
                    <a:pt x="33" y="0"/>
                  </a:cubicBezTo>
                  <a:cubicBezTo>
                    <a:pt x="23" y="0"/>
                    <a:pt x="12" y="1"/>
                    <a:pt x="0" y="2"/>
                  </a:cubicBezTo>
                  <a:lnTo>
                    <a:pt x="21" y="98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990"/>
            <p:cNvSpPr/>
            <p:nvPr/>
          </p:nvSpPr>
          <p:spPr bwMode="auto">
            <a:xfrm>
              <a:off x="5507250" y="2352255"/>
              <a:ext cx="147504" cy="130776"/>
            </a:xfrm>
            <a:custGeom>
              <a:avLst/>
              <a:gdLst>
                <a:gd name="T0" fmla="*/ 41 w 41"/>
                <a:gd name="T1" fmla="*/ 34 h 36"/>
                <a:gd name="T2" fmla="*/ 0 w 41"/>
                <a:gd name="T3" fmla="*/ 0 h 36"/>
                <a:gd name="T4" fmla="*/ 8 w 41"/>
                <a:gd name="T5" fmla="*/ 36 h 36"/>
                <a:gd name="T6" fmla="*/ 41 w 41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4"/>
                  </a:moveTo>
                  <a:cubicBezTo>
                    <a:pt x="28" y="22"/>
                    <a:pt x="15" y="11"/>
                    <a:pt x="0" y="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20" y="35"/>
                    <a:pt x="31" y="34"/>
                    <a:pt x="41" y="34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991"/>
            <p:cNvSpPr/>
            <p:nvPr/>
          </p:nvSpPr>
          <p:spPr bwMode="auto">
            <a:xfrm>
              <a:off x="5326292" y="2828220"/>
              <a:ext cx="363437" cy="392329"/>
            </a:xfrm>
            <a:custGeom>
              <a:avLst/>
              <a:gdLst>
                <a:gd name="T0" fmla="*/ 0 w 101"/>
                <a:gd name="T1" fmla="*/ 4 h 109"/>
                <a:gd name="T2" fmla="*/ 27 w 101"/>
                <a:gd name="T3" fmla="*/ 109 h 109"/>
                <a:gd name="T4" fmla="*/ 101 w 101"/>
                <a:gd name="T5" fmla="*/ 103 h 109"/>
                <a:gd name="T6" fmla="*/ 79 w 101"/>
                <a:gd name="T7" fmla="*/ 0 h 109"/>
                <a:gd name="T8" fmla="*/ 0 w 101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9">
                  <a:moveTo>
                    <a:pt x="0" y="4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52" y="107"/>
                    <a:pt x="77" y="105"/>
                    <a:pt x="101" y="10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4" y="1"/>
                    <a:pt x="27" y="2"/>
                    <a:pt x="0" y="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992"/>
            <p:cNvSpPr/>
            <p:nvPr/>
          </p:nvSpPr>
          <p:spPr bwMode="auto">
            <a:xfrm>
              <a:off x="5610655" y="2823658"/>
              <a:ext cx="313255" cy="374081"/>
            </a:xfrm>
            <a:custGeom>
              <a:avLst/>
              <a:gdLst>
                <a:gd name="T0" fmla="*/ 0 w 87"/>
                <a:gd name="T1" fmla="*/ 1 h 104"/>
                <a:gd name="T2" fmla="*/ 22 w 87"/>
                <a:gd name="T3" fmla="*/ 104 h 104"/>
                <a:gd name="T4" fmla="*/ 87 w 87"/>
                <a:gd name="T5" fmla="*/ 99 h 104"/>
                <a:gd name="T6" fmla="*/ 69 w 87"/>
                <a:gd name="T7" fmla="*/ 0 h 104"/>
                <a:gd name="T8" fmla="*/ 0 w 87"/>
                <a:gd name="T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04">
                  <a:moveTo>
                    <a:pt x="0" y="1"/>
                  </a:moveTo>
                  <a:cubicBezTo>
                    <a:pt x="22" y="104"/>
                    <a:pt x="22" y="104"/>
                    <a:pt x="22" y="104"/>
                  </a:cubicBezTo>
                  <a:cubicBezTo>
                    <a:pt x="45" y="102"/>
                    <a:pt x="67" y="100"/>
                    <a:pt x="87" y="99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8" y="0"/>
                    <a:pt x="24" y="0"/>
                    <a:pt x="0" y="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993"/>
            <p:cNvSpPr/>
            <p:nvPr/>
          </p:nvSpPr>
          <p:spPr bwMode="auto">
            <a:xfrm>
              <a:off x="4254230" y="2594039"/>
              <a:ext cx="402974" cy="345189"/>
            </a:xfrm>
            <a:custGeom>
              <a:avLst/>
              <a:gdLst>
                <a:gd name="T0" fmla="*/ 0 w 112"/>
                <a:gd name="T1" fmla="*/ 13 h 96"/>
                <a:gd name="T2" fmla="*/ 16 w 112"/>
                <a:gd name="T3" fmla="*/ 96 h 96"/>
                <a:gd name="T4" fmla="*/ 112 w 112"/>
                <a:gd name="T5" fmla="*/ 86 h 96"/>
                <a:gd name="T6" fmla="*/ 95 w 112"/>
                <a:gd name="T7" fmla="*/ 0 h 96"/>
                <a:gd name="T8" fmla="*/ 0 w 112"/>
                <a:gd name="T9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6">
                  <a:moveTo>
                    <a:pt x="0" y="13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48" y="93"/>
                    <a:pt x="80" y="89"/>
                    <a:pt x="112" y="8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3" y="4"/>
                    <a:pt x="31" y="9"/>
                    <a:pt x="0" y="1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994"/>
            <p:cNvSpPr/>
            <p:nvPr/>
          </p:nvSpPr>
          <p:spPr bwMode="auto">
            <a:xfrm>
              <a:off x="4946129" y="2511924"/>
              <a:ext cx="380164" cy="355833"/>
            </a:xfrm>
            <a:custGeom>
              <a:avLst/>
              <a:gdLst>
                <a:gd name="T0" fmla="*/ 106 w 106"/>
                <a:gd name="T1" fmla="*/ 92 h 99"/>
                <a:gd name="T2" fmla="*/ 82 w 106"/>
                <a:gd name="T3" fmla="*/ 0 h 99"/>
                <a:gd name="T4" fmla="*/ 0 w 106"/>
                <a:gd name="T5" fmla="*/ 10 h 99"/>
                <a:gd name="T6" fmla="*/ 21 w 106"/>
                <a:gd name="T7" fmla="*/ 99 h 99"/>
                <a:gd name="T8" fmla="*/ 106 w 106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9">
                  <a:moveTo>
                    <a:pt x="106" y="92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6" y="3"/>
                    <a:pt x="29" y="6"/>
                    <a:pt x="0" y="10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50" y="96"/>
                    <a:pt x="78" y="94"/>
                    <a:pt x="106" y="9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995"/>
            <p:cNvSpPr/>
            <p:nvPr/>
          </p:nvSpPr>
          <p:spPr bwMode="auto">
            <a:xfrm>
              <a:off x="5241136" y="2483031"/>
              <a:ext cx="369519" cy="358875"/>
            </a:xfrm>
            <a:custGeom>
              <a:avLst/>
              <a:gdLst>
                <a:gd name="T0" fmla="*/ 103 w 103"/>
                <a:gd name="T1" fmla="*/ 96 h 100"/>
                <a:gd name="T2" fmla="*/ 82 w 103"/>
                <a:gd name="T3" fmla="*/ 0 h 100"/>
                <a:gd name="T4" fmla="*/ 0 w 103"/>
                <a:gd name="T5" fmla="*/ 8 h 100"/>
                <a:gd name="T6" fmla="*/ 24 w 103"/>
                <a:gd name="T7" fmla="*/ 100 h 100"/>
                <a:gd name="T8" fmla="*/ 103 w 103"/>
                <a:gd name="T9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0">
                  <a:moveTo>
                    <a:pt x="103" y="96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58" y="2"/>
                    <a:pt x="30" y="5"/>
                    <a:pt x="0" y="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51" y="98"/>
                    <a:pt x="78" y="97"/>
                    <a:pt x="103" y="9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996"/>
            <p:cNvSpPr/>
            <p:nvPr/>
          </p:nvSpPr>
          <p:spPr bwMode="auto">
            <a:xfrm>
              <a:off x="3355523" y="2420684"/>
              <a:ext cx="287404" cy="352792"/>
            </a:xfrm>
            <a:custGeom>
              <a:avLst/>
              <a:gdLst>
                <a:gd name="T0" fmla="*/ 0 w 80"/>
                <a:gd name="T1" fmla="*/ 14 h 98"/>
                <a:gd name="T2" fmla="*/ 13 w 80"/>
                <a:gd name="T3" fmla="*/ 98 h 98"/>
                <a:gd name="T4" fmla="*/ 80 w 80"/>
                <a:gd name="T5" fmla="*/ 87 h 98"/>
                <a:gd name="T6" fmla="*/ 63 w 80"/>
                <a:gd name="T7" fmla="*/ 0 h 98"/>
                <a:gd name="T8" fmla="*/ 0 w 80"/>
                <a:gd name="T9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0" y="14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33" y="95"/>
                    <a:pt x="55" y="91"/>
                    <a:pt x="80" y="8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9" y="5"/>
                    <a:pt x="18" y="10"/>
                    <a:pt x="0" y="14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997"/>
            <p:cNvSpPr/>
            <p:nvPr/>
          </p:nvSpPr>
          <p:spPr bwMode="auto">
            <a:xfrm>
              <a:off x="3642927" y="2691361"/>
              <a:ext cx="352792" cy="326941"/>
            </a:xfrm>
            <a:custGeom>
              <a:avLst/>
              <a:gdLst>
                <a:gd name="T0" fmla="*/ 0 w 98"/>
                <a:gd name="T1" fmla="*/ 12 h 91"/>
                <a:gd name="T2" fmla="*/ 15 w 98"/>
                <a:gd name="T3" fmla="*/ 91 h 91"/>
                <a:gd name="T4" fmla="*/ 98 w 98"/>
                <a:gd name="T5" fmla="*/ 80 h 91"/>
                <a:gd name="T6" fmla="*/ 78 w 98"/>
                <a:gd name="T7" fmla="*/ 0 h 91"/>
                <a:gd name="T8" fmla="*/ 0 w 98"/>
                <a:gd name="T9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1">
                  <a:moveTo>
                    <a:pt x="0" y="12"/>
                  </a:moveTo>
                  <a:cubicBezTo>
                    <a:pt x="15" y="91"/>
                    <a:pt x="15" y="91"/>
                    <a:pt x="15" y="91"/>
                  </a:cubicBezTo>
                  <a:cubicBezTo>
                    <a:pt x="40" y="88"/>
                    <a:pt x="68" y="84"/>
                    <a:pt x="98" y="8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0" y="4"/>
                    <a:pt x="24" y="8"/>
                    <a:pt x="0" y="1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998"/>
            <p:cNvSpPr/>
            <p:nvPr/>
          </p:nvSpPr>
          <p:spPr bwMode="auto">
            <a:xfrm>
              <a:off x="5837233" y="2691361"/>
              <a:ext cx="79074" cy="132297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0 h 37"/>
                <a:gd name="T4" fmla="*/ 6 w 22"/>
                <a:gd name="T5" fmla="*/ 37 h 37"/>
                <a:gd name="T6" fmla="*/ 22 w 22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5" y="25"/>
                    <a:pt x="8" y="12"/>
                    <a:pt x="0" y="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2" y="37"/>
                    <a:pt x="17" y="37"/>
                    <a:pt x="22" y="3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999"/>
            <p:cNvSpPr/>
            <p:nvPr/>
          </p:nvSpPr>
          <p:spPr bwMode="auto">
            <a:xfrm>
              <a:off x="4520345" y="2162173"/>
              <a:ext cx="425784" cy="431866"/>
            </a:xfrm>
            <a:custGeom>
              <a:avLst/>
              <a:gdLst>
                <a:gd name="T0" fmla="*/ 118 w 118"/>
                <a:gd name="T1" fmla="*/ 107 h 120"/>
                <a:gd name="T2" fmla="*/ 93 w 118"/>
                <a:gd name="T3" fmla="*/ 0 h 120"/>
                <a:gd name="T4" fmla="*/ 0 w 118"/>
                <a:gd name="T5" fmla="*/ 17 h 120"/>
                <a:gd name="T6" fmla="*/ 21 w 118"/>
                <a:gd name="T7" fmla="*/ 120 h 120"/>
                <a:gd name="T8" fmla="*/ 118 w 118"/>
                <a:gd name="T9" fmla="*/ 10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20">
                  <a:moveTo>
                    <a:pt x="118" y="107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3" y="5"/>
                    <a:pt x="32" y="11"/>
                    <a:pt x="0" y="17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54" y="115"/>
                    <a:pt x="87" y="111"/>
                    <a:pt x="118" y="10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000"/>
            <p:cNvSpPr/>
            <p:nvPr/>
          </p:nvSpPr>
          <p:spPr bwMode="auto">
            <a:xfrm>
              <a:off x="3840612" y="2288387"/>
              <a:ext cx="413618" cy="402974"/>
            </a:xfrm>
            <a:custGeom>
              <a:avLst/>
              <a:gdLst>
                <a:gd name="T0" fmla="*/ 115 w 115"/>
                <a:gd name="T1" fmla="*/ 98 h 112"/>
                <a:gd name="T2" fmla="*/ 96 w 115"/>
                <a:gd name="T3" fmla="*/ 0 h 112"/>
                <a:gd name="T4" fmla="*/ 0 w 115"/>
                <a:gd name="T5" fmla="*/ 21 h 112"/>
                <a:gd name="T6" fmla="*/ 23 w 115"/>
                <a:gd name="T7" fmla="*/ 112 h 112"/>
                <a:gd name="T8" fmla="*/ 115 w 115"/>
                <a:gd name="T9" fmla="*/ 9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2">
                  <a:moveTo>
                    <a:pt x="115" y="98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3" y="7"/>
                    <a:pt x="30" y="14"/>
                    <a:pt x="0" y="2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52" y="108"/>
                    <a:pt x="83" y="103"/>
                    <a:pt x="115" y="9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001"/>
            <p:cNvSpPr/>
            <p:nvPr/>
          </p:nvSpPr>
          <p:spPr bwMode="auto">
            <a:xfrm>
              <a:off x="3582101" y="2364420"/>
              <a:ext cx="340627" cy="369519"/>
            </a:xfrm>
            <a:custGeom>
              <a:avLst/>
              <a:gdLst>
                <a:gd name="T0" fmla="*/ 72 w 95"/>
                <a:gd name="T1" fmla="*/ 0 h 103"/>
                <a:gd name="T2" fmla="*/ 0 w 95"/>
                <a:gd name="T3" fmla="*/ 16 h 103"/>
                <a:gd name="T4" fmla="*/ 17 w 95"/>
                <a:gd name="T5" fmla="*/ 103 h 103"/>
                <a:gd name="T6" fmla="*/ 95 w 95"/>
                <a:gd name="T7" fmla="*/ 91 h 103"/>
                <a:gd name="T8" fmla="*/ 72 w 95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3">
                  <a:moveTo>
                    <a:pt x="72" y="0"/>
                  </a:moveTo>
                  <a:cubicBezTo>
                    <a:pt x="46" y="5"/>
                    <a:pt x="22" y="11"/>
                    <a:pt x="0" y="16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41" y="99"/>
                    <a:pt x="67" y="95"/>
                    <a:pt x="95" y="91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002"/>
            <p:cNvSpPr/>
            <p:nvPr/>
          </p:nvSpPr>
          <p:spPr bwMode="auto">
            <a:xfrm>
              <a:off x="4185801" y="2222999"/>
              <a:ext cx="410577" cy="418180"/>
            </a:xfrm>
            <a:custGeom>
              <a:avLst/>
              <a:gdLst>
                <a:gd name="T0" fmla="*/ 114 w 114"/>
                <a:gd name="T1" fmla="*/ 103 h 116"/>
                <a:gd name="T2" fmla="*/ 93 w 114"/>
                <a:gd name="T3" fmla="*/ 0 h 116"/>
                <a:gd name="T4" fmla="*/ 0 w 114"/>
                <a:gd name="T5" fmla="*/ 18 h 116"/>
                <a:gd name="T6" fmla="*/ 19 w 114"/>
                <a:gd name="T7" fmla="*/ 116 h 116"/>
                <a:gd name="T8" fmla="*/ 114 w 114"/>
                <a:gd name="T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10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62" y="6"/>
                    <a:pt x="31" y="12"/>
                    <a:pt x="0" y="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50" y="112"/>
                    <a:pt x="82" y="107"/>
                    <a:pt x="114" y="103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1003"/>
            <p:cNvSpPr/>
            <p:nvPr/>
          </p:nvSpPr>
          <p:spPr bwMode="auto">
            <a:xfrm>
              <a:off x="4733237" y="3247921"/>
              <a:ext cx="384726" cy="41058"/>
            </a:xfrm>
            <a:custGeom>
              <a:avLst/>
              <a:gdLst>
                <a:gd name="T0" fmla="*/ 0 w 107"/>
                <a:gd name="T1" fmla="*/ 11 h 11"/>
                <a:gd name="T2" fmla="*/ 0 w 107"/>
                <a:gd name="T3" fmla="*/ 11 h 11"/>
                <a:gd name="T4" fmla="*/ 107 w 107"/>
                <a:gd name="T5" fmla="*/ 8 h 11"/>
                <a:gd name="T6" fmla="*/ 106 w 107"/>
                <a:gd name="T7" fmla="*/ 0 h 11"/>
                <a:gd name="T8" fmla="*/ 0 w 10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0" y="10"/>
                    <a:pt x="78" y="9"/>
                    <a:pt x="107" y="8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0" y="4"/>
                    <a:pt x="34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1004"/>
            <p:cNvSpPr/>
            <p:nvPr/>
          </p:nvSpPr>
          <p:spPr bwMode="auto">
            <a:xfrm>
              <a:off x="4312015" y="2902732"/>
              <a:ext cx="421222" cy="396891"/>
            </a:xfrm>
            <a:custGeom>
              <a:avLst/>
              <a:gdLst>
                <a:gd name="T0" fmla="*/ 96 w 117"/>
                <a:gd name="T1" fmla="*/ 0 h 110"/>
                <a:gd name="T2" fmla="*/ 0 w 117"/>
                <a:gd name="T3" fmla="*/ 10 h 110"/>
                <a:gd name="T4" fmla="*/ 20 w 117"/>
                <a:gd name="T5" fmla="*/ 110 h 110"/>
                <a:gd name="T6" fmla="*/ 115 w 117"/>
                <a:gd name="T7" fmla="*/ 107 h 110"/>
                <a:gd name="T8" fmla="*/ 117 w 117"/>
                <a:gd name="T9" fmla="*/ 107 h 110"/>
                <a:gd name="T10" fmla="*/ 96 w 11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0">
                  <a:moveTo>
                    <a:pt x="96" y="0"/>
                  </a:moveTo>
                  <a:cubicBezTo>
                    <a:pt x="64" y="3"/>
                    <a:pt x="32" y="7"/>
                    <a:pt x="0" y="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50" y="109"/>
                    <a:pt x="83" y="108"/>
                    <a:pt x="115" y="107"/>
                  </a:cubicBezTo>
                  <a:cubicBezTo>
                    <a:pt x="116" y="107"/>
                    <a:pt x="117" y="107"/>
                    <a:pt x="117" y="1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005"/>
            <p:cNvSpPr/>
            <p:nvPr/>
          </p:nvSpPr>
          <p:spPr bwMode="auto">
            <a:xfrm>
              <a:off x="4725634" y="3288979"/>
              <a:ext cx="760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006"/>
            <p:cNvSpPr/>
            <p:nvPr/>
          </p:nvSpPr>
          <p:spPr bwMode="auto">
            <a:xfrm>
              <a:off x="3995719" y="2939228"/>
              <a:ext cx="387767" cy="371040"/>
            </a:xfrm>
            <a:custGeom>
              <a:avLst/>
              <a:gdLst>
                <a:gd name="T0" fmla="*/ 88 w 108"/>
                <a:gd name="T1" fmla="*/ 0 h 103"/>
                <a:gd name="T2" fmla="*/ 0 w 108"/>
                <a:gd name="T3" fmla="*/ 11 h 103"/>
                <a:gd name="T4" fmla="*/ 23 w 108"/>
                <a:gd name="T5" fmla="*/ 103 h 103"/>
                <a:gd name="T6" fmla="*/ 108 w 108"/>
                <a:gd name="T7" fmla="*/ 100 h 103"/>
                <a:gd name="T8" fmla="*/ 88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88" y="0"/>
                  </a:moveTo>
                  <a:cubicBezTo>
                    <a:pt x="58" y="4"/>
                    <a:pt x="28" y="8"/>
                    <a:pt x="0" y="1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44" y="102"/>
                    <a:pt x="74" y="101"/>
                    <a:pt x="108" y="10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1007"/>
            <p:cNvSpPr/>
            <p:nvPr/>
          </p:nvSpPr>
          <p:spPr bwMode="auto">
            <a:xfrm>
              <a:off x="3696150" y="2978765"/>
              <a:ext cx="381684" cy="334544"/>
            </a:xfrm>
            <a:custGeom>
              <a:avLst/>
              <a:gdLst>
                <a:gd name="T0" fmla="*/ 0 w 106"/>
                <a:gd name="T1" fmla="*/ 11 h 93"/>
                <a:gd name="T2" fmla="*/ 9 w 106"/>
                <a:gd name="T3" fmla="*/ 60 h 93"/>
                <a:gd name="T4" fmla="*/ 77 w 106"/>
                <a:gd name="T5" fmla="*/ 93 h 93"/>
                <a:gd name="T6" fmla="*/ 106 w 106"/>
                <a:gd name="T7" fmla="*/ 92 h 93"/>
                <a:gd name="T8" fmla="*/ 83 w 106"/>
                <a:gd name="T9" fmla="*/ 0 h 93"/>
                <a:gd name="T10" fmla="*/ 0 w 106"/>
                <a:gd name="T1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3">
                  <a:moveTo>
                    <a:pt x="0" y="11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43" y="79"/>
                    <a:pt x="71" y="93"/>
                    <a:pt x="77" y="93"/>
                  </a:cubicBezTo>
                  <a:cubicBezTo>
                    <a:pt x="80" y="93"/>
                    <a:pt x="90" y="93"/>
                    <a:pt x="106" y="9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4"/>
                    <a:pt x="25" y="8"/>
                    <a:pt x="0" y="11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1008"/>
            <p:cNvSpPr/>
            <p:nvPr/>
          </p:nvSpPr>
          <p:spPr bwMode="auto">
            <a:xfrm>
              <a:off x="5114921" y="3220549"/>
              <a:ext cx="337585" cy="118611"/>
            </a:xfrm>
            <a:custGeom>
              <a:avLst/>
              <a:gdLst>
                <a:gd name="T0" fmla="*/ 0 w 94"/>
                <a:gd name="T1" fmla="*/ 8 h 33"/>
                <a:gd name="T2" fmla="*/ 1 w 94"/>
                <a:gd name="T3" fmla="*/ 16 h 33"/>
                <a:gd name="T4" fmla="*/ 56 w 94"/>
                <a:gd name="T5" fmla="*/ 14 h 33"/>
                <a:gd name="T6" fmla="*/ 94 w 94"/>
                <a:gd name="T7" fmla="*/ 33 h 33"/>
                <a:gd name="T8" fmla="*/ 86 w 94"/>
                <a:gd name="T9" fmla="*/ 0 h 33"/>
                <a:gd name="T10" fmla="*/ 0 w 94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33">
                  <a:moveTo>
                    <a:pt x="0" y="8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34" y="15"/>
                    <a:pt x="56" y="14"/>
                    <a:pt x="56" y="14"/>
                  </a:cubicBezTo>
                  <a:cubicBezTo>
                    <a:pt x="56" y="14"/>
                    <a:pt x="72" y="22"/>
                    <a:pt x="94" y="3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57" y="3"/>
                    <a:pt x="28" y="6"/>
                    <a:pt x="0" y="8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1010"/>
            <p:cNvSpPr/>
            <p:nvPr/>
          </p:nvSpPr>
          <p:spPr bwMode="auto">
            <a:xfrm>
              <a:off x="5689729" y="3181012"/>
              <a:ext cx="284363" cy="345189"/>
            </a:xfrm>
            <a:custGeom>
              <a:avLst/>
              <a:gdLst>
                <a:gd name="T0" fmla="*/ 0 w 79"/>
                <a:gd name="T1" fmla="*/ 5 h 96"/>
                <a:gd name="T2" fmla="*/ 17 w 79"/>
                <a:gd name="T3" fmla="*/ 84 h 96"/>
                <a:gd name="T4" fmla="*/ 43 w 79"/>
                <a:gd name="T5" fmla="*/ 96 h 96"/>
                <a:gd name="T6" fmla="*/ 79 w 79"/>
                <a:gd name="T7" fmla="*/ 76 h 96"/>
                <a:gd name="T8" fmla="*/ 65 w 79"/>
                <a:gd name="T9" fmla="*/ 0 h 96"/>
                <a:gd name="T10" fmla="*/ 0 w 79"/>
                <a:gd name="T11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0" y="5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32" y="91"/>
                    <a:pt x="42" y="96"/>
                    <a:pt x="43" y="96"/>
                  </a:cubicBezTo>
                  <a:cubicBezTo>
                    <a:pt x="44" y="96"/>
                    <a:pt x="61" y="86"/>
                    <a:pt x="79" y="76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5" y="1"/>
                    <a:pt x="23" y="3"/>
                    <a:pt x="0" y="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1011"/>
            <p:cNvSpPr/>
            <p:nvPr/>
          </p:nvSpPr>
          <p:spPr bwMode="auto">
            <a:xfrm>
              <a:off x="5923910" y="3168847"/>
              <a:ext cx="194644" cy="284363"/>
            </a:xfrm>
            <a:custGeom>
              <a:avLst/>
              <a:gdLst>
                <a:gd name="T0" fmla="*/ 14 w 54"/>
                <a:gd name="T1" fmla="*/ 79 h 79"/>
                <a:gd name="T2" fmla="*/ 54 w 54"/>
                <a:gd name="T3" fmla="*/ 56 h 79"/>
                <a:gd name="T4" fmla="*/ 39 w 54"/>
                <a:gd name="T5" fmla="*/ 0 h 79"/>
                <a:gd name="T6" fmla="*/ 0 w 54"/>
                <a:gd name="T7" fmla="*/ 3 h 79"/>
                <a:gd name="T8" fmla="*/ 14 w 54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9">
                  <a:moveTo>
                    <a:pt x="14" y="79"/>
                  </a:moveTo>
                  <a:cubicBezTo>
                    <a:pt x="34" y="68"/>
                    <a:pt x="54" y="56"/>
                    <a:pt x="54" y="56"/>
                  </a:cubicBezTo>
                  <a:cubicBezTo>
                    <a:pt x="54" y="56"/>
                    <a:pt x="50" y="33"/>
                    <a:pt x="39" y="0"/>
                  </a:cubicBezTo>
                  <a:cubicBezTo>
                    <a:pt x="27" y="1"/>
                    <a:pt x="14" y="2"/>
                    <a:pt x="0" y="3"/>
                  </a:cubicBezTo>
                  <a:lnTo>
                    <a:pt x="14" y="79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1012"/>
            <p:cNvSpPr/>
            <p:nvPr/>
          </p:nvSpPr>
          <p:spPr bwMode="auto">
            <a:xfrm>
              <a:off x="5860042" y="2823658"/>
              <a:ext cx="203768" cy="357354"/>
            </a:xfrm>
            <a:custGeom>
              <a:avLst/>
              <a:gdLst>
                <a:gd name="T0" fmla="*/ 0 w 57"/>
                <a:gd name="T1" fmla="*/ 0 h 99"/>
                <a:gd name="T2" fmla="*/ 18 w 57"/>
                <a:gd name="T3" fmla="*/ 99 h 99"/>
                <a:gd name="T4" fmla="*/ 57 w 57"/>
                <a:gd name="T5" fmla="*/ 96 h 99"/>
                <a:gd name="T6" fmla="*/ 16 w 57"/>
                <a:gd name="T7" fmla="*/ 0 h 99"/>
                <a:gd name="T8" fmla="*/ 0 w 5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9">
                  <a:moveTo>
                    <a:pt x="0" y="0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32" y="98"/>
                    <a:pt x="45" y="97"/>
                    <a:pt x="57" y="96"/>
                  </a:cubicBezTo>
                  <a:cubicBezTo>
                    <a:pt x="48" y="69"/>
                    <a:pt x="35" y="35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1013"/>
            <p:cNvSpPr/>
            <p:nvPr/>
          </p:nvSpPr>
          <p:spPr bwMode="auto">
            <a:xfrm>
              <a:off x="3469572" y="3018302"/>
              <a:ext cx="260032" cy="176396"/>
            </a:xfrm>
            <a:custGeom>
              <a:avLst/>
              <a:gdLst>
                <a:gd name="T0" fmla="*/ 0 w 72"/>
                <a:gd name="T1" fmla="*/ 9 h 49"/>
                <a:gd name="T2" fmla="*/ 72 w 72"/>
                <a:gd name="T3" fmla="*/ 49 h 49"/>
                <a:gd name="T4" fmla="*/ 63 w 72"/>
                <a:gd name="T5" fmla="*/ 0 h 49"/>
                <a:gd name="T6" fmla="*/ 0 w 72"/>
                <a:gd name="T7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49">
                  <a:moveTo>
                    <a:pt x="0" y="9"/>
                  </a:moveTo>
                  <a:cubicBezTo>
                    <a:pt x="23" y="22"/>
                    <a:pt x="49" y="36"/>
                    <a:pt x="72" y="4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0" y="3"/>
                    <a:pt x="19" y="6"/>
                    <a:pt x="0" y="9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1014"/>
            <p:cNvSpPr/>
            <p:nvPr/>
          </p:nvSpPr>
          <p:spPr bwMode="auto">
            <a:xfrm>
              <a:off x="5423614" y="3197740"/>
              <a:ext cx="328462" cy="284363"/>
            </a:xfrm>
            <a:custGeom>
              <a:avLst/>
              <a:gdLst>
                <a:gd name="T0" fmla="*/ 0 w 91"/>
                <a:gd name="T1" fmla="*/ 6 h 79"/>
                <a:gd name="T2" fmla="*/ 8 w 91"/>
                <a:gd name="T3" fmla="*/ 39 h 79"/>
                <a:gd name="T4" fmla="*/ 91 w 91"/>
                <a:gd name="T5" fmla="*/ 79 h 79"/>
                <a:gd name="T6" fmla="*/ 74 w 91"/>
                <a:gd name="T7" fmla="*/ 0 h 79"/>
                <a:gd name="T8" fmla="*/ 0 w 91"/>
                <a:gd name="T9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9">
                  <a:moveTo>
                    <a:pt x="0" y="6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34" y="51"/>
                    <a:pt x="68" y="68"/>
                    <a:pt x="91" y="7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0" y="2"/>
                    <a:pt x="25" y="4"/>
                    <a:pt x="0" y="6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1015"/>
            <p:cNvSpPr/>
            <p:nvPr/>
          </p:nvSpPr>
          <p:spPr bwMode="auto">
            <a:xfrm>
              <a:off x="4128016" y="1990339"/>
              <a:ext cx="392329" cy="298048"/>
            </a:xfrm>
            <a:custGeom>
              <a:avLst/>
              <a:gdLst>
                <a:gd name="T0" fmla="*/ 109 w 109"/>
                <a:gd name="T1" fmla="*/ 65 h 83"/>
                <a:gd name="T2" fmla="*/ 97 w 109"/>
                <a:gd name="T3" fmla="*/ 1 h 83"/>
                <a:gd name="T4" fmla="*/ 0 w 109"/>
                <a:gd name="T5" fmla="*/ 4 h 83"/>
                <a:gd name="T6" fmla="*/ 16 w 109"/>
                <a:gd name="T7" fmla="*/ 83 h 83"/>
                <a:gd name="T8" fmla="*/ 109 w 109"/>
                <a:gd name="T9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65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63" y="0"/>
                    <a:pt x="30" y="1"/>
                    <a:pt x="0" y="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47" y="77"/>
                    <a:pt x="78" y="71"/>
                    <a:pt x="109" y="65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1016"/>
            <p:cNvSpPr/>
            <p:nvPr/>
          </p:nvSpPr>
          <p:spPr bwMode="auto">
            <a:xfrm>
              <a:off x="3534960" y="2064852"/>
              <a:ext cx="305652" cy="355833"/>
            </a:xfrm>
            <a:custGeom>
              <a:avLst/>
              <a:gdLst>
                <a:gd name="T0" fmla="*/ 85 w 85"/>
                <a:gd name="T1" fmla="*/ 83 h 99"/>
                <a:gd name="T2" fmla="*/ 64 w 85"/>
                <a:gd name="T3" fmla="*/ 0 h 99"/>
                <a:gd name="T4" fmla="*/ 18 w 85"/>
                <a:gd name="T5" fmla="*/ 14 h 99"/>
                <a:gd name="T6" fmla="*/ 0 w 85"/>
                <a:gd name="T7" fmla="*/ 30 h 99"/>
                <a:gd name="T8" fmla="*/ 13 w 85"/>
                <a:gd name="T9" fmla="*/ 99 h 99"/>
                <a:gd name="T10" fmla="*/ 85 w 85"/>
                <a:gd name="T1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9">
                  <a:moveTo>
                    <a:pt x="85" y="83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46" y="5"/>
                    <a:pt x="30" y="10"/>
                    <a:pt x="18" y="14"/>
                  </a:cubicBezTo>
                  <a:cubicBezTo>
                    <a:pt x="18" y="14"/>
                    <a:pt x="11" y="21"/>
                    <a:pt x="0" y="3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35" y="94"/>
                    <a:pt x="59" y="88"/>
                    <a:pt x="85" y="83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1017"/>
            <p:cNvSpPr/>
            <p:nvPr/>
          </p:nvSpPr>
          <p:spPr bwMode="auto">
            <a:xfrm>
              <a:off x="4977302" y="3095095"/>
              <a:ext cx="386246" cy="421222"/>
            </a:xfrm>
            <a:custGeom>
              <a:avLst/>
              <a:gdLst>
                <a:gd name="T0" fmla="*/ 25 w 107"/>
                <a:gd name="T1" fmla="*/ 117 h 117"/>
                <a:gd name="T2" fmla="*/ 107 w 107"/>
                <a:gd name="T3" fmla="*/ 107 h 117"/>
                <a:gd name="T4" fmla="*/ 81 w 107"/>
                <a:gd name="T5" fmla="*/ 7 h 117"/>
                <a:gd name="T6" fmla="*/ 64 w 107"/>
                <a:gd name="T7" fmla="*/ 0 h 117"/>
                <a:gd name="T8" fmla="*/ 0 w 107"/>
                <a:gd name="T9" fmla="*/ 10 h 117"/>
                <a:gd name="T10" fmla="*/ 25 w 107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17">
                  <a:moveTo>
                    <a:pt x="25" y="117"/>
                  </a:moveTo>
                  <a:cubicBezTo>
                    <a:pt x="54" y="113"/>
                    <a:pt x="81" y="110"/>
                    <a:pt x="107" y="10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6" y="5"/>
                    <a:pt x="70" y="3"/>
                    <a:pt x="64" y="0"/>
                  </a:cubicBezTo>
                  <a:cubicBezTo>
                    <a:pt x="44" y="3"/>
                    <a:pt x="23" y="6"/>
                    <a:pt x="0" y="10"/>
                  </a:cubicBezTo>
                  <a:lnTo>
                    <a:pt x="25" y="117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1018"/>
            <p:cNvSpPr/>
            <p:nvPr/>
          </p:nvSpPr>
          <p:spPr bwMode="auto">
            <a:xfrm>
              <a:off x="3401143" y="2733940"/>
              <a:ext cx="295007" cy="316296"/>
            </a:xfrm>
            <a:custGeom>
              <a:avLst/>
              <a:gdLst>
                <a:gd name="T0" fmla="*/ 67 w 82"/>
                <a:gd name="T1" fmla="*/ 0 h 88"/>
                <a:gd name="T2" fmla="*/ 0 w 82"/>
                <a:gd name="T3" fmla="*/ 11 h 88"/>
                <a:gd name="T4" fmla="*/ 12 w 82"/>
                <a:gd name="T5" fmla="*/ 84 h 88"/>
                <a:gd name="T6" fmla="*/ 19 w 82"/>
                <a:gd name="T7" fmla="*/ 88 h 88"/>
                <a:gd name="T8" fmla="*/ 82 w 82"/>
                <a:gd name="T9" fmla="*/ 79 h 88"/>
                <a:gd name="T10" fmla="*/ 67 w 8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8">
                  <a:moveTo>
                    <a:pt x="67" y="0"/>
                  </a:moveTo>
                  <a:cubicBezTo>
                    <a:pt x="42" y="4"/>
                    <a:pt x="20" y="8"/>
                    <a:pt x="0" y="11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4" y="85"/>
                    <a:pt x="17" y="86"/>
                    <a:pt x="19" y="88"/>
                  </a:cubicBezTo>
                  <a:cubicBezTo>
                    <a:pt x="38" y="85"/>
                    <a:pt x="59" y="82"/>
                    <a:pt x="82" y="79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1019"/>
            <p:cNvSpPr/>
            <p:nvPr/>
          </p:nvSpPr>
          <p:spPr bwMode="auto">
            <a:xfrm>
              <a:off x="4477767" y="1993381"/>
              <a:ext cx="377123" cy="229619"/>
            </a:xfrm>
            <a:custGeom>
              <a:avLst/>
              <a:gdLst>
                <a:gd name="T0" fmla="*/ 105 w 105"/>
                <a:gd name="T1" fmla="*/ 47 h 64"/>
                <a:gd name="T2" fmla="*/ 97 w 105"/>
                <a:gd name="T3" fmla="*/ 15 h 64"/>
                <a:gd name="T4" fmla="*/ 89 w 105"/>
                <a:gd name="T5" fmla="*/ 13 h 64"/>
                <a:gd name="T6" fmla="*/ 0 w 105"/>
                <a:gd name="T7" fmla="*/ 0 h 64"/>
                <a:gd name="T8" fmla="*/ 12 w 105"/>
                <a:gd name="T9" fmla="*/ 64 h 64"/>
                <a:gd name="T10" fmla="*/ 105 w 105"/>
                <a:gd name="T11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47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4" y="14"/>
                    <a:pt x="92" y="13"/>
                    <a:pt x="89" y="13"/>
                  </a:cubicBezTo>
                  <a:cubicBezTo>
                    <a:pt x="59" y="6"/>
                    <a:pt x="29" y="2"/>
                    <a:pt x="0" y="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44" y="58"/>
                    <a:pt x="75" y="52"/>
                    <a:pt x="105" y="47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1020"/>
            <p:cNvSpPr/>
            <p:nvPr/>
          </p:nvSpPr>
          <p:spPr bwMode="auto">
            <a:xfrm>
              <a:off x="4825997" y="2046604"/>
              <a:ext cx="260032" cy="115570"/>
            </a:xfrm>
            <a:custGeom>
              <a:avLst/>
              <a:gdLst>
                <a:gd name="T0" fmla="*/ 72 w 72"/>
                <a:gd name="T1" fmla="*/ 22 h 32"/>
                <a:gd name="T2" fmla="*/ 0 w 72"/>
                <a:gd name="T3" fmla="*/ 0 h 32"/>
                <a:gd name="T4" fmla="*/ 8 w 72"/>
                <a:gd name="T5" fmla="*/ 32 h 32"/>
                <a:gd name="T6" fmla="*/ 72 w 72"/>
                <a:gd name="T7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2">
                  <a:moveTo>
                    <a:pt x="72" y="22"/>
                  </a:moveTo>
                  <a:cubicBezTo>
                    <a:pt x="50" y="14"/>
                    <a:pt x="26" y="6"/>
                    <a:pt x="0" y="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1" y="28"/>
                    <a:pt x="52" y="25"/>
                    <a:pt x="72" y="22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1021"/>
            <p:cNvSpPr/>
            <p:nvPr/>
          </p:nvSpPr>
          <p:spPr bwMode="auto">
            <a:xfrm>
              <a:off x="3764579" y="2004025"/>
              <a:ext cx="421222" cy="360395"/>
            </a:xfrm>
            <a:custGeom>
              <a:avLst/>
              <a:gdLst>
                <a:gd name="T0" fmla="*/ 117 w 117"/>
                <a:gd name="T1" fmla="*/ 79 h 100"/>
                <a:gd name="T2" fmla="*/ 101 w 117"/>
                <a:gd name="T3" fmla="*/ 0 h 100"/>
                <a:gd name="T4" fmla="*/ 0 w 117"/>
                <a:gd name="T5" fmla="*/ 17 h 100"/>
                <a:gd name="T6" fmla="*/ 21 w 117"/>
                <a:gd name="T7" fmla="*/ 100 h 100"/>
                <a:gd name="T8" fmla="*/ 117 w 117"/>
                <a:gd name="T9" fmla="*/ 7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00">
                  <a:moveTo>
                    <a:pt x="117" y="79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63" y="4"/>
                    <a:pt x="28" y="10"/>
                    <a:pt x="0" y="1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51" y="93"/>
                    <a:pt x="84" y="86"/>
                    <a:pt x="117" y="7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022"/>
            <p:cNvSpPr/>
            <p:nvPr/>
          </p:nvSpPr>
          <p:spPr bwMode="auto">
            <a:xfrm>
              <a:off x="3235391" y="2773477"/>
              <a:ext cx="209850" cy="263073"/>
            </a:xfrm>
            <a:custGeom>
              <a:avLst/>
              <a:gdLst>
                <a:gd name="T0" fmla="*/ 0 w 58"/>
                <a:gd name="T1" fmla="*/ 7 h 73"/>
                <a:gd name="T2" fmla="*/ 2 w 58"/>
                <a:gd name="T3" fmla="*/ 40 h 73"/>
                <a:gd name="T4" fmla="*/ 58 w 58"/>
                <a:gd name="T5" fmla="*/ 73 h 73"/>
                <a:gd name="T6" fmla="*/ 46 w 58"/>
                <a:gd name="T7" fmla="*/ 0 h 73"/>
                <a:gd name="T8" fmla="*/ 0 w 58"/>
                <a:gd name="T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3">
                  <a:moveTo>
                    <a:pt x="0" y="7"/>
                  </a:moveTo>
                  <a:cubicBezTo>
                    <a:pt x="1" y="26"/>
                    <a:pt x="2" y="40"/>
                    <a:pt x="2" y="40"/>
                  </a:cubicBezTo>
                  <a:cubicBezTo>
                    <a:pt x="2" y="40"/>
                    <a:pt x="26" y="54"/>
                    <a:pt x="58" y="7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3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023"/>
            <p:cNvSpPr/>
            <p:nvPr/>
          </p:nvSpPr>
          <p:spPr bwMode="auto">
            <a:xfrm>
              <a:off x="3218664" y="2472387"/>
              <a:ext cx="182479" cy="326941"/>
            </a:xfrm>
            <a:custGeom>
              <a:avLst/>
              <a:gdLst>
                <a:gd name="T0" fmla="*/ 38 w 51"/>
                <a:gd name="T1" fmla="*/ 0 h 91"/>
                <a:gd name="T2" fmla="*/ 0 w 51"/>
                <a:gd name="T3" fmla="*/ 9 h 91"/>
                <a:gd name="T4" fmla="*/ 0 w 51"/>
                <a:gd name="T5" fmla="*/ 24 h 91"/>
                <a:gd name="T6" fmla="*/ 5 w 51"/>
                <a:gd name="T7" fmla="*/ 91 h 91"/>
                <a:gd name="T8" fmla="*/ 51 w 51"/>
                <a:gd name="T9" fmla="*/ 84 h 91"/>
                <a:gd name="T10" fmla="*/ 38 w 51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91">
                  <a:moveTo>
                    <a:pt x="38" y="0"/>
                  </a:moveTo>
                  <a:cubicBezTo>
                    <a:pt x="22" y="4"/>
                    <a:pt x="10" y="7"/>
                    <a:pt x="0" y="9"/>
                  </a:cubicBezTo>
                  <a:cubicBezTo>
                    <a:pt x="0" y="13"/>
                    <a:pt x="0" y="18"/>
                    <a:pt x="0" y="24"/>
                  </a:cubicBezTo>
                  <a:cubicBezTo>
                    <a:pt x="2" y="37"/>
                    <a:pt x="3" y="67"/>
                    <a:pt x="5" y="91"/>
                  </a:cubicBezTo>
                  <a:cubicBezTo>
                    <a:pt x="17" y="89"/>
                    <a:pt x="33" y="87"/>
                    <a:pt x="51" y="84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024"/>
            <p:cNvSpPr/>
            <p:nvPr/>
          </p:nvSpPr>
          <p:spPr bwMode="auto">
            <a:xfrm>
              <a:off x="3332713" y="2172818"/>
              <a:ext cx="249387" cy="299569"/>
            </a:xfrm>
            <a:custGeom>
              <a:avLst/>
              <a:gdLst>
                <a:gd name="T0" fmla="*/ 69 w 69"/>
                <a:gd name="T1" fmla="*/ 69 h 83"/>
                <a:gd name="T2" fmla="*/ 56 w 69"/>
                <a:gd name="T3" fmla="*/ 0 h 83"/>
                <a:gd name="T4" fmla="*/ 0 w 69"/>
                <a:gd name="T5" fmla="*/ 49 h 83"/>
                <a:gd name="T6" fmla="*/ 6 w 69"/>
                <a:gd name="T7" fmla="*/ 83 h 83"/>
                <a:gd name="T8" fmla="*/ 69 w 69"/>
                <a:gd name="T9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3">
                  <a:moveTo>
                    <a:pt x="69" y="69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41" y="14"/>
                    <a:pt x="18" y="33"/>
                    <a:pt x="0" y="4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24" y="79"/>
                    <a:pt x="45" y="74"/>
                    <a:pt x="69" y="69"/>
                  </a:cubicBezTo>
                  <a:close/>
                </a:path>
              </a:pathLst>
            </a:custGeom>
            <a:solidFill>
              <a:srgbClr val="6AB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025"/>
            <p:cNvSpPr/>
            <p:nvPr/>
          </p:nvSpPr>
          <p:spPr bwMode="auto">
            <a:xfrm>
              <a:off x="3218664" y="2349214"/>
              <a:ext cx="136859" cy="155107"/>
            </a:xfrm>
            <a:custGeom>
              <a:avLst/>
              <a:gdLst>
                <a:gd name="T0" fmla="*/ 32 w 38"/>
                <a:gd name="T1" fmla="*/ 0 h 43"/>
                <a:gd name="T2" fmla="*/ 2 w 38"/>
                <a:gd name="T3" fmla="*/ 27 h 43"/>
                <a:gd name="T4" fmla="*/ 0 w 38"/>
                <a:gd name="T5" fmla="*/ 43 h 43"/>
                <a:gd name="T6" fmla="*/ 38 w 38"/>
                <a:gd name="T7" fmla="*/ 34 h 43"/>
                <a:gd name="T8" fmla="*/ 32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2" y="0"/>
                  </a:moveTo>
                  <a:cubicBezTo>
                    <a:pt x="16" y="15"/>
                    <a:pt x="3" y="26"/>
                    <a:pt x="2" y="27"/>
                  </a:cubicBezTo>
                  <a:cubicBezTo>
                    <a:pt x="2" y="27"/>
                    <a:pt x="0" y="31"/>
                    <a:pt x="0" y="43"/>
                  </a:cubicBezTo>
                  <a:cubicBezTo>
                    <a:pt x="10" y="41"/>
                    <a:pt x="22" y="38"/>
                    <a:pt x="38" y="34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7DC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026"/>
            <p:cNvSpPr>
              <a:spLocks noEditPoints="1"/>
            </p:cNvSpPr>
            <p:nvPr/>
          </p:nvSpPr>
          <p:spPr bwMode="auto">
            <a:xfrm>
              <a:off x="3208019" y="1982736"/>
              <a:ext cx="2918138" cy="1554110"/>
            </a:xfrm>
            <a:custGeom>
              <a:avLst/>
              <a:gdLst>
                <a:gd name="T0" fmla="*/ 723 w 811"/>
                <a:gd name="T1" fmla="*/ 429 h 432"/>
                <a:gd name="T2" fmla="*/ 706 w 811"/>
                <a:gd name="T3" fmla="*/ 421 h 432"/>
                <a:gd name="T4" fmla="*/ 659 w 811"/>
                <a:gd name="T5" fmla="*/ 397 h 432"/>
                <a:gd name="T6" fmla="*/ 587 w 811"/>
                <a:gd name="T7" fmla="*/ 362 h 432"/>
                <a:gd name="T8" fmla="*/ 587 w 811"/>
                <a:gd name="T9" fmla="*/ 362 h 432"/>
                <a:gd name="T10" fmla="*/ 586 w 811"/>
                <a:gd name="T11" fmla="*/ 362 h 432"/>
                <a:gd name="T12" fmla="*/ 582 w 811"/>
                <a:gd name="T13" fmla="*/ 362 h 432"/>
                <a:gd name="T14" fmla="*/ 240 w 811"/>
                <a:gd name="T15" fmla="*/ 373 h 432"/>
                <a:gd name="T16" fmla="*/ 209 w 811"/>
                <a:gd name="T17" fmla="*/ 371 h 432"/>
                <a:gd name="T18" fmla="*/ 12 w 811"/>
                <a:gd name="T19" fmla="*/ 265 h 432"/>
                <a:gd name="T20" fmla="*/ 9 w 811"/>
                <a:gd name="T21" fmla="*/ 261 h 432"/>
                <a:gd name="T22" fmla="*/ 0 w 811"/>
                <a:gd name="T23" fmla="*/ 147 h 432"/>
                <a:gd name="T24" fmla="*/ 2 w 811"/>
                <a:gd name="T25" fmla="*/ 132 h 432"/>
                <a:gd name="T26" fmla="*/ 20 w 811"/>
                <a:gd name="T27" fmla="*/ 110 h 432"/>
                <a:gd name="T28" fmla="*/ 56 w 811"/>
                <a:gd name="T29" fmla="*/ 78 h 432"/>
                <a:gd name="T30" fmla="*/ 106 w 811"/>
                <a:gd name="T31" fmla="*/ 36 h 432"/>
                <a:gd name="T32" fmla="*/ 314 w 811"/>
                <a:gd name="T33" fmla="*/ 0 h 432"/>
                <a:gd name="T34" fmla="*/ 716 w 811"/>
                <a:gd name="T35" fmla="*/ 172 h 432"/>
                <a:gd name="T36" fmla="*/ 811 w 811"/>
                <a:gd name="T37" fmla="*/ 388 h 432"/>
                <a:gd name="T38" fmla="*/ 809 w 811"/>
                <a:gd name="T39" fmla="*/ 391 h 432"/>
                <a:gd name="T40" fmla="*/ 750 w 811"/>
                <a:gd name="T41" fmla="*/ 426 h 432"/>
                <a:gd name="T42" fmla="*/ 732 w 811"/>
                <a:gd name="T43" fmla="*/ 432 h 432"/>
                <a:gd name="T44" fmla="*/ 732 w 811"/>
                <a:gd name="T45" fmla="*/ 432 h 432"/>
                <a:gd name="T46" fmla="*/ 772 w 811"/>
                <a:gd name="T47" fmla="*/ 406 h 432"/>
                <a:gd name="T48" fmla="*/ 804 w 811"/>
                <a:gd name="T49" fmla="*/ 387 h 432"/>
                <a:gd name="T50" fmla="*/ 801 w 811"/>
                <a:gd name="T51" fmla="*/ 370 h 432"/>
                <a:gd name="T52" fmla="*/ 787 w 811"/>
                <a:gd name="T53" fmla="*/ 322 h 432"/>
                <a:gd name="T54" fmla="*/ 712 w 811"/>
                <a:gd name="T55" fmla="*/ 176 h 432"/>
                <a:gd name="T56" fmla="*/ 314 w 811"/>
                <a:gd name="T57" fmla="*/ 6 h 432"/>
                <a:gd name="T58" fmla="*/ 110 w 811"/>
                <a:gd name="T59" fmla="*/ 41 h 432"/>
                <a:gd name="T60" fmla="*/ 24 w 811"/>
                <a:gd name="T61" fmla="*/ 114 h 432"/>
                <a:gd name="T62" fmla="*/ 7 w 811"/>
                <a:gd name="T63" fmla="*/ 134 h 432"/>
                <a:gd name="T64" fmla="*/ 6 w 811"/>
                <a:gd name="T65" fmla="*/ 147 h 432"/>
                <a:gd name="T66" fmla="*/ 15 w 811"/>
                <a:gd name="T67" fmla="*/ 259 h 432"/>
                <a:gd name="T68" fmla="*/ 15 w 811"/>
                <a:gd name="T69" fmla="*/ 259 h 432"/>
                <a:gd name="T70" fmla="*/ 16 w 811"/>
                <a:gd name="T71" fmla="*/ 260 h 432"/>
                <a:gd name="T72" fmla="*/ 22 w 811"/>
                <a:gd name="T73" fmla="*/ 265 h 432"/>
                <a:gd name="T74" fmla="*/ 42 w 811"/>
                <a:gd name="T75" fmla="*/ 278 h 432"/>
                <a:gd name="T76" fmla="*/ 105 w 811"/>
                <a:gd name="T77" fmla="*/ 313 h 432"/>
                <a:gd name="T78" fmla="*/ 210 w 811"/>
                <a:gd name="T79" fmla="*/ 365 h 432"/>
                <a:gd name="T80" fmla="*/ 240 w 811"/>
                <a:gd name="T81" fmla="*/ 367 h 432"/>
                <a:gd name="T82" fmla="*/ 582 w 811"/>
                <a:gd name="T83" fmla="*/ 356 h 432"/>
                <a:gd name="T84" fmla="*/ 589 w 811"/>
                <a:gd name="T85" fmla="*/ 356 h 432"/>
                <a:gd name="T86" fmla="*/ 648 w 811"/>
                <a:gd name="T87" fmla="*/ 386 h 432"/>
                <a:gd name="T88" fmla="*/ 725 w 811"/>
                <a:gd name="T89" fmla="*/ 423 h 432"/>
                <a:gd name="T90" fmla="*/ 733 w 811"/>
                <a:gd name="T91" fmla="*/ 426 h 432"/>
                <a:gd name="T92" fmla="*/ 733 w 811"/>
                <a:gd name="T93" fmla="*/ 426 h 432"/>
                <a:gd name="T94" fmla="*/ 747 w 811"/>
                <a:gd name="T95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1" h="432">
                  <a:moveTo>
                    <a:pt x="732" y="432"/>
                  </a:moveTo>
                  <a:cubicBezTo>
                    <a:pt x="730" y="432"/>
                    <a:pt x="727" y="431"/>
                    <a:pt x="723" y="429"/>
                  </a:cubicBezTo>
                  <a:cubicBezTo>
                    <a:pt x="723" y="429"/>
                    <a:pt x="723" y="429"/>
                    <a:pt x="723" y="429"/>
                  </a:cubicBezTo>
                  <a:cubicBezTo>
                    <a:pt x="718" y="427"/>
                    <a:pt x="713" y="424"/>
                    <a:pt x="706" y="421"/>
                  </a:cubicBezTo>
                  <a:cubicBezTo>
                    <a:pt x="706" y="421"/>
                    <a:pt x="706" y="421"/>
                    <a:pt x="706" y="421"/>
                  </a:cubicBezTo>
                  <a:cubicBezTo>
                    <a:pt x="693" y="414"/>
                    <a:pt x="676" y="406"/>
                    <a:pt x="659" y="397"/>
                  </a:cubicBezTo>
                  <a:cubicBezTo>
                    <a:pt x="659" y="397"/>
                    <a:pt x="659" y="397"/>
                    <a:pt x="659" y="397"/>
                  </a:cubicBezTo>
                  <a:cubicBezTo>
                    <a:pt x="624" y="380"/>
                    <a:pt x="590" y="363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7" y="362"/>
                    <a:pt x="587" y="362"/>
                    <a:pt x="587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6" y="362"/>
                    <a:pt x="586" y="362"/>
                    <a:pt x="586" y="362"/>
                  </a:cubicBezTo>
                  <a:cubicBezTo>
                    <a:pt x="585" y="362"/>
                    <a:pt x="583" y="362"/>
                    <a:pt x="582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42" y="362"/>
                    <a:pt x="324" y="373"/>
                    <a:pt x="240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24" y="373"/>
                    <a:pt x="213" y="372"/>
                    <a:pt x="209" y="371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186" y="364"/>
                    <a:pt x="35" y="285"/>
                    <a:pt x="12" y="265"/>
                  </a:cubicBezTo>
                  <a:cubicBezTo>
                    <a:pt x="12" y="265"/>
                    <a:pt x="12" y="265"/>
                    <a:pt x="12" y="265"/>
                  </a:cubicBezTo>
                  <a:cubicBezTo>
                    <a:pt x="11" y="263"/>
                    <a:pt x="10" y="263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7" y="251"/>
                    <a:pt x="1" y="180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0"/>
                    <a:pt x="1" y="135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27"/>
                    <a:pt x="10" y="12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30" y="100"/>
                    <a:pt x="43" y="89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81" y="5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79" y="11"/>
                    <a:pt x="249" y="0"/>
                    <a:pt x="314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506" y="0"/>
                    <a:pt x="658" y="92"/>
                    <a:pt x="716" y="172"/>
                  </a:cubicBezTo>
                  <a:cubicBezTo>
                    <a:pt x="716" y="172"/>
                    <a:pt x="716" y="172"/>
                    <a:pt x="716" y="172"/>
                  </a:cubicBezTo>
                  <a:cubicBezTo>
                    <a:pt x="794" y="279"/>
                    <a:pt x="811" y="387"/>
                    <a:pt x="811" y="388"/>
                  </a:cubicBezTo>
                  <a:cubicBezTo>
                    <a:pt x="811" y="388"/>
                    <a:pt x="811" y="388"/>
                    <a:pt x="811" y="388"/>
                  </a:cubicBezTo>
                  <a:cubicBezTo>
                    <a:pt x="811" y="389"/>
                    <a:pt x="810" y="390"/>
                    <a:pt x="809" y="391"/>
                  </a:cubicBezTo>
                  <a:cubicBezTo>
                    <a:pt x="809" y="391"/>
                    <a:pt x="809" y="391"/>
                    <a:pt x="809" y="391"/>
                  </a:cubicBezTo>
                  <a:cubicBezTo>
                    <a:pt x="809" y="391"/>
                    <a:pt x="772" y="414"/>
                    <a:pt x="750" y="426"/>
                  </a:cubicBezTo>
                  <a:cubicBezTo>
                    <a:pt x="750" y="426"/>
                    <a:pt x="750" y="426"/>
                    <a:pt x="750" y="426"/>
                  </a:cubicBezTo>
                  <a:cubicBezTo>
                    <a:pt x="742" y="429"/>
                    <a:pt x="736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ubicBezTo>
                    <a:pt x="732" y="432"/>
                    <a:pt x="732" y="432"/>
                    <a:pt x="732" y="432"/>
                  </a:cubicBezTo>
                  <a:close/>
                  <a:moveTo>
                    <a:pt x="747" y="420"/>
                  </a:moveTo>
                  <a:cubicBezTo>
                    <a:pt x="754" y="416"/>
                    <a:pt x="763" y="411"/>
                    <a:pt x="772" y="406"/>
                  </a:cubicBezTo>
                  <a:cubicBezTo>
                    <a:pt x="772" y="406"/>
                    <a:pt x="772" y="406"/>
                    <a:pt x="772" y="406"/>
                  </a:cubicBezTo>
                  <a:cubicBezTo>
                    <a:pt x="786" y="398"/>
                    <a:pt x="800" y="390"/>
                    <a:pt x="804" y="387"/>
                  </a:cubicBezTo>
                  <a:cubicBezTo>
                    <a:pt x="804" y="387"/>
                    <a:pt x="804" y="387"/>
                    <a:pt x="804" y="387"/>
                  </a:cubicBezTo>
                  <a:cubicBezTo>
                    <a:pt x="804" y="384"/>
                    <a:pt x="803" y="378"/>
                    <a:pt x="801" y="370"/>
                  </a:cubicBezTo>
                  <a:cubicBezTo>
                    <a:pt x="801" y="370"/>
                    <a:pt x="801" y="370"/>
                    <a:pt x="801" y="370"/>
                  </a:cubicBezTo>
                  <a:cubicBezTo>
                    <a:pt x="798" y="359"/>
                    <a:pt x="794" y="342"/>
                    <a:pt x="787" y="322"/>
                  </a:cubicBezTo>
                  <a:cubicBezTo>
                    <a:pt x="787" y="322"/>
                    <a:pt x="787" y="322"/>
                    <a:pt x="787" y="322"/>
                  </a:cubicBezTo>
                  <a:cubicBezTo>
                    <a:pt x="773" y="282"/>
                    <a:pt x="750" y="228"/>
                    <a:pt x="712" y="176"/>
                  </a:cubicBezTo>
                  <a:cubicBezTo>
                    <a:pt x="712" y="176"/>
                    <a:pt x="712" y="176"/>
                    <a:pt x="712" y="176"/>
                  </a:cubicBezTo>
                  <a:cubicBezTo>
                    <a:pt x="655" y="97"/>
                    <a:pt x="504" y="6"/>
                    <a:pt x="314" y="6"/>
                  </a:cubicBezTo>
                  <a:cubicBezTo>
                    <a:pt x="314" y="6"/>
                    <a:pt x="314" y="6"/>
                    <a:pt x="314" y="6"/>
                  </a:cubicBezTo>
                  <a:cubicBezTo>
                    <a:pt x="250" y="6"/>
                    <a:pt x="181" y="17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5" y="45"/>
                    <a:pt x="52" y="87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5" y="123"/>
                    <a:pt x="8" y="132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6" y="140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79"/>
                    <a:pt x="13" y="250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59"/>
                    <a:pt x="16" y="260"/>
                    <a:pt x="16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8" y="262"/>
                    <a:pt x="20" y="263"/>
                    <a:pt x="22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7" y="268"/>
                    <a:pt x="34" y="273"/>
                    <a:pt x="42" y="278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59" y="288"/>
                    <a:pt x="81" y="300"/>
                    <a:pt x="105" y="313"/>
                  </a:cubicBezTo>
                  <a:cubicBezTo>
                    <a:pt x="105" y="313"/>
                    <a:pt x="105" y="313"/>
                    <a:pt x="105" y="313"/>
                  </a:cubicBezTo>
                  <a:cubicBezTo>
                    <a:pt x="150" y="338"/>
                    <a:pt x="200" y="362"/>
                    <a:pt x="210" y="365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3" y="366"/>
                    <a:pt x="224" y="367"/>
                    <a:pt x="240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323" y="367"/>
                    <a:pt x="542" y="356"/>
                    <a:pt x="582" y="356"/>
                  </a:cubicBezTo>
                  <a:cubicBezTo>
                    <a:pt x="582" y="356"/>
                    <a:pt x="582" y="356"/>
                    <a:pt x="582" y="356"/>
                  </a:cubicBezTo>
                  <a:cubicBezTo>
                    <a:pt x="585" y="356"/>
                    <a:pt x="587" y="356"/>
                    <a:pt x="589" y="356"/>
                  </a:cubicBezTo>
                  <a:cubicBezTo>
                    <a:pt x="589" y="356"/>
                    <a:pt x="589" y="356"/>
                    <a:pt x="589" y="356"/>
                  </a:cubicBezTo>
                  <a:cubicBezTo>
                    <a:pt x="593" y="358"/>
                    <a:pt x="619" y="371"/>
                    <a:pt x="648" y="386"/>
                  </a:cubicBezTo>
                  <a:cubicBezTo>
                    <a:pt x="648" y="386"/>
                    <a:pt x="648" y="386"/>
                    <a:pt x="648" y="386"/>
                  </a:cubicBezTo>
                  <a:cubicBezTo>
                    <a:pt x="678" y="400"/>
                    <a:pt x="710" y="416"/>
                    <a:pt x="725" y="423"/>
                  </a:cubicBezTo>
                  <a:cubicBezTo>
                    <a:pt x="725" y="423"/>
                    <a:pt x="725" y="423"/>
                    <a:pt x="725" y="423"/>
                  </a:cubicBezTo>
                  <a:cubicBezTo>
                    <a:pt x="729" y="425"/>
                    <a:pt x="732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3" y="426"/>
                    <a:pt x="733" y="426"/>
                    <a:pt x="733" y="426"/>
                  </a:cubicBezTo>
                  <a:cubicBezTo>
                    <a:pt x="734" y="426"/>
                    <a:pt x="740" y="424"/>
                    <a:pt x="747" y="42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027"/>
            <p:cNvSpPr/>
            <p:nvPr/>
          </p:nvSpPr>
          <p:spPr bwMode="auto">
            <a:xfrm>
              <a:off x="3239953" y="2907295"/>
              <a:ext cx="2886204" cy="805947"/>
            </a:xfrm>
            <a:custGeom>
              <a:avLst/>
              <a:gdLst>
                <a:gd name="T0" fmla="*/ 569 w 802"/>
                <a:gd name="T1" fmla="*/ 147 h 224"/>
                <a:gd name="T2" fmla="*/ 195 w 802"/>
                <a:gd name="T3" fmla="*/ 163 h 224"/>
                <a:gd name="T4" fmla="*/ 193 w 802"/>
                <a:gd name="T5" fmla="*/ 163 h 224"/>
                <a:gd name="T6" fmla="*/ 192 w 802"/>
                <a:gd name="T7" fmla="*/ 163 h 224"/>
                <a:gd name="T8" fmla="*/ 190 w 802"/>
                <a:gd name="T9" fmla="*/ 163 h 224"/>
                <a:gd name="T10" fmla="*/ 21 w 802"/>
                <a:gd name="T11" fmla="*/ 61 h 224"/>
                <a:gd name="T12" fmla="*/ 11 w 802"/>
                <a:gd name="T13" fmla="*/ 54 h 224"/>
                <a:gd name="T14" fmla="*/ 10 w 802"/>
                <a:gd name="T15" fmla="*/ 52 h 224"/>
                <a:gd name="T16" fmla="*/ 10 w 802"/>
                <a:gd name="T17" fmla="*/ 52 h 224"/>
                <a:gd name="T18" fmla="*/ 10 w 802"/>
                <a:gd name="T19" fmla="*/ 50 h 224"/>
                <a:gd name="T20" fmla="*/ 9 w 802"/>
                <a:gd name="T21" fmla="*/ 44 h 224"/>
                <a:gd name="T22" fmla="*/ 5 w 802"/>
                <a:gd name="T23" fmla="*/ 27 h 224"/>
                <a:gd name="T24" fmla="*/ 0 w 802"/>
                <a:gd name="T25" fmla="*/ 3 h 224"/>
                <a:gd name="T26" fmla="*/ 2 w 802"/>
                <a:gd name="T27" fmla="*/ 0 h 224"/>
                <a:gd name="T28" fmla="*/ 6 w 802"/>
                <a:gd name="T29" fmla="*/ 2 h 224"/>
                <a:gd name="T30" fmla="*/ 15 w 802"/>
                <a:gd name="T31" fmla="*/ 43 h 224"/>
                <a:gd name="T32" fmla="*/ 16 w 802"/>
                <a:gd name="T33" fmla="*/ 51 h 224"/>
                <a:gd name="T34" fmla="*/ 17 w 802"/>
                <a:gd name="T35" fmla="*/ 51 h 224"/>
                <a:gd name="T36" fmla="*/ 23 w 802"/>
                <a:gd name="T37" fmla="*/ 55 h 224"/>
                <a:gd name="T38" fmla="*/ 42 w 802"/>
                <a:gd name="T39" fmla="*/ 67 h 224"/>
                <a:gd name="T40" fmla="*/ 103 w 802"/>
                <a:gd name="T41" fmla="*/ 104 h 224"/>
                <a:gd name="T42" fmla="*/ 193 w 802"/>
                <a:gd name="T43" fmla="*/ 157 h 224"/>
                <a:gd name="T44" fmla="*/ 193 w 802"/>
                <a:gd name="T45" fmla="*/ 157 h 224"/>
                <a:gd name="T46" fmla="*/ 195 w 802"/>
                <a:gd name="T47" fmla="*/ 157 h 224"/>
                <a:gd name="T48" fmla="*/ 397 w 802"/>
                <a:gd name="T49" fmla="*/ 149 h 224"/>
                <a:gd name="T50" fmla="*/ 569 w 802"/>
                <a:gd name="T51" fmla="*/ 141 h 224"/>
                <a:gd name="T52" fmla="*/ 571 w 802"/>
                <a:gd name="T53" fmla="*/ 142 h 224"/>
                <a:gd name="T54" fmla="*/ 778 w 802"/>
                <a:gd name="T55" fmla="*/ 174 h 224"/>
                <a:gd name="T56" fmla="*/ 800 w 802"/>
                <a:gd name="T57" fmla="*/ 128 h 224"/>
                <a:gd name="T58" fmla="*/ 801 w 802"/>
                <a:gd name="T59" fmla="*/ 132 h 224"/>
                <a:gd name="T60" fmla="*/ 783 w 802"/>
                <a:gd name="T61" fmla="*/ 177 h 224"/>
                <a:gd name="T62" fmla="*/ 782 w 802"/>
                <a:gd name="T63" fmla="*/ 179 h 224"/>
                <a:gd name="T64" fmla="*/ 704 w 802"/>
                <a:gd name="T65" fmla="*/ 224 h 224"/>
                <a:gd name="T66" fmla="*/ 703 w 802"/>
                <a:gd name="T67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2" h="224">
                  <a:moveTo>
                    <a:pt x="703" y="223"/>
                  </a:moveTo>
                  <a:cubicBezTo>
                    <a:pt x="569" y="147"/>
                    <a:pt x="569" y="147"/>
                    <a:pt x="569" y="147"/>
                  </a:cubicBezTo>
                  <a:cubicBezTo>
                    <a:pt x="550" y="148"/>
                    <a:pt x="233" y="163"/>
                    <a:pt x="195" y="163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94" y="163"/>
                    <a:pt x="193" y="163"/>
                    <a:pt x="193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2" y="163"/>
                  </a:cubicBezTo>
                  <a:cubicBezTo>
                    <a:pt x="192" y="163"/>
                    <a:pt x="192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7" y="161"/>
                    <a:pt x="57" y="84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6" y="58"/>
                    <a:pt x="13" y="56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33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1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2" y="28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6"/>
                    <a:pt x="16" y="49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2"/>
                    <a:pt x="20" y="53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8"/>
                    <a:pt x="34" y="62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59" y="78"/>
                    <a:pt x="81" y="91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45" y="129"/>
                    <a:pt x="188" y="155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215" y="157"/>
                    <a:pt x="308" y="153"/>
                    <a:pt x="397" y="149"/>
                  </a:cubicBezTo>
                  <a:cubicBezTo>
                    <a:pt x="397" y="149"/>
                    <a:pt x="397" y="149"/>
                    <a:pt x="397" y="149"/>
                  </a:cubicBezTo>
                  <a:cubicBezTo>
                    <a:pt x="485" y="145"/>
                    <a:pt x="569" y="141"/>
                    <a:pt x="569" y="141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70" y="141"/>
                    <a:pt x="570" y="142"/>
                    <a:pt x="571" y="142"/>
                  </a:cubicBezTo>
                  <a:cubicBezTo>
                    <a:pt x="571" y="142"/>
                    <a:pt x="571" y="142"/>
                    <a:pt x="571" y="142"/>
                  </a:cubicBezTo>
                  <a:cubicBezTo>
                    <a:pt x="704" y="217"/>
                    <a:pt x="704" y="217"/>
                    <a:pt x="704" y="217"/>
                  </a:cubicBezTo>
                  <a:cubicBezTo>
                    <a:pt x="778" y="174"/>
                    <a:pt x="778" y="174"/>
                    <a:pt x="778" y="174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7" y="129"/>
                    <a:pt x="798" y="128"/>
                    <a:pt x="800" y="128"/>
                  </a:cubicBezTo>
                  <a:cubicBezTo>
                    <a:pt x="800" y="128"/>
                    <a:pt x="800" y="128"/>
                    <a:pt x="800" y="128"/>
                  </a:cubicBezTo>
                  <a:cubicBezTo>
                    <a:pt x="801" y="129"/>
                    <a:pt x="802" y="131"/>
                    <a:pt x="801" y="132"/>
                  </a:cubicBezTo>
                  <a:cubicBezTo>
                    <a:pt x="801" y="132"/>
                    <a:pt x="801" y="132"/>
                    <a:pt x="801" y="132"/>
                  </a:cubicBezTo>
                  <a:cubicBezTo>
                    <a:pt x="783" y="177"/>
                    <a:pt x="783" y="177"/>
                    <a:pt x="783" y="177"/>
                  </a:cubicBezTo>
                  <a:cubicBezTo>
                    <a:pt x="783" y="178"/>
                    <a:pt x="782" y="178"/>
                    <a:pt x="782" y="179"/>
                  </a:cubicBezTo>
                  <a:cubicBezTo>
                    <a:pt x="782" y="179"/>
                    <a:pt x="782" y="179"/>
                    <a:pt x="782" y="179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5" y="224"/>
                    <a:pt x="705" y="224"/>
                    <a:pt x="704" y="224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4"/>
                    <a:pt x="703" y="224"/>
                    <a:pt x="703" y="22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028"/>
            <p:cNvSpPr/>
            <p:nvPr/>
          </p:nvSpPr>
          <p:spPr bwMode="auto">
            <a:xfrm>
              <a:off x="5768803" y="3515557"/>
              <a:ext cx="86677" cy="174875"/>
            </a:xfrm>
            <a:custGeom>
              <a:avLst/>
              <a:gdLst>
                <a:gd name="T0" fmla="*/ 2 w 24"/>
                <a:gd name="T1" fmla="*/ 49 h 49"/>
                <a:gd name="T2" fmla="*/ 0 w 24"/>
                <a:gd name="T3" fmla="*/ 45 h 49"/>
                <a:gd name="T4" fmla="*/ 0 w 24"/>
                <a:gd name="T5" fmla="*/ 45 h 49"/>
                <a:gd name="T6" fmla="*/ 17 w 24"/>
                <a:gd name="T7" fmla="*/ 2 h 49"/>
                <a:gd name="T8" fmla="*/ 21 w 24"/>
                <a:gd name="T9" fmla="*/ 0 h 49"/>
                <a:gd name="T10" fmla="*/ 21 w 24"/>
                <a:gd name="T11" fmla="*/ 0 h 49"/>
                <a:gd name="T12" fmla="*/ 23 w 24"/>
                <a:gd name="T13" fmla="*/ 4 h 49"/>
                <a:gd name="T14" fmla="*/ 23 w 24"/>
                <a:gd name="T15" fmla="*/ 4 h 49"/>
                <a:gd name="T16" fmla="*/ 6 w 24"/>
                <a:gd name="T17" fmla="*/ 47 h 49"/>
                <a:gd name="T18" fmla="*/ 3 w 24"/>
                <a:gd name="T19" fmla="*/ 49 h 49"/>
                <a:gd name="T20" fmla="*/ 3 w 24"/>
                <a:gd name="T21" fmla="*/ 49 h 49"/>
                <a:gd name="T22" fmla="*/ 2 w 24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9">
                  <a:moveTo>
                    <a:pt x="2" y="49"/>
                  </a:moveTo>
                  <a:cubicBezTo>
                    <a:pt x="0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8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2" y="49"/>
                    <a:pt x="2" y="4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029"/>
            <p:cNvSpPr/>
            <p:nvPr/>
          </p:nvSpPr>
          <p:spPr bwMode="auto">
            <a:xfrm>
              <a:off x="5276111" y="3263128"/>
              <a:ext cx="57785" cy="171834"/>
            </a:xfrm>
            <a:custGeom>
              <a:avLst/>
              <a:gdLst>
                <a:gd name="T0" fmla="*/ 3 w 16"/>
                <a:gd name="T1" fmla="*/ 48 h 48"/>
                <a:gd name="T2" fmla="*/ 0 w 16"/>
                <a:gd name="T3" fmla="*/ 45 h 48"/>
                <a:gd name="T4" fmla="*/ 0 w 16"/>
                <a:gd name="T5" fmla="*/ 45 h 48"/>
                <a:gd name="T6" fmla="*/ 10 w 16"/>
                <a:gd name="T7" fmla="*/ 2 h 48"/>
                <a:gd name="T8" fmla="*/ 13 w 16"/>
                <a:gd name="T9" fmla="*/ 0 h 48"/>
                <a:gd name="T10" fmla="*/ 13 w 16"/>
                <a:gd name="T11" fmla="*/ 0 h 48"/>
                <a:gd name="T12" fmla="*/ 16 w 16"/>
                <a:gd name="T13" fmla="*/ 4 h 48"/>
                <a:gd name="T14" fmla="*/ 16 w 16"/>
                <a:gd name="T15" fmla="*/ 4 h 48"/>
                <a:gd name="T16" fmla="*/ 6 w 16"/>
                <a:gd name="T17" fmla="*/ 46 h 48"/>
                <a:gd name="T18" fmla="*/ 3 w 16"/>
                <a:gd name="T19" fmla="*/ 48 h 48"/>
                <a:gd name="T20" fmla="*/ 3 w 16"/>
                <a:gd name="T21" fmla="*/ 48 h 48"/>
                <a:gd name="T22" fmla="*/ 3 w 16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8">
                  <a:moveTo>
                    <a:pt x="3" y="48"/>
                  </a:moveTo>
                  <a:cubicBezTo>
                    <a:pt x="1" y="48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6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5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030"/>
            <p:cNvSpPr/>
            <p:nvPr/>
          </p:nvSpPr>
          <p:spPr bwMode="auto">
            <a:xfrm>
              <a:off x="3919686" y="3305706"/>
              <a:ext cx="47140" cy="187041"/>
            </a:xfrm>
            <a:custGeom>
              <a:avLst/>
              <a:gdLst>
                <a:gd name="T0" fmla="*/ 2 w 13"/>
                <a:gd name="T1" fmla="*/ 52 h 52"/>
                <a:gd name="T2" fmla="*/ 0 w 13"/>
                <a:gd name="T3" fmla="*/ 49 h 52"/>
                <a:gd name="T4" fmla="*/ 0 w 13"/>
                <a:gd name="T5" fmla="*/ 49 h 52"/>
                <a:gd name="T6" fmla="*/ 6 w 13"/>
                <a:gd name="T7" fmla="*/ 3 h 52"/>
                <a:gd name="T8" fmla="*/ 10 w 13"/>
                <a:gd name="T9" fmla="*/ 1 h 52"/>
                <a:gd name="T10" fmla="*/ 10 w 13"/>
                <a:gd name="T11" fmla="*/ 1 h 52"/>
                <a:gd name="T12" fmla="*/ 12 w 13"/>
                <a:gd name="T13" fmla="*/ 4 h 52"/>
                <a:gd name="T14" fmla="*/ 12 w 13"/>
                <a:gd name="T15" fmla="*/ 4 h 52"/>
                <a:gd name="T16" fmla="*/ 6 w 13"/>
                <a:gd name="T17" fmla="*/ 50 h 52"/>
                <a:gd name="T18" fmla="*/ 3 w 13"/>
                <a:gd name="T19" fmla="*/ 52 h 52"/>
                <a:gd name="T20" fmla="*/ 3 w 13"/>
                <a:gd name="T21" fmla="*/ 52 h 52"/>
                <a:gd name="T22" fmla="*/ 2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2" y="52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031"/>
            <p:cNvSpPr>
              <a:spLocks noEditPoints="1"/>
            </p:cNvSpPr>
            <p:nvPr/>
          </p:nvSpPr>
          <p:spPr bwMode="auto">
            <a:xfrm>
              <a:off x="2102503" y="3565738"/>
              <a:ext cx="1590605" cy="2081777"/>
            </a:xfrm>
            <a:custGeom>
              <a:avLst/>
              <a:gdLst>
                <a:gd name="T0" fmla="*/ 58 w 442"/>
                <a:gd name="T1" fmla="*/ 416 h 579"/>
                <a:gd name="T2" fmla="*/ 0 w 442"/>
                <a:gd name="T3" fmla="*/ 179 h 579"/>
                <a:gd name="T4" fmla="*/ 4 w 442"/>
                <a:gd name="T5" fmla="*/ 116 h 579"/>
                <a:gd name="T6" fmla="*/ 5 w 442"/>
                <a:gd name="T7" fmla="*/ 114 h 579"/>
                <a:gd name="T8" fmla="*/ 69 w 442"/>
                <a:gd name="T9" fmla="*/ 68 h 579"/>
                <a:gd name="T10" fmla="*/ 141 w 442"/>
                <a:gd name="T11" fmla="*/ 17 h 579"/>
                <a:gd name="T12" fmla="*/ 154 w 442"/>
                <a:gd name="T13" fmla="*/ 15 h 579"/>
                <a:gd name="T14" fmla="*/ 178 w 442"/>
                <a:gd name="T15" fmla="*/ 12 h 579"/>
                <a:gd name="T16" fmla="*/ 248 w 442"/>
                <a:gd name="T17" fmla="*/ 7 h 579"/>
                <a:gd name="T18" fmla="*/ 347 w 442"/>
                <a:gd name="T19" fmla="*/ 0 h 579"/>
                <a:gd name="T20" fmla="*/ 350 w 442"/>
                <a:gd name="T21" fmla="*/ 1 h 579"/>
                <a:gd name="T22" fmla="*/ 437 w 442"/>
                <a:gd name="T23" fmla="*/ 112 h 579"/>
                <a:gd name="T24" fmla="*/ 442 w 442"/>
                <a:gd name="T25" fmla="*/ 152 h 579"/>
                <a:gd name="T26" fmla="*/ 433 w 442"/>
                <a:gd name="T27" fmla="*/ 294 h 579"/>
                <a:gd name="T28" fmla="*/ 432 w 442"/>
                <a:gd name="T29" fmla="*/ 296 h 579"/>
                <a:gd name="T30" fmla="*/ 390 w 442"/>
                <a:gd name="T31" fmla="*/ 352 h 579"/>
                <a:gd name="T32" fmla="*/ 342 w 442"/>
                <a:gd name="T33" fmla="*/ 377 h 579"/>
                <a:gd name="T34" fmla="*/ 277 w 442"/>
                <a:gd name="T35" fmla="*/ 411 h 579"/>
                <a:gd name="T36" fmla="*/ 271 w 442"/>
                <a:gd name="T37" fmla="*/ 415 h 579"/>
                <a:gd name="T38" fmla="*/ 254 w 442"/>
                <a:gd name="T39" fmla="*/ 459 h 579"/>
                <a:gd name="T40" fmla="*/ 238 w 442"/>
                <a:gd name="T41" fmla="*/ 504 h 579"/>
                <a:gd name="T42" fmla="*/ 238 w 442"/>
                <a:gd name="T43" fmla="*/ 505 h 579"/>
                <a:gd name="T44" fmla="*/ 238 w 442"/>
                <a:gd name="T45" fmla="*/ 508 h 579"/>
                <a:gd name="T46" fmla="*/ 241 w 442"/>
                <a:gd name="T47" fmla="*/ 516 h 579"/>
                <a:gd name="T48" fmla="*/ 248 w 442"/>
                <a:gd name="T49" fmla="*/ 540 h 579"/>
                <a:gd name="T50" fmla="*/ 258 w 442"/>
                <a:gd name="T51" fmla="*/ 575 h 579"/>
                <a:gd name="T52" fmla="*/ 258 w 442"/>
                <a:gd name="T53" fmla="*/ 578 h 579"/>
                <a:gd name="T54" fmla="*/ 255 w 442"/>
                <a:gd name="T55" fmla="*/ 579 h 579"/>
                <a:gd name="T56" fmla="*/ 255 w 442"/>
                <a:gd name="T57" fmla="*/ 579 h 579"/>
                <a:gd name="T58" fmla="*/ 64 w 442"/>
                <a:gd name="T59" fmla="*/ 413 h 579"/>
                <a:gd name="T60" fmla="*/ 237 w 442"/>
                <a:gd name="T61" fmla="*/ 567 h 579"/>
                <a:gd name="T62" fmla="*/ 251 w 442"/>
                <a:gd name="T63" fmla="*/ 572 h 579"/>
                <a:gd name="T64" fmla="*/ 233 w 442"/>
                <a:gd name="T65" fmla="*/ 509 h 579"/>
                <a:gd name="T66" fmla="*/ 232 w 442"/>
                <a:gd name="T67" fmla="*/ 504 h 579"/>
                <a:gd name="T68" fmla="*/ 233 w 442"/>
                <a:gd name="T69" fmla="*/ 499 h 579"/>
                <a:gd name="T70" fmla="*/ 237 w 442"/>
                <a:gd name="T71" fmla="*/ 488 h 579"/>
                <a:gd name="T72" fmla="*/ 248 w 442"/>
                <a:gd name="T73" fmla="*/ 458 h 579"/>
                <a:gd name="T74" fmla="*/ 266 w 442"/>
                <a:gd name="T75" fmla="*/ 412 h 579"/>
                <a:gd name="T76" fmla="*/ 269 w 442"/>
                <a:gd name="T77" fmla="*/ 409 h 579"/>
                <a:gd name="T78" fmla="*/ 273 w 442"/>
                <a:gd name="T79" fmla="*/ 407 h 579"/>
                <a:gd name="T80" fmla="*/ 287 w 442"/>
                <a:gd name="T81" fmla="*/ 399 h 579"/>
                <a:gd name="T82" fmla="*/ 327 w 442"/>
                <a:gd name="T83" fmla="*/ 378 h 579"/>
                <a:gd name="T84" fmla="*/ 385 w 442"/>
                <a:gd name="T85" fmla="*/ 348 h 579"/>
                <a:gd name="T86" fmla="*/ 427 w 442"/>
                <a:gd name="T87" fmla="*/ 293 h 579"/>
                <a:gd name="T88" fmla="*/ 436 w 442"/>
                <a:gd name="T89" fmla="*/ 152 h 579"/>
                <a:gd name="T90" fmla="*/ 432 w 442"/>
                <a:gd name="T91" fmla="*/ 115 h 579"/>
                <a:gd name="T92" fmla="*/ 384 w 442"/>
                <a:gd name="T93" fmla="*/ 53 h 579"/>
                <a:gd name="T94" fmla="*/ 346 w 442"/>
                <a:gd name="T95" fmla="*/ 6 h 579"/>
                <a:gd name="T96" fmla="*/ 267 w 442"/>
                <a:gd name="T97" fmla="*/ 11 h 579"/>
                <a:gd name="T98" fmla="*/ 154 w 442"/>
                <a:gd name="T99" fmla="*/ 21 h 579"/>
                <a:gd name="T100" fmla="*/ 144 w 442"/>
                <a:gd name="T101" fmla="*/ 23 h 579"/>
                <a:gd name="T102" fmla="*/ 73 w 442"/>
                <a:gd name="T103" fmla="*/ 72 h 579"/>
                <a:gd name="T104" fmla="*/ 10 w 442"/>
                <a:gd name="T105" fmla="*/ 11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2" h="579">
                  <a:moveTo>
                    <a:pt x="255" y="579"/>
                  </a:moveTo>
                  <a:cubicBezTo>
                    <a:pt x="254" y="579"/>
                    <a:pt x="139" y="554"/>
                    <a:pt x="58" y="416"/>
                  </a:cubicBezTo>
                  <a:cubicBezTo>
                    <a:pt x="58" y="416"/>
                    <a:pt x="58" y="416"/>
                    <a:pt x="58" y="416"/>
                  </a:cubicBezTo>
                  <a:cubicBezTo>
                    <a:pt x="9" y="331"/>
                    <a:pt x="0" y="23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41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37" y="91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102" y="44"/>
                    <a:pt x="136" y="20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4" y="16"/>
                    <a:pt x="147" y="16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60" y="14"/>
                    <a:pt x="168" y="13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98" y="10"/>
                    <a:pt x="223" y="8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98" y="3"/>
                    <a:pt x="347" y="0"/>
                    <a:pt x="347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8" y="0"/>
                    <a:pt x="349" y="0"/>
                    <a:pt x="350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0" y="1"/>
                    <a:pt x="425" y="93"/>
                    <a:pt x="437" y="112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41" y="118"/>
                    <a:pt x="442" y="133"/>
                    <a:pt x="442" y="152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2" y="206"/>
                    <a:pt x="433" y="294"/>
                    <a:pt x="433" y="294"/>
                  </a:cubicBezTo>
                  <a:cubicBezTo>
                    <a:pt x="433" y="294"/>
                    <a:pt x="433" y="294"/>
                    <a:pt x="433" y="294"/>
                  </a:cubicBezTo>
                  <a:cubicBezTo>
                    <a:pt x="433" y="295"/>
                    <a:pt x="433" y="295"/>
                    <a:pt x="432" y="296"/>
                  </a:cubicBezTo>
                  <a:cubicBezTo>
                    <a:pt x="432" y="296"/>
                    <a:pt x="432" y="296"/>
                    <a:pt x="432" y="296"/>
                  </a:cubicBezTo>
                  <a:cubicBezTo>
                    <a:pt x="390" y="352"/>
                    <a:pt x="390" y="352"/>
                    <a:pt x="390" y="352"/>
                  </a:cubicBezTo>
                  <a:cubicBezTo>
                    <a:pt x="389" y="353"/>
                    <a:pt x="389" y="353"/>
                    <a:pt x="389" y="353"/>
                  </a:cubicBezTo>
                  <a:cubicBezTo>
                    <a:pt x="389" y="353"/>
                    <a:pt x="367" y="364"/>
                    <a:pt x="342" y="377"/>
                  </a:cubicBezTo>
                  <a:cubicBezTo>
                    <a:pt x="342" y="377"/>
                    <a:pt x="342" y="377"/>
                    <a:pt x="342" y="377"/>
                  </a:cubicBezTo>
                  <a:cubicBezTo>
                    <a:pt x="317" y="389"/>
                    <a:pt x="289" y="404"/>
                    <a:pt x="277" y="411"/>
                  </a:cubicBezTo>
                  <a:cubicBezTo>
                    <a:pt x="277" y="411"/>
                    <a:pt x="277" y="411"/>
                    <a:pt x="277" y="411"/>
                  </a:cubicBezTo>
                  <a:cubicBezTo>
                    <a:pt x="274" y="413"/>
                    <a:pt x="272" y="414"/>
                    <a:pt x="271" y="415"/>
                  </a:cubicBezTo>
                  <a:cubicBezTo>
                    <a:pt x="271" y="415"/>
                    <a:pt x="271" y="415"/>
                    <a:pt x="271" y="415"/>
                  </a:cubicBezTo>
                  <a:cubicBezTo>
                    <a:pt x="270" y="418"/>
                    <a:pt x="262" y="439"/>
                    <a:pt x="254" y="459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46" y="480"/>
                    <a:pt x="238" y="501"/>
                    <a:pt x="238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6"/>
                    <a:pt x="238" y="506"/>
                    <a:pt x="238" y="508"/>
                  </a:cubicBezTo>
                  <a:cubicBezTo>
                    <a:pt x="238" y="508"/>
                    <a:pt x="238" y="508"/>
                    <a:pt x="238" y="508"/>
                  </a:cubicBezTo>
                  <a:cubicBezTo>
                    <a:pt x="239" y="510"/>
                    <a:pt x="240" y="513"/>
                    <a:pt x="241" y="516"/>
                  </a:cubicBezTo>
                  <a:cubicBezTo>
                    <a:pt x="241" y="516"/>
                    <a:pt x="241" y="516"/>
                    <a:pt x="241" y="516"/>
                  </a:cubicBezTo>
                  <a:cubicBezTo>
                    <a:pt x="243" y="523"/>
                    <a:pt x="245" y="532"/>
                    <a:pt x="248" y="540"/>
                  </a:cubicBezTo>
                  <a:cubicBezTo>
                    <a:pt x="248" y="540"/>
                    <a:pt x="248" y="540"/>
                    <a:pt x="248" y="540"/>
                  </a:cubicBezTo>
                  <a:cubicBezTo>
                    <a:pt x="253" y="558"/>
                    <a:pt x="258" y="575"/>
                    <a:pt x="258" y="575"/>
                  </a:cubicBezTo>
                  <a:cubicBezTo>
                    <a:pt x="258" y="575"/>
                    <a:pt x="258" y="575"/>
                    <a:pt x="258" y="575"/>
                  </a:cubicBezTo>
                  <a:cubicBezTo>
                    <a:pt x="259" y="576"/>
                    <a:pt x="258" y="577"/>
                    <a:pt x="258" y="578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7" y="579"/>
                    <a:pt x="256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ubicBezTo>
                    <a:pt x="255" y="579"/>
                    <a:pt x="255" y="579"/>
                    <a:pt x="255" y="579"/>
                  </a:cubicBezTo>
                  <a:close/>
                  <a:moveTo>
                    <a:pt x="6" y="179"/>
                  </a:moveTo>
                  <a:cubicBezTo>
                    <a:pt x="6" y="238"/>
                    <a:pt x="15" y="330"/>
                    <a:pt x="64" y="413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123" y="515"/>
                    <a:pt x="202" y="554"/>
                    <a:pt x="237" y="567"/>
                  </a:cubicBezTo>
                  <a:cubicBezTo>
                    <a:pt x="237" y="567"/>
                    <a:pt x="237" y="567"/>
                    <a:pt x="237" y="567"/>
                  </a:cubicBezTo>
                  <a:cubicBezTo>
                    <a:pt x="243" y="569"/>
                    <a:pt x="248" y="571"/>
                    <a:pt x="251" y="572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58"/>
                    <a:pt x="236" y="521"/>
                    <a:pt x="233" y="509"/>
                  </a:cubicBezTo>
                  <a:cubicBezTo>
                    <a:pt x="233" y="509"/>
                    <a:pt x="233" y="509"/>
                    <a:pt x="233" y="509"/>
                  </a:cubicBezTo>
                  <a:cubicBezTo>
                    <a:pt x="232" y="507"/>
                    <a:pt x="232" y="506"/>
                    <a:pt x="232" y="504"/>
                  </a:cubicBezTo>
                  <a:cubicBezTo>
                    <a:pt x="232" y="504"/>
                    <a:pt x="232" y="504"/>
                    <a:pt x="232" y="504"/>
                  </a:cubicBezTo>
                  <a:cubicBezTo>
                    <a:pt x="232" y="503"/>
                    <a:pt x="232" y="502"/>
                    <a:pt x="233" y="499"/>
                  </a:cubicBezTo>
                  <a:cubicBezTo>
                    <a:pt x="233" y="499"/>
                    <a:pt x="233" y="499"/>
                    <a:pt x="233" y="499"/>
                  </a:cubicBezTo>
                  <a:cubicBezTo>
                    <a:pt x="234" y="496"/>
                    <a:pt x="235" y="493"/>
                    <a:pt x="237" y="488"/>
                  </a:cubicBezTo>
                  <a:cubicBezTo>
                    <a:pt x="237" y="488"/>
                    <a:pt x="237" y="488"/>
                    <a:pt x="237" y="488"/>
                  </a:cubicBezTo>
                  <a:cubicBezTo>
                    <a:pt x="240" y="480"/>
                    <a:pt x="244" y="469"/>
                    <a:pt x="248" y="458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56" y="436"/>
                    <a:pt x="265" y="414"/>
                    <a:pt x="266" y="412"/>
                  </a:cubicBezTo>
                  <a:cubicBezTo>
                    <a:pt x="266" y="412"/>
                    <a:pt x="266" y="412"/>
                    <a:pt x="266" y="412"/>
                  </a:cubicBezTo>
                  <a:cubicBezTo>
                    <a:pt x="267" y="410"/>
                    <a:pt x="268" y="410"/>
                    <a:pt x="269" y="409"/>
                  </a:cubicBezTo>
                  <a:cubicBezTo>
                    <a:pt x="269" y="409"/>
                    <a:pt x="269" y="409"/>
                    <a:pt x="269" y="409"/>
                  </a:cubicBezTo>
                  <a:cubicBezTo>
                    <a:pt x="270" y="409"/>
                    <a:pt x="271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6" y="405"/>
                    <a:pt x="281" y="402"/>
                    <a:pt x="287" y="399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98" y="393"/>
                    <a:pt x="313" y="385"/>
                    <a:pt x="327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54" y="364"/>
                    <a:pt x="381" y="350"/>
                    <a:pt x="385" y="348"/>
                  </a:cubicBezTo>
                  <a:cubicBezTo>
                    <a:pt x="385" y="348"/>
                    <a:pt x="385" y="348"/>
                    <a:pt x="385" y="348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8" y="284"/>
                    <a:pt x="436" y="203"/>
                    <a:pt x="436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33"/>
                    <a:pt x="435" y="118"/>
                    <a:pt x="432" y="115"/>
                  </a:cubicBezTo>
                  <a:cubicBezTo>
                    <a:pt x="432" y="115"/>
                    <a:pt x="432" y="115"/>
                    <a:pt x="432" y="115"/>
                  </a:cubicBezTo>
                  <a:cubicBezTo>
                    <a:pt x="426" y="106"/>
                    <a:pt x="404" y="79"/>
                    <a:pt x="384" y="53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67" y="31"/>
                    <a:pt x="350" y="11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39" y="7"/>
                    <a:pt x="305" y="9"/>
                    <a:pt x="267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25" y="14"/>
                    <a:pt x="176" y="18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48" y="22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0" y="25"/>
                    <a:pt x="105" y="49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44" y="93"/>
                    <a:pt x="15" y="114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9" y="123"/>
                    <a:pt x="6" y="146"/>
                    <a:pt x="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032"/>
            <p:cNvSpPr/>
            <p:nvPr/>
          </p:nvSpPr>
          <p:spPr bwMode="auto">
            <a:xfrm>
              <a:off x="3008814" y="3979356"/>
              <a:ext cx="734477" cy="1668159"/>
            </a:xfrm>
            <a:custGeom>
              <a:avLst/>
              <a:gdLst>
                <a:gd name="T0" fmla="*/ 1 w 204"/>
                <a:gd name="T1" fmla="*/ 463 h 464"/>
                <a:gd name="T2" fmla="*/ 1 w 204"/>
                <a:gd name="T3" fmla="*/ 459 h 464"/>
                <a:gd name="T4" fmla="*/ 1 w 204"/>
                <a:gd name="T5" fmla="*/ 459 h 464"/>
                <a:gd name="T6" fmla="*/ 22 w 204"/>
                <a:gd name="T7" fmla="*/ 439 h 464"/>
                <a:gd name="T8" fmla="*/ 20 w 204"/>
                <a:gd name="T9" fmla="*/ 378 h 464"/>
                <a:gd name="T10" fmla="*/ 20 w 204"/>
                <a:gd name="T11" fmla="*/ 377 h 464"/>
                <a:gd name="T12" fmla="*/ 37 w 204"/>
                <a:gd name="T13" fmla="*/ 326 h 464"/>
                <a:gd name="T14" fmla="*/ 38 w 204"/>
                <a:gd name="T15" fmla="*/ 324 h 464"/>
                <a:gd name="T16" fmla="*/ 38 w 204"/>
                <a:gd name="T17" fmla="*/ 324 h 464"/>
                <a:gd name="T18" fmla="*/ 148 w 204"/>
                <a:gd name="T19" fmla="*/ 264 h 464"/>
                <a:gd name="T20" fmla="*/ 190 w 204"/>
                <a:gd name="T21" fmla="*/ 207 h 464"/>
                <a:gd name="T22" fmla="*/ 198 w 204"/>
                <a:gd name="T23" fmla="*/ 59 h 464"/>
                <a:gd name="T24" fmla="*/ 185 w 204"/>
                <a:gd name="T25" fmla="*/ 4 h 464"/>
                <a:gd name="T26" fmla="*/ 187 w 204"/>
                <a:gd name="T27" fmla="*/ 0 h 464"/>
                <a:gd name="T28" fmla="*/ 187 w 204"/>
                <a:gd name="T29" fmla="*/ 0 h 464"/>
                <a:gd name="T30" fmla="*/ 190 w 204"/>
                <a:gd name="T31" fmla="*/ 3 h 464"/>
                <a:gd name="T32" fmla="*/ 190 w 204"/>
                <a:gd name="T33" fmla="*/ 3 h 464"/>
                <a:gd name="T34" fmla="*/ 204 w 204"/>
                <a:gd name="T35" fmla="*/ 58 h 464"/>
                <a:gd name="T36" fmla="*/ 204 w 204"/>
                <a:gd name="T37" fmla="*/ 59 h 464"/>
                <a:gd name="T38" fmla="*/ 196 w 204"/>
                <a:gd name="T39" fmla="*/ 208 h 464"/>
                <a:gd name="T40" fmla="*/ 196 w 204"/>
                <a:gd name="T41" fmla="*/ 210 h 464"/>
                <a:gd name="T42" fmla="*/ 196 w 204"/>
                <a:gd name="T43" fmla="*/ 210 h 464"/>
                <a:gd name="T44" fmla="*/ 153 w 204"/>
                <a:gd name="T45" fmla="*/ 268 h 464"/>
                <a:gd name="T46" fmla="*/ 152 w 204"/>
                <a:gd name="T47" fmla="*/ 269 h 464"/>
                <a:gd name="T48" fmla="*/ 42 w 204"/>
                <a:gd name="T49" fmla="*/ 329 h 464"/>
                <a:gd name="T50" fmla="*/ 26 w 204"/>
                <a:gd name="T51" fmla="*/ 378 h 464"/>
                <a:gd name="T52" fmla="*/ 28 w 204"/>
                <a:gd name="T53" fmla="*/ 440 h 464"/>
                <a:gd name="T54" fmla="*/ 27 w 204"/>
                <a:gd name="T55" fmla="*/ 442 h 464"/>
                <a:gd name="T56" fmla="*/ 27 w 204"/>
                <a:gd name="T57" fmla="*/ 442 h 464"/>
                <a:gd name="T58" fmla="*/ 6 w 204"/>
                <a:gd name="T59" fmla="*/ 463 h 464"/>
                <a:gd name="T60" fmla="*/ 3 w 204"/>
                <a:gd name="T61" fmla="*/ 464 h 464"/>
                <a:gd name="T62" fmla="*/ 3 w 204"/>
                <a:gd name="T63" fmla="*/ 464 h 464"/>
                <a:gd name="T64" fmla="*/ 1 w 204"/>
                <a:gd name="T65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464">
                  <a:moveTo>
                    <a:pt x="1" y="463"/>
                  </a:moveTo>
                  <a:cubicBezTo>
                    <a:pt x="0" y="462"/>
                    <a:pt x="0" y="460"/>
                    <a:pt x="1" y="459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77"/>
                    <a:pt x="20" y="377"/>
                    <a:pt x="20" y="377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37" y="325"/>
                    <a:pt x="37" y="325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2"/>
                    <a:pt x="185" y="1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0"/>
                    <a:pt x="190" y="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6" y="208"/>
                    <a:pt x="196" y="208"/>
                    <a:pt x="196" y="208"/>
                  </a:cubicBezTo>
                  <a:cubicBezTo>
                    <a:pt x="196" y="208"/>
                    <a:pt x="196" y="209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53" y="268"/>
                    <a:pt x="153" y="268"/>
                    <a:pt x="153" y="268"/>
                  </a:cubicBezTo>
                  <a:cubicBezTo>
                    <a:pt x="152" y="269"/>
                    <a:pt x="152" y="269"/>
                    <a:pt x="152" y="269"/>
                  </a:cubicBezTo>
                  <a:cubicBezTo>
                    <a:pt x="42" y="329"/>
                    <a:pt x="42" y="329"/>
                    <a:pt x="42" y="329"/>
                  </a:cubicBezTo>
                  <a:cubicBezTo>
                    <a:pt x="26" y="378"/>
                    <a:pt x="26" y="378"/>
                    <a:pt x="26" y="378"/>
                  </a:cubicBezTo>
                  <a:cubicBezTo>
                    <a:pt x="28" y="440"/>
                    <a:pt x="28" y="440"/>
                    <a:pt x="28" y="440"/>
                  </a:cubicBezTo>
                  <a:cubicBezTo>
                    <a:pt x="28" y="441"/>
                    <a:pt x="28" y="442"/>
                    <a:pt x="27" y="442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4"/>
                    <a:pt x="4" y="464"/>
                    <a:pt x="3" y="464"/>
                  </a:cubicBezTo>
                  <a:cubicBezTo>
                    <a:pt x="3" y="464"/>
                    <a:pt x="3" y="464"/>
                    <a:pt x="3" y="464"/>
                  </a:cubicBezTo>
                  <a:cubicBezTo>
                    <a:pt x="3" y="464"/>
                    <a:pt x="2" y="464"/>
                    <a:pt x="1" y="46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033"/>
            <p:cNvSpPr/>
            <p:nvPr/>
          </p:nvSpPr>
          <p:spPr bwMode="auto">
            <a:xfrm>
              <a:off x="3055954" y="5039253"/>
              <a:ext cx="94281" cy="130776"/>
            </a:xfrm>
            <a:custGeom>
              <a:avLst/>
              <a:gdLst>
                <a:gd name="T0" fmla="*/ 20 w 26"/>
                <a:gd name="T1" fmla="*/ 34 h 36"/>
                <a:gd name="T2" fmla="*/ 1 w 26"/>
                <a:gd name="T3" fmla="*/ 5 h 36"/>
                <a:gd name="T4" fmla="*/ 2 w 26"/>
                <a:gd name="T5" fmla="*/ 1 h 36"/>
                <a:gd name="T6" fmla="*/ 2 w 26"/>
                <a:gd name="T7" fmla="*/ 1 h 36"/>
                <a:gd name="T8" fmla="*/ 6 w 26"/>
                <a:gd name="T9" fmla="*/ 1 h 36"/>
                <a:gd name="T10" fmla="*/ 6 w 26"/>
                <a:gd name="T11" fmla="*/ 1 h 36"/>
                <a:gd name="T12" fmla="*/ 25 w 26"/>
                <a:gd name="T13" fmla="*/ 31 h 36"/>
                <a:gd name="T14" fmla="*/ 24 w 26"/>
                <a:gd name="T15" fmla="*/ 35 h 36"/>
                <a:gd name="T16" fmla="*/ 24 w 26"/>
                <a:gd name="T17" fmla="*/ 35 h 36"/>
                <a:gd name="T18" fmla="*/ 23 w 26"/>
                <a:gd name="T19" fmla="*/ 36 h 36"/>
                <a:gd name="T20" fmla="*/ 23 w 26"/>
                <a:gd name="T21" fmla="*/ 36 h 36"/>
                <a:gd name="T22" fmla="*/ 20 w 26"/>
                <a:gd name="T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6">
                  <a:moveTo>
                    <a:pt x="20" y="3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3"/>
                    <a:pt x="26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1" y="35"/>
                    <a:pt x="20" y="3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034"/>
            <p:cNvSpPr/>
            <p:nvPr/>
          </p:nvSpPr>
          <p:spPr bwMode="auto">
            <a:xfrm>
              <a:off x="3484779" y="4812676"/>
              <a:ext cx="79074" cy="133818"/>
            </a:xfrm>
            <a:custGeom>
              <a:avLst/>
              <a:gdLst>
                <a:gd name="T0" fmla="*/ 16 w 22"/>
                <a:gd name="T1" fmla="*/ 36 h 37"/>
                <a:gd name="T2" fmla="*/ 1 w 22"/>
                <a:gd name="T3" fmla="*/ 5 h 37"/>
                <a:gd name="T4" fmla="*/ 2 w 22"/>
                <a:gd name="T5" fmla="*/ 1 h 37"/>
                <a:gd name="T6" fmla="*/ 2 w 22"/>
                <a:gd name="T7" fmla="*/ 1 h 37"/>
                <a:gd name="T8" fmla="*/ 6 w 22"/>
                <a:gd name="T9" fmla="*/ 2 h 37"/>
                <a:gd name="T10" fmla="*/ 6 w 22"/>
                <a:gd name="T11" fmla="*/ 2 h 37"/>
                <a:gd name="T12" fmla="*/ 21 w 22"/>
                <a:gd name="T13" fmla="*/ 33 h 37"/>
                <a:gd name="T14" fmla="*/ 20 w 22"/>
                <a:gd name="T15" fmla="*/ 37 h 37"/>
                <a:gd name="T16" fmla="*/ 20 w 22"/>
                <a:gd name="T17" fmla="*/ 37 h 37"/>
                <a:gd name="T18" fmla="*/ 18 w 22"/>
                <a:gd name="T19" fmla="*/ 37 h 37"/>
                <a:gd name="T20" fmla="*/ 18 w 22"/>
                <a:gd name="T21" fmla="*/ 37 h 37"/>
                <a:gd name="T22" fmla="*/ 16 w 22"/>
                <a:gd name="T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7">
                  <a:moveTo>
                    <a:pt x="16" y="3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1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035"/>
            <p:cNvSpPr/>
            <p:nvPr/>
          </p:nvSpPr>
          <p:spPr bwMode="auto">
            <a:xfrm>
              <a:off x="3639886" y="4611949"/>
              <a:ext cx="79074" cy="126214"/>
            </a:xfrm>
            <a:custGeom>
              <a:avLst/>
              <a:gdLst>
                <a:gd name="T0" fmla="*/ 16 w 22"/>
                <a:gd name="T1" fmla="*/ 33 h 35"/>
                <a:gd name="T2" fmla="*/ 0 w 22"/>
                <a:gd name="T3" fmla="*/ 4 h 35"/>
                <a:gd name="T4" fmla="*/ 2 w 22"/>
                <a:gd name="T5" fmla="*/ 0 h 35"/>
                <a:gd name="T6" fmla="*/ 2 w 22"/>
                <a:gd name="T7" fmla="*/ 0 h 35"/>
                <a:gd name="T8" fmla="*/ 6 w 22"/>
                <a:gd name="T9" fmla="*/ 2 h 35"/>
                <a:gd name="T10" fmla="*/ 6 w 22"/>
                <a:gd name="T11" fmla="*/ 2 h 35"/>
                <a:gd name="T12" fmla="*/ 21 w 22"/>
                <a:gd name="T13" fmla="*/ 30 h 35"/>
                <a:gd name="T14" fmla="*/ 20 w 22"/>
                <a:gd name="T15" fmla="*/ 34 h 35"/>
                <a:gd name="T16" fmla="*/ 20 w 22"/>
                <a:gd name="T17" fmla="*/ 34 h 35"/>
                <a:gd name="T18" fmla="*/ 18 w 22"/>
                <a:gd name="T19" fmla="*/ 35 h 35"/>
                <a:gd name="T20" fmla="*/ 18 w 22"/>
                <a:gd name="T21" fmla="*/ 35 h 35"/>
                <a:gd name="T22" fmla="*/ 16 w 22"/>
                <a:gd name="T2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5">
                  <a:moveTo>
                    <a:pt x="16" y="3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2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6" y="34"/>
                    <a:pt x="16" y="3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036"/>
            <p:cNvSpPr/>
            <p:nvPr/>
          </p:nvSpPr>
          <p:spPr bwMode="auto">
            <a:xfrm>
              <a:off x="2934301" y="5346426"/>
              <a:ext cx="153586" cy="42578"/>
            </a:xfrm>
            <a:custGeom>
              <a:avLst/>
              <a:gdLst>
                <a:gd name="T0" fmla="*/ 1 w 43"/>
                <a:gd name="T1" fmla="*/ 10 h 12"/>
                <a:gd name="T2" fmla="*/ 3 w 43"/>
                <a:gd name="T3" fmla="*/ 6 h 12"/>
                <a:gd name="T4" fmla="*/ 3 w 43"/>
                <a:gd name="T5" fmla="*/ 6 h 12"/>
                <a:gd name="T6" fmla="*/ 39 w 43"/>
                <a:gd name="T7" fmla="*/ 0 h 12"/>
                <a:gd name="T8" fmla="*/ 43 w 43"/>
                <a:gd name="T9" fmla="*/ 3 h 12"/>
                <a:gd name="T10" fmla="*/ 43 w 43"/>
                <a:gd name="T11" fmla="*/ 3 h 12"/>
                <a:gd name="T12" fmla="*/ 40 w 43"/>
                <a:gd name="T13" fmla="*/ 6 h 12"/>
                <a:gd name="T14" fmla="*/ 40 w 43"/>
                <a:gd name="T15" fmla="*/ 6 h 12"/>
                <a:gd name="T16" fmla="*/ 4 w 43"/>
                <a:gd name="T17" fmla="*/ 12 h 12"/>
                <a:gd name="T18" fmla="*/ 4 w 43"/>
                <a:gd name="T19" fmla="*/ 12 h 12"/>
                <a:gd name="T20" fmla="*/ 4 w 43"/>
                <a:gd name="T21" fmla="*/ 12 h 12"/>
                <a:gd name="T22" fmla="*/ 1 w 43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2">
                  <a:moveTo>
                    <a:pt x="1" y="10"/>
                  </a:move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037"/>
            <p:cNvSpPr>
              <a:spLocks noEditPoints="1"/>
            </p:cNvSpPr>
            <p:nvPr/>
          </p:nvSpPr>
          <p:spPr bwMode="auto">
            <a:xfrm>
              <a:off x="3937934" y="3702597"/>
              <a:ext cx="460759" cy="406015"/>
            </a:xfrm>
            <a:custGeom>
              <a:avLst/>
              <a:gdLst>
                <a:gd name="T0" fmla="*/ 50 w 128"/>
                <a:gd name="T1" fmla="*/ 109 h 113"/>
                <a:gd name="T2" fmla="*/ 33 w 128"/>
                <a:gd name="T3" fmla="*/ 100 h 113"/>
                <a:gd name="T4" fmla="*/ 3 w 128"/>
                <a:gd name="T5" fmla="*/ 79 h 113"/>
                <a:gd name="T6" fmla="*/ 0 w 128"/>
                <a:gd name="T7" fmla="*/ 73 h 113"/>
                <a:gd name="T8" fmla="*/ 0 w 128"/>
                <a:gd name="T9" fmla="*/ 73 h 113"/>
                <a:gd name="T10" fmla="*/ 9 w 128"/>
                <a:gd name="T11" fmla="*/ 49 h 113"/>
                <a:gd name="T12" fmla="*/ 19 w 128"/>
                <a:gd name="T13" fmla="*/ 25 h 113"/>
                <a:gd name="T14" fmla="*/ 31 w 128"/>
                <a:gd name="T15" fmla="*/ 16 h 113"/>
                <a:gd name="T16" fmla="*/ 53 w 128"/>
                <a:gd name="T17" fmla="*/ 8 h 113"/>
                <a:gd name="T18" fmla="*/ 83 w 128"/>
                <a:gd name="T19" fmla="*/ 0 h 113"/>
                <a:gd name="T20" fmla="*/ 87 w 128"/>
                <a:gd name="T21" fmla="*/ 1 h 113"/>
                <a:gd name="T22" fmla="*/ 121 w 128"/>
                <a:gd name="T23" fmla="*/ 53 h 113"/>
                <a:gd name="T24" fmla="*/ 127 w 128"/>
                <a:gd name="T25" fmla="*/ 68 h 113"/>
                <a:gd name="T26" fmla="*/ 125 w 128"/>
                <a:gd name="T27" fmla="*/ 72 h 113"/>
                <a:gd name="T28" fmla="*/ 118 w 128"/>
                <a:gd name="T29" fmla="*/ 76 h 113"/>
                <a:gd name="T30" fmla="*/ 105 w 128"/>
                <a:gd name="T31" fmla="*/ 86 h 113"/>
                <a:gd name="T32" fmla="*/ 74 w 128"/>
                <a:gd name="T33" fmla="*/ 106 h 113"/>
                <a:gd name="T34" fmla="*/ 61 w 128"/>
                <a:gd name="T35" fmla="*/ 113 h 113"/>
                <a:gd name="T36" fmla="*/ 60 w 128"/>
                <a:gd name="T37" fmla="*/ 113 h 113"/>
                <a:gd name="T38" fmla="*/ 9 w 128"/>
                <a:gd name="T39" fmla="*/ 77 h 113"/>
                <a:gd name="T40" fmla="*/ 21 w 128"/>
                <a:gd name="T41" fmla="*/ 85 h 113"/>
                <a:gd name="T42" fmla="*/ 50 w 128"/>
                <a:gd name="T43" fmla="*/ 102 h 113"/>
                <a:gd name="T44" fmla="*/ 61 w 128"/>
                <a:gd name="T45" fmla="*/ 107 h 113"/>
                <a:gd name="T46" fmla="*/ 61 w 128"/>
                <a:gd name="T47" fmla="*/ 107 h 113"/>
                <a:gd name="T48" fmla="*/ 62 w 128"/>
                <a:gd name="T49" fmla="*/ 106 h 113"/>
                <a:gd name="T50" fmla="*/ 67 w 128"/>
                <a:gd name="T51" fmla="*/ 104 h 113"/>
                <a:gd name="T52" fmla="*/ 80 w 128"/>
                <a:gd name="T53" fmla="*/ 95 h 113"/>
                <a:gd name="T54" fmla="*/ 111 w 128"/>
                <a:gd name="T55" fmla="*/ 74 h 113"/>
                <a:gd name="T56" fmla="*/ 121 w 128"/>
                <a:gd name="T57" fmla="*/ 67 h 113"/>
                <a:gd name="T58" fmla="*/ 116 w 128"/>
                <a:gd name="T59" fmla="*/ 56 h 113"/>
                <a:gd name="T60" fmla="*/ 102 w 128"/>
                <a:gd name="T61" fmla="*/ 34 h 113"/>
                <a:gd name="T62" fmla="*/ 83 w 128"/>
                <a:gd name="T63" fmla="*/ 6 h 113"/>
                <a:gd name="T64" fmla="*/ 58 w 128"/>
                <a:gd name="T65" fmla="*/ 13 h 113"/>
                <a:gd name="T66" fmla="*/ 25 w 128"/>
                <a:gd name="T67" fmla="*/ 26 h 113"/>
                <a:gd name="T68" fmla="*/ 24 w 128"/>
                <a:gd name="T69" fmla="*/ 27 h 113"/>
                <a:gd name="T70" fmla="*/ 14 w 128"/>
                <a:gd name="T71" fmla="*/ 51 h 113"/>
                <a:gd name="T72" fmla="*/ 6 w 128"/>
                <a:gd name="T73" fmla="*/ 73 h 113"/>
                <a:gd name="T74" fmla="*/ 6 w 128"/>
                <a:gd name="T75" fmla="*/ 74 h 113"/>
                <a:gd name="T76" fmla="*/ 84 w 128"/>
                <a:gd name="T7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13">
                  <a:moveTo>
                    <a:pt x="60" y="113"/>
                  </a:moveTo>
                  <a:cubicBezTo>
                    <a:pt x="58" y="113"/>
                    <a:pt x="55" y="111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5" y="106"/>
                    <a:pt x="39" y="103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21" y="93"/>
                    <a:pt x="8" y="85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77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8"/>
                    <a:pt x="4" y="5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39"/>
                    <a:pt x="17" y="29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0"/>
                    <a:pt x="25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8" y="13"/>
                    <a:pt x="45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68" y="3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109" y="33"/>
                    <a:pt x="121" y="53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25" y="60"/>
                    <a:pt x="127" y="64"/>
                    <a:pt x="127" y="68"/>
                  </a:cubicBez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7" y="71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2" y="74"/>
                    <a:pt x="118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5" y="79"/>
                    <a:pt x="110" y="82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95" y="93"/>
                    <a:pt x="83" y="101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8" y="110"/>
                    <a:pt x="64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lose/>
                  <a:moveTo>
                    <a:pt x="6" y="74"/>
                  </a:moveTo>
                  <a:cubicBezTo>
                    <a:pt x="7" y="75"/>
                    <a:pt x="8" y="76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2" y="80"/>
                    <a:pt x="16" y="82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0" y="91"/>
                    <a:pt x="42" y="98"/>
                    <a:pt x="50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5" y="105"/>
                    <a:pt x="60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07"/>
                    <a:pt x="62" y="107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4" y="106"/>
                    <a:pt x="65" y="105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71" y="102"/>
                    <a:pt x="75" y="99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91" y="88"/>
                    <a:pt x="102" y="80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6" y="71"/>
                    <a:pt x="119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5"/>
                    <a:pt x="118" y="61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2" y="50"/>
                    <a:pt x="107" y="42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94" y="22"/>
                    <a:pt x="86" y="10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68" y="10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4" y="17"/>
                    <a:pt x="28" y="23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31"/>
                    <a:pt x="18" y="4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61"/>
                    <a:pt x="6" y="70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lose/>
                  <a:moveTo>
                    <a:pt x="82" y="5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2" y="5"/>
                    <a:pt x="82" y="5"/>
                    <a:pt x="8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038"/>
            <p:cNvSpPr/>
            <p:nvPr/>
          </p:nvSpPr>
          <p:spPr bwMode="auto">
            <a:xfrm>
              <a:off x="3937934" y="3939819"/>
              <a:ext cx="456197" cy="276759"/>
            </a:xfrm>
            <a:custGeom>
              <a:avLst/>
              <a:gdLst>
                <a:gd name="T0" fmla="*/ 56 w 127"/>
                <a:gd name="T1" fmla="*/ 76 h 77"/>
                <a:gd name="T2" fmla="*/ 7 w 127"/>
                <a:gd name="T3" fmla="*/ 43 h 77"/>
                <a:gd name="T4" fmla="*/ 5 w 127"/>
                <a:gd name="T5" fmla="*/ 41 h 77"/>
                <a:gd name="T6" fmla="*/ 5 w 127"/>
                <a:gd name="T7" fmla="*/ 41 h 77"/>
                <a:gd name="T8" fmla="*/ 1 w 127"/>
                <a:gd name="T9" fmla="*/ 12 h 77"/>
                <a:gd name="T10" fmla="*/ 1 w 127"/>
                <a:gd name="T11" fmla="*/ 12 h 77"/>
                <a:gd name="T12" fmla="*/ 3 w 127"/>
                <a:gd name="T13" fmla="*/ 8 h 77"/>
                <a:gd name="T14" fmla="*/ 3 w 127"/>
                <a:gd name="T15" fmla="*/ 8 h 77"/>
                <a:gd name="T16" fmla="*/ 6 w 127"/>
                <a:gd name="T17" fmla="*/ 11 h 77"/>
                <a:gd name="T18" fmla="*/ 6 w 127"/>
                <a:gd name="T19" fmla="*/ 11 h 77"/>
                <a:gd name="T20" fmla="*/ 11 w 127"/>
                <a:gd name="T21" fmla="*/ 38 h 77"/>
                <a:gd name="T22" fmla="*/ 58 w 127"/>
                <a:gd name="T23" fmla="*/ 70 h 77"/>
                <a:gd name="T24" fmla="*/ 117 w 127"/>
                <a:gd name="T25" fmla="*/ 28 h 77"/>
                <a:gd name="T26" fmla="*/ 121 w 127"/>
                <a:gd name="T27" fmla="*/ 3 h 77"/>
                <a:gd name="T28" fmla="*/ 124 w 127"/>
                <a:gd name="T29" fmla="*/ 0 h 77"/>
                <a:gd name="T30" fmla="*/ 124 w 127"/>
                <a:gd name="T31" fmla="*/ 0 h 77"/>
                <a:gd name="T32" fmla="*/ 127 w 127"/>
                <a:gd name="T33" fmla="*/ 4 h 77"/>
                <a:gd name="T34" fmla="*/ 127 w 127"/>
                <a:gd name="T35" fmla="*/ 4 h 77"/>
                <a:gd name="T36" fmla="*/ 123 w 127"/>
                <a:gd name="T37" fmla="*/ 31 h 77"/>
                <a:gd name="T38" fmla="*/ 122 w 127"/>
                <a:gd name="T39" fmla="*/ 33 h 77"/>
                <a:gd name="T40" fmla="*/ 122 w 127"/>
                <a:gd name="T41" fmla="*/ 33 h 77"/>
                <a:gd name="T42" fmla="*/ 59 w 127"/>
                <a:gd name="T43" fmla="*/ 76 h 77"/>
                <a:gd name="T44" fmla="*/ 58 w 127"/>
                <a:gd name="T45" fmla="*/ 77 h 77"/>
                <a:gd name="T46" fmla="*/ 58 w 127"/>
                <a:gd name="T47" fmla="*/ 77 h 77"/>
                <a:gd name="T48" fmla="*/ 56 w 127"/>
                <a:gd name="T4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77">
                  <a:moveTo>
                    <a:pt x="56" y="76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6" y="42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6" y="1"/>
                    <a:pt x="127" y="2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2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7" y="77"/>
                    <a:pt x="56" y="77"/>
                    <a:pt x="56" y="7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039"/>
            <p:cNvSpPr/>
            <p:nvPr/>
          </p:nvSpPr>
          <p:spPr bwMode="auto">
            <a:xfrm>
              <a:off x="4132578" y="4087323"/>
              <a:ext cx="34975" cy="129256"/>
            </a:xfrm>
            <a:custGeom>
              <a:avLst/>
              <a:gdLst>
                <a:gd name="T0" fmla="*/ 3 w 10"/>
                <a:gd name="T1" fmla="*/ 36 h 36"/>
                <a:gd name="T2" fmla="*/ 1 w 10"/>
                <a:gd name="T3" fmla="*/ 33 h 36"/>
                <a:gd name="T4" fmla="*/ 1 w 10"/>
                <a:gd name="T5" fmla="*/ 33 h 36"/>
                <a:gd name="T6" fmla="*/ 3 w 10"/>
                <a:gd name="T7" fmla="*/ 3 h 36"/>
                <a:gd name="T8" fmla="*/ 7 w 10"/>
                <a:gd name="T9" fmla="*/ 0 h 36"/>
                <a:gd name="T10" fmla="*/ 7 w 10"/>
                <a:gd name="T11" fmla="*/ 0 h 36"/>
                <a:gd name="T12" fmla="*/ 9 w 10"/>
                <a:gd name="T13" fmla="*/ 3 h 36"/>
                <a:gd name="T14" fmla="*/ 9 w 10"/>
                <a:gd name="T15" fmla="*/ 3 h 36"/>
                <a:gd name="T16" fmla="*/ 7 w 10"/>
                <a:gd name="T17" fmla="*/ 33 h 36"/>
                <a:gd name="T18" fmla="*/ 4 w 10"/>
                <a:gd name="T19" fmla="*/ 36 h 36"/>
                <a:gd name="T20" fmla="*/ 4 w 10"/>
                <a:gd name="T21" fmla="*/ 36 h 36"/>
                <a:gd name="T22" fmla="*/ 3 w 10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36">
                  <a:moveTo>
                    <a:pt x="3" y="36"/>
                  </a:moveTo>
                  <a:cubicBezTo>
                    <a:pt x="2" y="36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040"/>
            <p:cNvSpPr>
              <a:spLocks noEditPoints="1"/>
            </p:cNvSpPr>
            <p:nvPr/>
          </p:nvSpPr>
          <p:spPr bwMode="auto">
            <a:xfrm>
              <a:off x="4042859" y="4090364"/>
              <a:ext cx="1430937" cy="1414209"/>
            </a:xfrm>
            <a:custGeom>
              <a:avLst/>
              <a:gdLst>
                <a:gd name="T0" fmla="*/ 89 w 398"/>
                <a:gd name="T1" fmla="*/ 383 h 393"/>
                <a:gd name="T2" fmla="*/ 78 w 398"/>
                <a:gd name="T3" fmla="*/ 380 h 393"/>
                <a:gd name="T4" fmla="*/ 61 w 398"/>
                <a:gd name="T5" fmla="*/ 359 h 393"/>
                <a:gd name="T6" fmla="*/ 35 w 398"/>
                <a:gd name="T7" fmla="*/ 323 h 393"/>
                <a:gd name="T8" fmla="*/ 0 w 398"/>
                <a:gd name="T9" fmla="*/ 274 h 393"/>
                <a:gd name="T10" fmla="*/ 0 w 398"/>
                <a:gd name="T11" fmla="*/ 271 h 393"/>
                <a:gd name="T12" fmla="*/ 83 w 398"/>
                <a:gd name="T13" fmla="*/ 94 h 393"/>
                <a:gd name="T14" fmla="*/ 100 w 398"/>
                <a:gd name="T15" fmla="*/ 58 h 393"/>
                <a:gd name="T16" fmla="*/ 104 w 398"/>
                <a:gd name="T17" fmla="*/ 55 h 393"/>
                <a:gd name="T18" fmla="*/ 110 w 398"/>
                <a:gd name="T19" fmla="*/ 53 h 393"/>
                <a:gd name="T20" fmla="*/ 129 w 398"/>
                <a:gd name="T21" fmla="*/ 45 h 393"/>
                <a:gd name="T22" fmla="*/ 187 w 398"/>
                <a:gd name="T23" fmla="*/ 26 h 393"/>
                <a:gd name="T24" fmla="*/ 269 w 398"/>
                <a:gd name="T25" fmla="*/ 0 h 393"/>
                <a:gd name="T26" fmla="*/ 272 w 398"/>
                <a:gd name="T27" fmla="*/ 1 h 393"/>
                <a:gd name="T28" fmla="*/ 363 w 398"/>
                <a:gd name="T29" fmla="*/ 98 h 393"/>
                <a:gd name="T30" fmla="*/ 364 w 398"/>
                <a:gd name="T31" fmla="*/ 100 h 393"/>
                <a:gd name="T32" fmla="*/ 397 w 398"/>
                <a:gd name="T33" fmla="*/ 255 h 393"/>
                <a:gd name="T34" fmla="*/ 233 w 398"/>
                <a:gd name="T35" fmla="*/ 392 h 393"/>
                <a:gd name="T36" fmla="*/ 231 w 398"/>
                <a:gd name="T37" fmla="*/ 393 h 393"/>
                <a:gd name="T38" fmla="*/ 231 w 398"/>
                <a:gd name="T39" fmla="*/ 390 h 393"/>
                <a:gd name="T40" fmla="*/ 231 w 398"/>
                <a:gd name="T41" fmla="*/ 390 h 393"/>
                <a:gd name="T42" fmla="*/ 82 w 398"/>
                <a:gd name="T43" fmla="*/ 375 h 393"/>
                <a:gd name="T44" fmla="*/ 90 w 398"/>
                <a:gd name="T45" fmla="*/ 377 h 393"/>
                <a:gd name="T46" fmla="*/ 108 w 398"/>
                <a:gd name="T47" fmla="*/ 380 h 393"/>
                <a:gd name="T48" fmla="*/ 160 w 398"/>
                <a:gd name="T49" fmla="*/ 384 h 393"/>
                <a:gd name="T50" fmla="*/ 230 w 398"/>
                <a:gd name="T51" fmla="*/ 387 h 393"/>
                <a:gd name="T52" fmla="*/ 391 w 398"/>
                <a:gd name="T53" fmla="*/ 252 h 393"/>
                <a:gd name="T54" fmla="*/ 269 w 398"/>
                <a:gd name="T55" fmla="*/ 6 h 393"/>
                <a:gd name="T56" fmla="*/ 205 w 398"/>
                <a:gd name="T57" fmla="*/ 26 h 393"/>
                <a:gd name="T58" fmla="*/ 114 w 398"/>
                <a:gd name="T59" fmla="*/ 58 h 393"/>
                <a:gd name="T60" fmla="*/ 105 w 398"/>
                <a:gd name="T61" fmla="*/ 61 h 393"/>
                <a:gd name="T62" fmla="*/ 88 w 398"/>
                <a:gd name="T63" fmla="*/ 97 h 393"/>
                <a:gd name="T64" fmla="*/ 54 w 398"/>
                <a:gd name="T65" fmla="*/ 169 h 393"/>
                <a:gd name="T66" fmla="*/ 6 w 398"/>
                <a:gd name="T67" fmla="*/ 27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393">
                  <a:moveTo>
                    <a:pt x="231" y="393"/>
                  </a:moveTo>
                  <a:cubicBezTo>
                    <a:pt x="230" y="393"/>
                    <a:pt x="124" y="389"/>
                    <a:pt x="89" y="383"/>
                  </a:cubicBezTo>
                  <a:cubicBezTo>
                    <a:pt x="89" y="383"/>
                    <a:pt x="89" y="383"/>
                    <a:pt x="89" y="383"/>
                  </a:cubicBezTo>
                  <a:cubicBezTo>
                    <a:pt x="84" y="382"/>
                    <a:pt x="81" y="381"/>
                    <a:pt x="78" y="380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74" y="377"/>
                    <a:pt x="68" y="370"/>
                    <a:pt x="61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53" y="349"/>
                    <a:pt x="44" y="336"/>
                    <a:pt x="35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17" y="298"/>
                    <a:pt x="0" y="274"/>
                    <a:pt x="0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3"/>
                    <a:pt x="0" y="272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1"/>
                    <a:pt x="54" y="15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92" y="74"/>
                    <a:pt x="99" y="60"/>
                    <a:pt x="100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6"/>
                    <a:pt x="102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7" y="54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51"/>
                    <a:pt x="121" y="48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45" y="40"/>
                    <a:pt x="166" y="33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228" y="13"/>
                    <a:pt x="269" y="0"/>
                    <a:pt x="269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70" y="0"/>
                    <a:pt x="271" y="0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3" y="99"/>
                    <a:pt x="363" y="99"/>
                    <a:pt x="364" y="100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4"/>
                    <a:pt x="398" y="255"/>
                    <a:pt x="397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233" y="392"/>
                    <a:pt x="233" y="392"/>
                    <a:pt x="233" y="392"/>
                  </a:cubicBezTo>
                  <a:cubicBezTo>
                    <a:pt x="232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1" y="393"/>
                    <a:pt x="231" y="393"/>
                    <a:pt x="231" y="393"/>
                  </a:cubicBezTo>
                  <a:close/>
                  <a:moveTo>
                    <a:pt x="231" y="390"/>
                  </a:moveTo>
                  <a:cubicBezTo>
                    <a:pt x="231" y="387"/>
                    <a:pt x="231" y="387"/>
                    <a:pt x="231" y="387"/>
                  </a:cubicBezTo>
                  <a:cubicBezTo>
                    <a:pt x="231" y="390"/>
                    <a:pt x="231" y="390"/>
                    <a:pt x="231" y="390"/>
                  </a:cubicBezTo>
                  <a:close/>
                  <a:moveTo>
                    <a:pt x="65" y="356"/>
                  </a:moveTo>
                  <a:cubicBezTo>
                    <a:pt x="73" y="366"/>
                    <a:pt x="80" y="373"/>
                    <a:pt x="82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82" y="375"/>
                    <a:pt x="85" y="376"/>
                    <a:pt x="90" y="377"/>
                  </a:cubicBezTo>
                  <a:cubicBezTo>
                    <a:pt x="90" y="377"/>
                    <a:pt x="90" y="377"/>
                    <a:pt x="90" y="377"/>
                  </a:cubicBezTo>
                  <a:cubicBezTo>
                    <a:pt x="95" y="378"/>
                    <a:pt x="101" y="379"/>
                    <a:pt x="108" y="380"/>
                  </a:cubicBezTo>
                  <a:cubicBezTo>
                    <a:pt x="108" y="380"/>
                    <a:pt x="108" y="380"/>
                    <a:pt x="108" y="380"/>
                  </a:cubicBezTo>
                  <a:cubicBezTo>
                    <a:pt x="123" y="381"/>
                    <a:pt x="142" y="383"/>
                    <a:pt x="160" y="384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92" y="386"/>
                    <a:pt x="223" y="387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391" y="252"/>
                    <a:pt x="391" y="252"/>
                    <a:pt x="391" y="252"/>
                  </a:cubicBezTo>
                  <a:cubicBezTo>
                    <a:pt x="358" y="102"/>
                    <a:pt x="358" y="102"/>
                    <a:pt x="358" y="102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2" y="9"/>
                    <a:pt x="235" y="17"/>
                    <a:pt x="205" y="26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171" y="38"/>
                    <a:pt x="131" y="51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09" y="59"/>
                    <a:pt x="106" y="61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4"/>
                    <a:pt x="97" y="78"/>
                    <a:pt x="88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79" y="117"/>
                    <a:pt x="66" y="143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32" y="216"/>
                    <a:pt x="11" y="263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12" y="280"/>
                    <a:pt x="44" y="328"/>
                    <a:pt x="65" y="35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041"/>
            <p:cNvSpPr/>
            <p:nvPr/>
          </p:nvSpPr>
          <p:spPr bwMode="auto">
            <a:xfrm>
              <a:off x="4042859" y="4989072"/>
              <a:ext cx="1430937" cy="644758"/>
            </a:xfrm>
            <a:custGeom>
              <a:avLst/>
              <a:gdLst>
                <a:gd name="T0" fmla="*/ 226 w 398"/>
                <a:gd name="T1" fmla="*/ 179 h 179"/>
                <a:gd name="T2" fmla="*/ 77 w 398"/>
                <a:gd name="T3" fmla="*/ 169 h 179"/>
                <a:gd name="T4" fmla="*/ 74 w 398"/>
                <a:gd name="T5" fmla="*/ 168 h 179"/>
                <a:gd name="T6" fmla="*/ 74 w 398"/>
                <a:gd name="T7" fmla="*/ 168 h 179"/>
                <a:gd name="T8" fmla="*/ 6 w 398"/>
                <a:gd name="T9" fmla="*/ 64 h 179"/>
                <a:gd name="T10" fmla="*/ 6 w 398"/>
                <a:gd name="T11" fmla="*/ 63 h 179"/>
                <a:gd name="T12" fmla="*/ 0 w 398"/>
                <a:gd name="T13" fmla="*/ 22 h 179"/>
                <a:gd name="T14" fmla="*/ 0 w 398"/>
                <a:gd name="T15" fmla="*/ 22 h 179"/>
                <a:gd name="T16" fmla="*/ 3 w 398"/>
                <a:gd name="T17" fmla="*/ 19 h 179"/>
                <a:gd name="T18" fmla="*/ 3 w 398"/>
                <a:gd name="T19" fmla="*/ 19 h 179"/>
                <a:gd name="T20" fmla="*/ 6 w 398"/>
                <a:gd name="T21" fmla="*/ 22 h 179"/>
                <a:gd name="T22" fmla="*/ 6 w 398"/>
                <a:gd name="T23" fmla="*/ 22 h 179"/>
                <a:gd name="T24" fmla="*/ 12 w 398"/>
                <a:gd name="T25" fmla="*/ 62 h 179"/>
                <a:gd name="T26" fmla="*/ 79 w 398"/>
                <a:gd name="T27" fmla="*/ 163 h 179"/>
                <a:gd name="T28" fmla="*/ 225 w 398"/>
                <a:gd name="T29" fmla="*/ 173 h 179"/>
                <a:gd name="T30" fmla="*/ 374 w 398"/>
                <a:gd name="T31" fmla="*/ 61 h 179"/>
                <a:gd name="T32" fmla="*/ 392 w 398"/>
                <a:gd name="T33" fmla="*/ 2 h 179"/>
                <a:gd name="T34" fmla="*/ 396 w 398"/>
                <a:gd name="T35" fmla="*/ 0 h 179"/>
                <a:gd name="T36" fmla="*/ 396 w 398"/>
                <a:gd name="T37" fmla="*/ 0 h 179"/>
                <a:gd name="T38" fmla="*/ 398 w 398"/>
                <a:gd name="T39" fmla="*/ 4 h 179"/>
                <a:gd name="T40" fmla="*/ 398 w 398"/>
                <a:gd name="T41" fmla="*/ 4 h 179"/>
                <a:gd name="T42" fmla="*/ 380 w 398"/>
                <a:gd name="T43" fmla="*/ 64 h 179"/>
                <a:gd name="T44" fmla="*/ 379 w 398"/>
                <a:gd name="T45" fmla="*/ 65 h 179"/>
                <a:gd name="T46" fmla="*/ 379 w 398"/>
                <a:gd name="T47" fmla="*/ 65 h 179"/>
                <a:gd name="T48" fmla="*/ 228 w 398"/>
                <a:gd name="T49" fmla="*/ 178 h 179"/>
                <a:gd name="T50" fmla="*/ 226 w 398"/>
                <a:gd name="T51" fmla="*/ 179 h 179"/>
                <a:gd name="T52" fmla="*/ 226 w 398"/>
                <a:gd name="T53" fmla="*/ 179 h 179"/>
                <a:gd name="T54" fmla="*/ 226 w 398"/>
                <a:gd name="T5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8" h="179">
                  <a:moveTo>
                    <a:pt x="226" y="179"/>
                  </a:moveTo>
                  <a:cubicBezTo>
                    <a:pt x="77" y="169"/>
                    <a:pt x="77" y="169"/>
                    <a:pt x="77" y="169"/>
                  </a:cubicBezTo>
                  <a:cubicBezTo>
                    <a:pt x="76" y="169"/>
                    <a:pt x="75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1"/>
                    <a:pt x="394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1"/>
                    <a:pt x="398" y="2"/>
                    <a:pt x="398" y="4"/>
                  </a:cubicBezTo>
                  <a:cubicBezTo>
                    <a:pt x="398" y="4"/>
                    <a:pt x="398" y="4"/>
                    <a:pt x="398" y="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042"/>
            <p:cNvSpPr/>
            <p:nvPr/>
          </p:nvSpPr>
          <p:spPr bwMode="auto">
            <a:xfrm>
              <a:off x="4844245" y="5481764"/>
              <a:ext cx="39537" cy="152066"/>
            </a:xfrm>
            <a:custGeom>
              <a:avLst/>
              <a:gdLst>
                <a:gd name="T0" fmla="*/ 3 w 11"/>
                <a:gd name="T1" fmla="*/ 42 h 42"/>
                <a:gd name="T2" fmla="*/ 0 w 11"/>
                <a:gd name="T3" fmla="*/ 38 h 42"/>
                <a:gd name="T4" fmla="*/ 0 w 11"/>
                <a:gd name="T5" fmla="*/ 38 h 42"/>
                <a:gd name="T6" fmla="*/ 5 w 11"/>
                <a:gd name="T7" fmla="*/ 3 h 42"/>
                <a:gd name="T8" fmla="*/ 8 w 11"/>
                <a:gd name="T9" fmla="*/ 0 h 42"/>
                <a:gd name="T10" fmla="*/ 8 w 11"/>
                <a:gd name="T11" fmla="*/ 0 h 42"/>
                <a:gd name="T12" fmla="*/ 11 w 11"/>
                <a:gd name="T13" fmla="*/ 4 h 42"/>
                <a:gd name="T14" fmla="*/ 11 w 11"/>
                <a:gd name="T15" fmla="*/ 4 h 42"/>
                <a:gd name="T16" fmla="*/ 6 w 11"/>
                <a:gd name="T17" fmla="*/ 39 h 42"/>
                <a:gd name="T18" fmla="*/ 3 w 11"/>
                <a:gd name="T19" fmla="*/ 42 h 42"/>
                <a:gd name="T20" fmla="*/ 3 w 11"/>
                <a:gd name="T21" fmla="*/ 42 h 42"/>
                <a:gd name="T22" fmla="*/ 3 w 11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1" y="42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043"/>
            <p:cNvSpPr/>
            <p:nvPr/>
          </p:nvSpPr>
          <p:spPr bwMode="auto">
            <a:xfrm>
              <a:off x="4308974" y="5436144"/>
              <a:ext cx="31934" cy="161189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42 h 45"/>
                <a:gd name="T4" fmla="*/ 0 w 9"/>
                <a:gd name="T5" fmla="*/ 42 h 45"/>
                <a:gd name="T6" fmla="*/ 3 w 9"/>
                <a:gd name="T7" fmla="*/ 3 h 45"/>
                <a:gd name="T8" fmla="*/ 6 w 9"/>
                <a:gd name="T9" fmla="*/ 0 h 45"/>
                <a:gd name="T10" fmla="*/ 6 w 9"/>
                <a:gd name="T11" fmla="*/ 0 h 45"/>
                <a:gd name="T12" fmla="*/ 9 w 9"/>
                <a:gd name="T13" fmla="*/ 3 h 45"/>
                <a:gd name="T14" fmla="*/ 9 w 9"/>
                <a:gd name="T15" fmla="*/ 3 h 45"/>
                <a:gd name="T16" fmla="*/ 6 w 9"/>
                <a:gd name="T17" fmla="*/ 42 h 45"/>
                <a:gd name="T18" fmla="*/ 3 w 9"/>
                <a:gd name="T19" fmla="*/ 45 h 45"/>
                <a:gd name="T20" fmla="*/ 3 w 9"/>
                <a:gd name="T21" fmla="*/ 45 h 45"/>
                <a:gd name="T22" fmla="*/ 3 w 9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1" y="45"/>
                    <a:pt x="0" y="43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5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044"/>
            <p:cNvSpPr/>
            <p:nvPr/>
          </p:nvSpPr>
          <p:spPr bwMode="auto">
            <a:xfrm>
              <a:off x="6050124" y="4069075"/>
              <a:ext cx="21289" cy="161189"/>
            </a:xfrm>
            <a:custGeom>
              <a:avLst/>
              <a:gdLst>
                <a:gd name="T0" fmla="*/ 0 w 6"/>
                <a:gd name="T1" fmla="*/ 42 h 45"/>
                <a:gd name="T2" fmla="*/ 0 w 6"/>
                <a:gd name="T3" fmla="*/ 3 h 45"/>
                <a:gd name="T4" fmla="*/ 0 w 6"/>
                <a:gd name="T5" fmla="*/ 3 h 45"/>
                <a:gd name="T6" fmla="*/ 0 w 6"/>
                <a:gd name="T7" fmla="*/ 3 h 45"/>
                <a:gd name="T8" fmla="*/ 3 w 6"/>
                <a:gd name="T9" fmla="*/ 0 h 45"/>
                <a:gd name="T10" fmla="*/ 3 w 6"/>
                <a:gd name="T11" fmla="*/ 0 h 45"/>
                <a:gd name="T12" fmla="*/ 6 w 6"/>
                <a:gd name="T13" fmla="*/ 3 h 45"/>
                <a:gd name="T14" fmla="*/ 6 w 6"/>
                <a:gd name="T15" fmla="*/ 3 h 45"/>
                <a:gd name="T16" fmla="*/ 6 w 6"/>
                <a:gd name="T17" fmla="*/ 42 h 45"/>
                <a:gd name="T18" fmla="*/ 6 w 6"/>
                <a:gd name="T19" fmla="*/ 42 h 45"/>
                <a:gd name="T20" fmla="*/ 3 w 6"/>
                <a:gd name="T21" fmla="*/ 45 h 45"/>
                <a:gd name="T22" fmla="*/ 3 w 6"/>
                <a:gd name="T23" fmla="*/ 45 h 45"/>
                <a:gd name="T24" fmla="*/ 0 w 6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5">
                  <a:moveTo>
                    <a:pt x="0" y="42"/>
                  </a:moveTo>
                  <a:cubicBezTo>
                    <a:pt x="0" y="29"/>
                    <a:pt x="0" y="1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6"/>
                    <a:pt x="6" y="29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4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5"/>
                    <a:pt x="0" y="44"/>
                    <a:pt x="0" y="4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045"/>
            <p:cNvSpPr/>
            <p:nvPr/>
          </p:nvSpPr>
          <p:spPr bwMode="auto">
            <a:xfrm>
              <a:off x="5996901" y="4424908"/>
              <a:ext cx="45620" cy="136859"/>
            </a:xfrm>
            <a:custGeom>
              <a:avLst/>
              <a:gdLst>
                <a:gd name="T0" fmla="*/ 2 w 13"/>
                <a:gd name="T1" fmla="*/ 37 h 38"/>
                <a:gd name="T2" fmla="*/ 1 w 13"/>
                <a:gd name="T3" fmla="*/ 33 h 38"/>
                <a:gd name="T4" fmla="*/ 1 w 13"/>
                <a:gd name="T5" fmla="*/ 33 h 38"/>
                <a:gd name="T6" fmla="*/ 7 w 13"/>
                <a:gd name="T7" fmla="*/ 6 h 38"/>
                <a:gd name="T8" fmla="*/ 7 w 13"/>
                <a:gd name="T9" fmla="*/ 6 h 38"/>
                <a:gd name="T10" fmla="*/ 7 w 13"/>
                <a:gd name="T11" fmla="*/ 3 h 38"/>
                <a:gd name="T12" fmla="*/ 7 w 13"/>
                <a:gd name="T13" fmla="*/ 3 h 38"/>
                <a:gd name="T14" fmla="*/ 10 w 13"/>
                <a:gd name="T15" fmla="*/ 0 h 38"/>
                <a:gd name="T16" fmla="*/ 10 w 13"/>
                <a:gd name="T17" fmla="*/ 0 h 38"/>
                <a:gd name="T18" fmla="*/ 13 w 13"/>
                <a:gd name="T19" fmla="*/ 3 h 38"/>
                <a:gd name="T20" fmla="*/ 13 w 13"/>
                <a:gd name="T21" fmla="*/ 3 h 38"/>
                <a:gd name="T22" fmla="*/ 13 w 13"/>
                <a:gd name="T23" fmla="*/ 6 h 38"/>
                <a:gd name="T24" fmla="*/ 13 w 13"/>
                <a:gd name="T25" fmla="*/ 6 h 38"/>
                <a:gd name="T26" fmla="*/ 6 w 13"/>
                <a:gd name="T27" fmla="*/ 36 h 38"/>
                <a:gd name="T28" fmla="*/ 6 w 13"/>
                <a:gd name="T29" fmla="*/ 36 h 38"/>
                <a:gd name="T30" fmla="*/ 4 w 13"/>
                <a:gd name="T31" fmla="*/ 38 h 38"/>
                <a:gd name="T32" fmla="*/ 4 w 13"/>
                <a:gd name="T33" fmla="*/ 38 h 38"/>
                <a:gd name="T34" fmla="*/ 2 w 13"/>
                <a:gd name="T3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8">
                  <a:moveTo>
                    <a:pt x="2" y="37"/>
                  </a:moveTo>
                  <a:cubicBezTo>
                    <a:pt x="1" y="37"/>
                    <a:pt x="0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27"/>
                    <a:pt x="7" y="1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6"/>
                    <a:pt x="10" y="2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2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046"/>
            <p:cNvSpPr/>
            <p:nvPr/>
          </p:nvSpPr>
          <p:spPr bwMode="auto">
            <a:xfrm>
              <a:off x="5913265" y="4719916"/>
              <a:ext cx="57785" cy="136859"/>
            </a:xfrm>
            <a:custGeom>
              <a:avLst/>
              <a:gdLst>
                <a:gd name="T0" fmla="*/ 3 w 16"/>
                <a:gd name="T1" fmla="*/ 38 h 38"/>
                <a:gd name="T2" fmla="*/ 1 w 16"/>
                <a:gd name="T3" fmla="*/ 34 h 38"/>
                <a:gd name="T4" fmla="*/ 1 w 16"/>
                <a:gd name="T5" fmla="*/ 34 h 38"/>
                <a:gd name="T6" fmla="*/ 10 w 16"/>
                <a:gd name="T7" fmla="*/ 3 h 38"/>
                <a:gd name="T8" fmla="*/ 10 w 16"/>
                <a:gd name="T9" fmla="*/ 3 h 38"/>
                <a:gd name="T10" fmla="*/ 13 w 16"/>
                <a:gd name="T11" fmla="*/ 0 h 38"/>
                <a:gd name="T12" fmla="*/ 13 w 16"/>
                <a:gd name="T13" fmla="*/ 0 h 38"/>
                <a:gd name="T14" fmla="*/ 16 w 16"/>
                <a:gd name="T15" fmla="*/ 3 h 38"/>
                <a:gd name="T16" fmla="*/ 16 w 16"/>
                <a:gd name="T17" fmla="*/ 3 h 38"/>
                <a:gd name="T18" fmla="*/ 7 w 16"/>
                <a:gd name="T19" fmla="*/ 36 h 38"/>
                <a:gd name="T20" fmla="*/ 7 w 16"/>
                <a:gd name="T21" fmla="*/ 36 h 38"/>
                <a:gd name="T22" fmla="*/ 4 w 16"/>
                <a:gd name="T23" fmla="*/ 38 h 38"/>
                <a:gd name="T24" fmla="*/ 4 w 16"/>
                <a:gd name="T25" fmla="*/ 38 h 38"/>
                <a:gd name="T26" fmla="*/ 3 w 16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8">
                  <a:moveTo>
                    <a:pt x="3" y="38"/>
                  </a:moveTo>
                  <a:cubicBezTo>
                    <a:pt x="1" y="37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5" y="24"/>
                    <a:pt x="9" y="1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4"/>
                    <a:pt x="10" y="2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047"/>
            <p:cNvSpPr/>
            <p:nvPr/>
          </p:nvSpPr>
          <p:spPr bwMode="auto">
            <a:xfrm>
              <a:off x="5815943" y="4960179"/>
              <a:ext cx="79074" cy="130776"/>
            </a:xfrm>
            <a:custGeom>
              <a:avLst/>
              <a:gdLst>
                <a:gd name="T0" fmla="*/ 1 w 22"/>
                <a:gd name="T1" fmla="*/ 35 h 36"/>
                <a:gd name="T2" fmla="*/ 0 w 22"/>
                <a:gd name="T3" fmla="*/ 31 h 36"/>
                <a:gd name="T4" fmla="*/ 0 w 22"/>
                <a:gd name="T5" fmla="*/ 31 h 36"/>
                <a:gd name="T6" fmla="*/ 15 w 22"/>
                <a:gd name="T7" fmla="*/ 2 h 36"/>
                <a:gd name="T8" fmla="*/ 15 w 22"/>
                <a:gd name="T9" fmla="*/ 2 h 36"/>
                <a:gd name="T10" fmla="*/ 15 w 22"/>
                <a:gd name="T11" fmla="*/ 2 h 36"/>
                <a:gd name="T12" fmla="*/ 19 w 22"/>
                <a:gd name="T13" fmla="*/ 1 h 36"/>
                <a:gd name="T14" fmla="*/ 19 w 22"/>
                <a:gd name="T15" fmla="*/ 1 h 36"/>
                <a:gd name="T16" fmla="*/ 21 w 22"/>
                <a:gd name="T17" fmla="*/ 5 h 36"/>
                <a:gd name="T18" fmla="*/ 21 w 22"/>
                <a:gd name="T19" fmla="*/ 5 h 36"/>
                <a:gd name="T20" fmla="*/ 6 w 22"/>
                <a:gd name="T21" fmla="*/ 34 h 36"/>
                <a:gd name="T22" fmla="*/ 6 w 22"/>
                <a:gd name="T23" fmla="*/ 34 h 36"/>
                <a:gd name="T24" fmla="*/ 3 w 22"/>
                <a:gd name="T25" fmla="*/ 36 h 36"/>
                <a:gd name="T26" fmla="*/ 3 w 22"/>
                <a:gd name="T27" fmla="*/ 36 h 36"/>
                <a:gd name="T28" fmla="*/ 1 w 22"/>
                <a:gd name="T2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6">
                  <a:moveTo>
                    <a:pt x="1" y="35"/>
                  </a:move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2"/>
                    <a:pt x="12" y="1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7" y="15"/>
                    <a:pt x="11" y="2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1" y="3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048"/>
            <p:cNvSpPr/>
            <p:nvPr/>
          </p:nvSpPr>
          <p:spPr bwMode="auto">
            <a:xfrm>
              <a:off x="2576947" y="2852551"/>
              <a:ext cx="83636" cy="118611"/>
            </a:xfrm>
            <a:custGeom>
              <a:avLst/>
              <a:gdLst>
                <a:gd name="T0" fmla="*/ 2 w 23"/>
                <a:gd name="T1" fmla="*/ 32 h 33"/>
                <a:gd name="T2" fmla="*/ 1 w 23"/>
                <a:gd name="T3" fmla="*/ 28 h 33"/>
                <a:gd name="T4" fmla="*/ 1 w 23"/>
                <a:gd name="T5" fmla="*/ 28 h 33"/>
                <a:gd name="T6" fmla="*/ 18 w 23"/>
                <a:gd name="T7" fmla="*/ 1 h 33"/>
                <a:gd name="T8" fmla="*/ 18 w 23"/>
                <a:gd name="T9" fmla="*/ 1 h 33"/>
                <a:gd name="T10" fmla="*/ 22 w 23"/>
                <a:gd name="T11" fmla="*/ 1 h 33"/>
                <a:gd name="T12" fmla="*/ 22 w 23"/>
                <a:gd name="T13" fmla="*/ 1 h 33"/>
                <a:gd name="T14" fmla="*/ 22 w 23"/>
                <a:gd name="T15" fmla="*/ 5 h 33"/>
                <a:gd name="T16" fmla="*/ 22 w 23"/>
                <a:gd name="T17" fmla="*/ 5 h 33"/>
                <a:gd name="T18" fmla="*/ 6 w 23"/>
                <a:gd name="T19" fmla="*/ 31 h 33"/>
                <a:gd name="T20" fmla="*/ 6 w 23"/>
                <a:gd name="T21" fmla="*/ 31 h 33"/>
                <a:gd name="T22" fmla="*/ 4 w 23"/>
                <a:gd name="T23" fmla="*/ 33 h 33"/>
                <a:gd name="T24" fmla="*/ 4 w 23"/>
                <a:gd name="T25" fmla="*/ 33 h 33"/>
                <a:gd name="T26" fmla="*/ 2 w 23"/>
                <a:gd name="T2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2" y="32"/>
                  </a:moveTo>
                  <a:cubicBezTo>
                    <a:pt x="1" y="32"/>
                    <a:pt x="0" y="3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19"/>
                    <a:pt x="10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6" y="12"/>
                    <a:pt x="11" y="2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049"/>
            <p:cNvSpPr/>
            <p:nvPr/>
          </p:nvSpPr>
          <p:spPr bwMode="auto">
            <a:xfrm>
              <a:off x="2465940" y="3015261"/>
              <a:ext cx="86677" cy="136859"/>
            </a:xfrm>
            <a:custGeom>
              <a:avLst/>
              <a:gdLst>
                <a:gd name="T0" fmla="*/ 2 w 24"/>
                <a:gd name="T1" fmla="*/ 38 h 38"/>
                <a:gd name="T2" fmla="*/ 0 w 24"/>
                <a:gd name="T3" fmla="*/ 34 h 38"/>
                <a:gd name="T4" fmla="*/ 0 w 24"/>
                <a:gd name="T5" fmla="*/ 34 h 38"/>
                <a:gd name="T6" fmla="*/ 18 w 24"/>
                <a:gd name="T7" fmla="*/ 2 h 38"/>
                <a:gd name="T8" fmla="*/ 18 w 24"/>
                <a:gd name="T9" fmla="*/ 2 h 38"/>
                <a:gd name="T10" fmla="*/ 18 w 24"/>
                <a:gd name="T11" fmla="*/ 2 h 38"/>
                <a:gd name="T12" fmla="*/ 22 w 24"/>
                <a:gd name="T13" fmla="*/ 1 h 38"/>
                <a:gd name="T14" fmla="*/ 22 w 24"/>
                <a:gd name="T15" fmla="*/ 1 h 38"/>
                <a:gd name="T16" fmla="*/ 23 w 24"/>
                <a:gd name="T17" fmla="*/ 5 h 38"/>
                <a:gd name="T18" fmla="*/ 23 w 24"/>
                <a:gd name="T19" fmla="*/ 5 h 38"/>
                <a:gd name="T20" fmla="*/ 6 w 24"/>
                <a:gd name="T21" fmla="*/ 36 h 38"/>
                <a:gd name="T22" fmla="*/ 6 w 24"/>
                <a:gd name="T23" fmla="*/ 36 h 38"/>
                <a:gd name="T24" fmla="*/ 3 w 24"/>
                <a:gd name="T25" fmla="*/ 38 h 38"/>
                <a:gd name="T26" fmla="*/ 3 w 24"/>
                <a:gd name="T27" fmla="*/ 38 h 38"/>
                <a:gd name="T28" fmla="*/ 2 w 24"/>
                <a:gd name="T2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2" y="38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25"/>
                    <a:pt x="13" y="1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14"/>
                    <a:pt x="7" y="29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050"/>
            <p:cNvSpPr>
              <a:spLocks noEditPoints="1"/>
            </p:cNvSpPr>
            <p:nvPr/>
          </p:nvSpPr>
          <p:spPr bwMode="auto">
            <a:xfrm>
              <a:off x="1901776" y="1803299"/>
              <a:ext cx="4472247" cy="4365801"/>
            </a:xfrm>
            <a:custGeom>
              <a:avLst/>
              <a:gdLst>
                <a:gd name="T0" fmla="*/ 649 w 1243"/>
                <a:gd name="T1" fmla="*/ 1214 h 1214"/>
                <a:gd name="T2" fmla="*/ 614 w 1243"/>
                <a:gd name="T3" fmla="*/ 1214 h 1214"/>
                <a:gd name="T4" fmla="*/ 614 w 1243"/>
                <a:gd name="T5" fmla="*/ 1214 h 1214"/>
                <a:gd name="T6" fmla="*/ 0 w 1243"/>
                <a:gd name="T7" fmla="*/ 643 h 1214"/>
                <a:gd name="T8" fmla="*/ 0 w 1243"/>
                <a:gd name="T9" fmla="*/ 643 h 1214"/>
                <a:gd name="T10" fmla="*/ 36 w 1243"/>
                <a:gd name="T11" fmla="*/ 416 h 1214"/>
                <a:gd name="T12" fmla="*/ 36 w 1243"/>
                <a:gd name="T13" fmla="*/ 416 h 1214"/>
                <a:gd name="T14" fmla="*/ 619 w 1243"/>
                <a:gd name="T15" fmla="*/ 0 h 1214"/>
                <a:gd name="T16" fmla="*/ 619 w 1243"/>
                <a:gd name="T17" fmla="*/ 0 h 1214"/>
                <a:gd name="T18" fmla="*/ 628 w 1243"/>
                <a:gd name="T19" fmla="*/ 0 h 1214"/>
                <a:gd name="T20" fmla="*/ 628 w 1243"/>
                <a:gd name="T21" fmla="*/ 0 h 1214"/>
                <a:gd name="T22" fmla="*/ 628 w 1243"/>
                <a:gd name="T23" fmla="*/ 0 h 1214"/>
                <a:gd name="T24" fmla="*/ 1090 w 1243"/>
                <a:gd name="T25" fmla="*/ 161 h 1214"/>
                <a:gd name="T26" fmla="*/ 1090 w 1243"/>
                <a:gd name="T27" fmla="*/ 161 h 1214"/>
                <a:gd name="T28" fmla="*/ 1239 w 1243"/>
                <a:gd name="T29" fmla="*/ 543 h 1214"/>
                <a:gd name="T30" fmla="*/ 1239 w 1243"/>
                <a:gd name="T31" fmla="*/ 543 h 1214"/>
                <a:gd name="T32" fmla="*/ 1243 w 1243"/>
                <a:gd name="T33" fmla="*/ 624 h 1214"/>
                <a:gd name="T34" fmla="*/ 1243 w 1243"/>
                <a:gd name="T35" fmla="*/ 624 h 1214"/>
                <a:gd name="T36" fmla="*/ 1108 w 1243"/>
                <a:gd name="T37" fmla="*/ 1023 h 1214"/>
                <a:gd name="T38" fmla="*/ 1108 w 1243"/>
                <a:gd name="T39" fmla="*/ 1023 h 1214"/>
                <a:gd name="T40" fmla="*/ 649 w 1243"/>
                <a:gd name="T41" fmla="*/ 1214 h 1214"/>
                <a:gd name="T42" fmla="*/ 649 w 1243"/>
                <a:gd name="T43" fmla="*/ 1214 h 1214"/>
                <a:gd name="T44" fmla="*/ 649 w 1243"/>
                <a:gd name="T45" fmla="*/ 1214 h 1214"/>
                <a:gd name="T46" fmla="*/ 42 w 1243"/>
                <a:gd name="T47" fmla="*/ 418 h 1214"/>
                <a:gd name="T48" fmla="*/ 6 w 1243"/>
                <a:gd name="T49" fmla="*/ 643 h 1214"/>
                <a:gd name="T50" fmla="*/ 6 w 1243"/>
                <a:gd name="T51" fmla="*/ 643 h 1214"/>
                <a:gd name="T52" fmla="*/ 614 w 1243"/>
                <a:gd name="T53" fmla="*/ 1208 h 1214"/>
                <a:gd name="T54" fmla="*/ 614 w 1243"/>
                <a:gd name="T55" fmla="*/ 1208 h 1214"/>
                <a:gd name="T56" fmla="*/ 649 w 1243"/>
                <a:gd name="T57" fmla="*/ 1208 h 1214"/>
                <a:gd name="T58" fmla="*/ 649 w 1243"/>
                <a:gd name="T59" fmla="*/ 1208 h 1214"/>
                <a:gd name="T60" fmla="*/ 1237 w 1243"/>
                <a:gd name="T61" fmla="*/ 624 h 1214"/>
                <a:gd name="T62" fmla="*/ 1237 w 1243"/>
                <a:gd name="T63" fmla="*/ 624 h 1214"/>
                <a:gd name="T64" fmla="*/ 1233 w 1243"/>
                <a:gd name="T65" fmla="*/ 544 h 1214"/>
                <a:gd name="T66" fmla="*/ 1233 w 1243"/>
                <a:gd name="T67" fmla="*/ 544 h 1214"/>
                <a:gd name="T68" fmla="*/ 1086 w 1243"/>
                <a:gd name="T69" fmla="*/ 165 h 1214"/>
                <a:gd name="T70" fmla="*/ 1086 w 1243"/>
                <a:gd name="T71" fmla="*/ 165 h 1214"/>
                <a:gd name="T72" fmla="*/ 628 w 1243"/>
                <a:gd name="T73" fmla="*/ 6 h 1214"/>
                <a:gd name="T74" fmla="*/ 628 w 1243"/>
                <a:gd name="T75" fmla="*/ 6 h 1214"/>
                <a:gd name="T76" fmla="*/ 628 w 1243"/>
                <a:gd name="T77" fmla="*/ 3 h 1214"/>
                <a:gd name="T78" fmla="*/ 628 w 1243"/>
                <a:gd name="T79" fmla="*/ 6 h 1214"/>
                <a:gd name="T80" fmla="*/ 619 w 1243"/>
                <a:gd name="T81" fmla="*/ 6 h 1214"/>
                <a:gd name="T82" fmla="*/ 619 w 1243"/>
                <a:gd name="T83" fmla="*/ 6 h 1214"/>
                <a:gd name="T84" fmla="*/ 42 w 1243"/>
                <a:gd name="T85" fmla="*/ 41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3" h="1214">
                  <a:moveTo>
                    <a:pt x="649" y="1214"/>
                  </a:moveTo>
                  <a:cubicBezTo>
                    <a:pt x="638" y="1214"/>
                    <a:pt x="626" y="1214"/>
                    <a:pt x="614" y="1214"/>
                  </a:cubicBezTo>
                  <a:cubicBezTo>
                    <a:pt x="614" y="1214"/>
                    <a:pt x="614" y="1214"/>
                    <a:pt x="614" y="1214"/>
                  </a:cubicBezTo>
                  <a:cubicBezTo>
                    <a:pt x="211" y="1199"/>
                    <a:pt x="0" y="950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570"/>
                    <a:pt x="12" y="493"/>
                    <a:pt x="36" y="416"/>
                  </a:cubicBezTo>
                  <a:cubicBezTo>
                    <a:pt x="36" y="416"/>
                    <a:pt x="36" y="416"/>
                    <a:pt x="36" y="416"/>
                  </a:cubicBezTo>
                  <a:cubicBezTo>
                    <a:pt x="160" y="16"/>
                    <a:pt x="557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5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854" y="3"/>
                    <a:pt x="999" y="63"/>
                    <a:pt x="1090" y="161"/>
                  </a:cubicBezTo>
                  <a:cubicBezTo>
                    <a:pt x="1090" y="161"/>
                    <a:pt x="1090" y="161"/>
                    <a:pt x="1090" y="161"/>
                  </a:cubicBezTo>
                  <a:cubicBezTo>
                    <a:pt x="1182" y="259"/>
                    <a:pt x="1221" y="394"/>
                    <a:pt x="1239" y="543"/>
                  </a:cubicBezTo>
                  <a:cubicBezTo>
                    <a:pt x="1239" y="543"/>
                    <a:pt x="1239" y="543"/>
                    <a:pt x="1239" y="543"/>
                  </a:cubicBezTo>
                  <a:cubicBezTo>
                    <a:pt x="1242" y="569"/>
                    <a:pt x="1243" y="596"/>
                    <a:pt x="1243" y="624"/>
                  </a:cubicBezTo>
                  <a:cubicBezTo>
                    <a:pt x="1243" y="624"/>
                    <a:pt x="1243" y="624"/>
                    <a:pt x="1243" y="624"/>
                  </a:cubicBezTo>
                  <a:cubicBezTo>
                    <a:pt x="1243" y="762"/>
                    <a:pt x="1202" y="910"/>
                    <a:pt x="1108" y="1023"/>
                  </a:cubicBezTo>
                  <a:cubicBezTo>
                    <a:pt x="1108" y="1023"/>
                    <a:pt x="1108" y="1023"/>
                    <a:pt x="1108" y="1023"/>
                  </a:cubicBezTo>
                  <a:cubicBezTo>
                    <a:pt x="1013" y="1136"/>
                    <a:pt x="864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ubicBezTo>
                    <a:pt x="649" y="1214"/>
                    <a:pt x="649" y="1214"/>
                    <a:pt x="649" y="1214"/>
                  </a:cubicBezTo>
                  <a:close/>
                  <a:moveTo>
                    <a:pt x="42" y="418"/>
                  </a:moveTo>
                  <a:cubicBezTo>
                    <a:pt x="18" y="495"/>
                    <a:pt x="6" y="570"/>
                    <a:pt x="6" y="643"/>
                  </a:cubicBezTo>
                  <a:cubicBezTo>
                    <a:pt x="6" y="643"/>
                    <a:pt x="6" y="643"/>
                    <a:pt x="6" y="643"/>
                  </a:cubicBezTo>
                  <a:cubicBezTo>
                    <a:pt x="6" y="947"/>
                    <a:pt x="214" y="1192"/>
                    <a:pt x="614" y="1208"/>
                  </a:cubicBezTo>
                  <a:cubicBezTo>
                    <a:pt x="614" y="1208"/>
                    <a:pt x="614" y="1208"/>
                    <a:pt x="614" y="1208"/>
                  </a:cubicBezTo>
                  <a:cubicBezTo>
                    <a:pt x="626" y="1208"/>
                    <a:pt x="638" y="1208"/>
                    <a:pt x="649" y="1208"/>
                  </a:cubicBezTo>
                  <a:cubicBezTo>
                    <a:pt x="649" y="1208"/>
                    <a:pt x="649" y="1208"/>
                    <a:pt x="649" y="1208"/>
                  </a:cubicBezTo>
                  <a:cubicBezTo>
                    <a:pt x="1075" y="1208"/>
                    <a:pt x="1237" y="898"/>
                    <a:pt x="1237" y="624"/>
                  </a:cubicBezTo>
                  <a:cubicBezTo>
                    <a:pt x="1237" y="624"/>
                    <a:pt x="1237" y="624"/>
                    <a:pt x="1237" y="624"/>
                  </a:cubicBezTo>
                  <a:cubicBezTo>
                    <a:pt x="1237" y="597"/>
                    <a:pt x="1236" y="570"/>
                    <a:pt x="1233" y="544"/>
                  </a:cubicBezTo>
                  <a:cubicBezTo>
                    <a:pt x="1233" y="544"/>
                    <a:pt x="1233" y="544"/>
                    <a:pt x="1233" y="544"/>
                  </a:cubicBezTo>
                  <a:cubicBezTo>
                    <a:pt x="1215" y="395"/>
                    <a:pt x="1176" y="262"/>
                    <a:pt x="1086" y="165"/>
                  </a:cubicBezTo>
                  <a:cubicBezTo>
                    <a:pt x="1086" y="165"/>
                    <a:pt x="1086" y="165"/>
                    <a:pt x="1086" y="165"/>
                  </a:cubicBezTo>
                  <a:cubicBezTo>
                    <a:pt x="995" y="69"/>
                    <a:pt x="853" y="9"/>
                    <a:pt x="628" y="6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3"/>
                    <a:pt x="628" y="3"/>
                    <a:pt x="628" y="3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6"/>
                    <a:pt x="625" y="6"/>
                    <a:pt x="619" y="6"/>
                  </a:cubicBezTo>
                  <a:cubicBezTo>
                    <a:pt x="619" y="6"/>
                    <a:pt x="619" y="6"/>
                    <a:pt x="619" y="6"/>
                  </a:cubicBezTo>
                  <a:cubicBezTo>
                    <a:pt x="557" y="6"/>
                    <a:pt x="165" y="22"/>
                    <a:pt x="42" y="4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051"/>
            <p:cNvSpPr>
              <a:spLocks noEditPoints="1"/>
            </p:cNvSpPr>
            <p:nvPr/>
          </p:nvSpPr>
          <p:spPr bwMode="auto">
            <a:xfrm>
              <a:off x="2052321" y="1911265"/>
              <a:ext cx="4203091" cy="4143786"/>
            </a:xfrm>
            <a:custGeom>
              <a:avLst/>
              <a:gdLst>
                <a:gd name="T0" fmla="*/ 597 w 1168"/>
                <a:gd name="T1" fmla="*/ 1148 h 1152"/>
                <a:gd name="T2" fmla="*/ 565 w 1168"/>
                <a:gd name="T3" fmla="*/ 1147 h 1152"/>
                <a:gd name="T4" fmla="*/ 517 w 1168"/>
                <a:gd name="T5" fmla="*/ 1143 h 1152"/>
                <a:gd name="T6" fmla="*/ 485 w 1168"/>
                <a:gd name="T7" fmla="*/ 1139 h 1152"/>
                <a:gd name="T8" fmla="*/ 452 w 1168"/>
                <a:gd name="T9" fmla="*/ 1135 h 1152"/>
                <a:gd name="T10" fmla="*/ 420 w 1168"/>
                <a:gd name="T11" fmla="*/ 1129 h 1152"/>
                <a:gd name="T12" fmla="*/ 391 w 1168"/>
                <a:gd name="T13" fmla="*/ 1123 h 1152"/>
                <a:gd name="T14" fmla="*/ 360 w 1168"/>
                <a:gd name="T15" fmla="*/ 1114 h 1152"/>
                <a:gd name="T16" fmla="*/ 862 w 1168"/>
                <a:gd name="T17" fmla="*/ 1110 h 1152"/>
                <a:gd name="T18" fmla="*/ 894 w 1168"/>
                <a:gd name="T19" fmla="*/ 1098 h 1152"/>
                <a:gd name="T20" fmla="*/ 287 w 1168"/>
                <a:gd name="T21" fmla="*/ 1080 h 1152"/>
                <a:gd name="T22" fmla="*/ 245 w 1168"/>
                <a:gd name="T23" fmla="*/ 1058 h 1152"/>
                <a:gd name="T24" fmla="*/ 218 w 1168"/>
                <a:gd name="T25" fmla="*/ 1041 h 1152"/>
                <a:gd name="T26" fmla="*/ 190 w 1168"/>
                <a:gd name="T27" fmla="*/ 1025 h 1152"/>
                <a:gd name="T28" fmla="*/ 165 w 1168"/>
                <a:gd name="T29" fmla="*/ 1005 h 1152"/>
                <a:gd name="T30" fmla="*/ 1020 w 1168"/>
                <a:gd name="T31" fmla="*/ 1002 h 1152"/>
                <a:gd name="T32" fmla="*/ 1042 w 1168"/>
                <a:gd name="T33" fmla="*/ 977 h 1152"/>
                <a:gd name="T34" fmla="*/ 1070 w 1168"/>
                <a:gd name="T35" fmla="*/ 938 h 1152"/>
                <a:gd name="T36" fmla="*/ 1083 w 1168"/>
                <a:gd name="T37" fmla="*/ 909 h 1152"/>
                <a:gd name="T38" fmla="*/ 1091 w 1168"/>
                <a:gd name="T39" fmla="*/ 895 h 1152"/>
                <a:gd name="T40" fmla="*/ 73 w 1168"/>
                <a:gd name="T41" fmla="*/ 894 h 1152"/>
                <a:gd name="T42" fmla="*/ 60 w 1168"/>
                <a:gd name="T43" fmla="*/ 867 h 1152"/>
                <a:gd name="T44" fmla="*/ 46 w 1168"/>
                <a:gd name="T45" fmla="*/ 838 h 1152"/>
                <a:gd name="T46" fmla="*/ 35 w 1168"/>
                <a:gd name="T47" fmla="*/ 808 h 1152"/>
                <a:gd name="T48" fmla="*/ 26 w 1168"/>
                <a:gd name="T49" fmla="*/ 775 h 1152"/>
                <a:gd name="T50" fmla="*/ 15 w 1168"/>
                <a:gd name="T51" fmla="*/ 729 h 1152"/>
                <a:gd name="T52" fmla="*/ 8 w 1168"/>
                <a:gd name="T53" fmla="*/ 696 h 1152"/>
                <a:gd name="T54" fmla="*/ 2 w 1168"/>
                <a:gd name="T55" fmla="*/ 666 h 1152"/>
                <a:gd name="T56" fmla="*/ 1 w 1168"/>
                <a:gd name="T57" fmla="*/ 650 h 1152"/>
                <a:gd name="T58" fmla="*/ 1165 w 1168"/>
                <a:gd name="T59" fmla="*/ 622 h 1152"/>
                <a:gd name="T60" fmla="*/ 1168 w 1168"/>
                <a:gd name="T61" fmla="*/ 572 h 1152"/>
                <a:gd name="T62" fmla="*/ 1164 w 1168"/>
                <a:gd name="T63" fmla="*/ 540 h 1152"/>
                <a:gd name="T64" fmla="*/ 1163 w 1168"/>
                <a:gd name="T65" fmla="*/ 524 h 1152"/>
                <a:gd name="T66" fmla="*/ 7 w 1168"/>
                <a:gd name="T67" fmla="*/ 524 h 1152"/>
                <a:gd name="T68" fmla="*/ 14 w 1168"/>
                <a:gd name="T69" fmla="*/ 491 h 1152"/>
                <a:gd name="T70" fmla="*/ 20 w 1168"/>
                <a:gd name="T71" fmla="*/ 460 h 1152"/>
                <a:gd name="T72" fmla="*/ 30 w 1168"/>
                <a:gd name="T73" fmla="*/ 411 h 1152"/>
                <a:gd name="T74" fmla="*/ 1148 w 1168"/>
                <a:gd name="T75" fmla="*/ 381 h 1152"/>
                <a:gd name="T76" fmla="*/ 1138 w 1168"/>
                <a:gd name="T77" fmla="*/ 348 h 1152"/>
                <a:gd name="T78" fmla="*/ 1129 w 1168"/>
                <a:gd name="T79" fmla="*/ 317 h 1152"/>
                <a:gd name="T80" fmla="*/ 1117 w 1168"/>
                <a:gd name="T81" fmla="*/ 290 h 1152"/>
                <a:gd name="T82" fmla="*/ 83 w 1168"/>
                <a:gd name="T83" fmla="*/ 282 h 1152"/>
                <a:gd name="T84" fmla="*/ 101 w 1168"/>
                <a:gd name="T85" fmla="*/ 255 h 1152"/>
                <a:gd name="T86" fmla="*/ 121 w 1168"/>
                <a:gd name="T87" fmla="*/ 227 h 1152"/>
                <a:gd name="T88" fmla="*/ 140 w 1168"/>
                <a:gd name="T89" fmla="*/ 202 h 1152"/>
                <a:gd name="T90" fmla="*/ 172 w 1168"/>
                <a:gd name="T91" fmla="*/ 167 h 1152"/>
                <a:gd name="T92" fmla="*/ 196 w 1168"/>
                <a:gd name="T93" fmla="*/ 142 h 1152"/>
                <a:gd name="T94" fmla="*/ 217 w 1168"/>
                <a:gd name="T95" fmla="*/ 121 h 1152"/>
                <a:gd name="T96" fmla="*/ 230 w 1168"/>
                <a:gd name="T97" fmla="*/ 111 h 1152"/>
                <a:gd name="T98" fmla="*/ 256 w 1168"/>
                <a:gd name="T99" fmla="*/ 96 h 1152"/>
                <a:gd name="T100" fmla="*/ 944 w 1168"/>
                <a:gd name="T101" fmla="*/ 90 h 1152"/>
                <a:gd name="T102" fmla="*/ 916 w 1168"/>
                <a:gd name="T103" fmla="*/ 75 h 1152"/>
                <a:gd name="T104" fmla="*/ 889 w 1168"/>
                <a:gd name="T105" fmla="*/ 60 h 1152"/>
                <a:gd name="T106" fmla="*/ 858 w 1168"/>
                <a:gd name="T107" fmla="*/ 45 h 1152"/>
                <a:gd name="T108" fmla="*/ 812 w 1168"/>
                <a:gd name="T109" fmla="*/ 30 h 1152"/>
                <a:gd name="T110" fmla="*/ 782 w 1168"/>
                <a:gd name="T111" fmla="*/ 21 h 1152"/>
                <a:gd name="T112" fmla="*/ 748 w 1168"/>
                <a:gd name="T113" fmla="*/ 16 h 1152"/>
                <a:gd name="T114" fmla="*/ 718 w 1168"/>
                <a:gd name="T115" fmla="*/ 13 h 1152"/>
                <a:gd name="T116" fmla="*/ 702 w 1168"/>
                <a:gd name="T117" fmla="*/ 11 h 1152"/>
                <a:gd name="T118" fmla="*/ 527 w 1168"/>
                <a:gd name="T119" fmla="*/ 8 h 1152"/>
                <a:gd name="T120" fmla="*/ 559 w 1168"/>
                <a:gd name="T121" fmla="*/ 6 h 1152"/>
                <a:gd name="T122" fmla="*/ 609 w 1168"/>
                <a:gd name="T123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8" h="1152">
                  <a:moveTo>
                    <a:pt x="613" y="1152"/>
                  </a:moveTo>
                  <a:cubicBezTo>
                    <a:pt x="613" y="1152"/>
                    <a:pt x="613" y="1152"/>
                    <a:pt x="613" y="1152"/>
                  </a:cubicBezTo>
                  <a:cubicBezTo>
                    <a:pt x="612" y="1152"/>
                    <a:pt x="611" y="1151"/>
                    <a:pt x="611" y="1150"/>
                  </a:cubicBezTo>
                  <a:cubicBezTo>
                    <a:pt x="611" y="1150"/>
                    <a:pt x="611" y="1150"/>
                    <a:pt x="611" y="1150"/>
                  </a:cubicBezTo>
                  <a:cubicBezTo>
                    <a:pt x="611" y="1149"/>
                    <a:pt x="612" y="1148"/>
                    <a:pt x="613" y="1148"/>
                  </a:cubicBezTo>
                  <a:cubicBezTo>
                    <a:pt x="613" y="1148"/>
                    <a:pt x="613" y="1148"/>
                    <a:pt x="613" y="1148"/>
                  </a:cubicBezTo>
                  <a:cubicBezTo>
                    <a:pt x="613" y="1148"/>
                    <a:pt x="614" y="1148"/>
                    <a:pt x="615" y="1148"/>
                  </a:cubicBezTo>
                  <a:cubicBezTo>
                    <a:pt x="615" y="1148"/>
                    <a:pt x="615" y="1148"/>
                    <a:pt x="615" y="1148"/>
                  </a:cubicBezTo>
                  <a:cubicBezTo>
                    <a:pt x="619" y="1148"/>
                    <a:pt x="624" y="1148"/>
                    <a:pt x="629" y="1148"/>
                  </a:cubicBezTo>
                  <a:cubicBezTo>
                    <a:pt x="629" y="1148"/>
                    <a:pt x="629" y="1148"/>
                    <a:pt x="629" y="1148"/>
                  </a:cubicBezTo>
                  <a:cubicBezTo>
                    <a:pt x="630" y="1148"/>
                    <a:pt x="631" y="1149"/>
                    <a:pt x="631" y="1150"/>
                  </a:cubicBezTo>
                  <a:cubicBezTo>
                    <a:pt x="631" y="1150"/>
                    <a:pt x="631" y="1150"/>
                    <a:pt x="631" y="1150"/>
                  </a:cubicBezTo>
                  <a:cubicBezTo>
                    <a:pt x="631" y="1151"/>
                    <a:pt x="630" y="1152"/>
                    <a:pt x="629" y="1152"/>
                  </a:cubicBezTo>
                  <a:cubicBezTo>
                    <a:pt x="629" y="1152"/>
                    <a:pt x="629" y="1152"/>
                    <a:pt x="629" y="1152"/>
                  </a:cubicBezTo>
                  <a:cubicBezTo>
                    <a:pt x="624" y="1152"/>
                    <a:pt x="619" y="1152"/>
                    <a:pt x="615" y="1152"/>
                  </a:cubicBezTo>
                  <a:cubicBezTo>
                    <a:pt x="615" y="1152"/>
                    <a:pt x="615" y="1152"/>
                    <a:pt x="615" y="1152"/>
                  </a:cubicBezTo>
                  <a:cubicBezTo>
                    <a:pt x="614" y="1152"/>
                    <a:pt x="613" y="1152"/>
                    <a:pt x="613" y="1152"/>
                  </a:cubicBezTo>
                  <a:close/>
                  <a:moveTo>
                    <a:pt x="597" y="1152"/>
                  </a:moveTo>
                  <a:cubicBezTo>
                    <a:pt x="591" y="1152"/>
                    <a:pt x="586" y="1152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1" y="1151"/>
                    <a:pt x="581" y="1151"/>
                    <a:pt x="581" y="1151"/>
                  </a:cubicBezTo>
                  <a:cubicBezTo>
                    <a:pt x="580" y="1151"/>
                    <a:pt x="579" y="1150"/>
                    <a:pt x="579" y="1149"/>
                  </a:cubicBezTo>
                  <a:cubicBezTo>
                    <a:pt x="579" y="1149"/>
                    <a:pt x="579" y="1149"/>
                    <a:pt x="579" y="1149"/>
                  </a:cubicBezTo>
                  <a:cubicBezTo>
                    <a:pt x="579" y="1148"/>
                    <a:pt x="580" y="1147"/>
                    <a:pt x="581" y="1147"/>
                  </a:cubicBezTo>
                  <a:cubicBezTo>
                    <a:pt x="581" y="1147"/>
                    <a:pt x="581" y="1147"/>
                    <a:pt x="581" y="1147"/>
                  </a:cubicBezTo>
                  <a:cubicBezTo>
                    <a:pt x="586" y="1148"/>
                    <a:pt x="591" y="1148"/>
                    <a:pt x="597" y="1148"/>
                  </a:cubicBezTo>
                  <a:cubicBezTo>
                    <a:pt x="597" y="1148"/>
                    <a:pt x="597" y="1148"/>
                    <a:pt x="597" y="1148"/>
                  </a:cubicBezTo>
                  <a:cubicBezTo>
                    <a:pt x="598" y="1148"/>
                    <a:pt x="599" y="1149"/>
                    <a:pt x="599" y="1150"/>
                  </a:cubicBezTo>
                  <a:cubicBezTo>
                    <a:pt x="599" y="1150"/>
                    <a:pt x="599" y="1150"/>
                    <a:pt x="599" y="1150"/>
                  </a:cubicBezTo>
                  <a:cubicBezTo>
                    <a:pt x="599" y="1151"/>
                    <a:pt x="598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ubicBezTo>
                    <a:pt x="597" y="1152"/>
                    <a:pt x="597" y="1152"/>
                    <a:pt x="597" y="1152"/>
                  </a:cubicBezTo>
                  <a:close/>
                  <a:moveTo>
                    <a:pt x="643" y="1150"/>
                  </a:moveTo>
                  <a:cubicBezTo>
                    <a:pt x="643" y="1148"/>
                    <a:pt x="644" y="1148"/>
                    <a:pt x="645" y="1147"/>
                  </a:cubicBezTo>
                  <a:cubicBezTo>
                    <a:pt x="645" y="1147"/>
                    <a:pt x="645" y="1147"/>
                    <a:pt x="645" y="1147"/>
                  </a:cubicBezTo>
                  <a:cubicBezTo>
                    <a:pt x="650" y="1147"/>
                    <a:pt x="655" y="1147"/>
                    <a:pt x="661" y="1147"/>
                  </a:cubicBezTo>
                  <a:cubicBezTo>
                    <a:pt x="661" y="1147"/>
                    <a:pt x="661" y="1147"/>
                    <a:pt x="661" y="1147"/>
                  </a:cubicBezTo>
                  <a:cubicBezTo>
                    <a:pt x="662" y="1147"/>
                    <a:pt x="663" y="1148"/>
                    <a:pt x="663" y="1149"/>
                  </a:cubicBezTo>
                  <a:cubicBezTo>
                    <a:pt x="663" y="1149"/>
                    <a:pt x="663" y="1149"/>
                    <a:pt x="663" y="1149"/>
                  </a:cubicBezTo>
                  <a:cubicBezTo>
                    <a:pt x="663" y="1150"/>
                    <a:pt x="662" y="1151"/>
                    <a:pt x="661" y="1151"/>
                  </a:cubicBezTo>
                  <a:cubicBezTo>
                    <a:pt x="661" y="1151"/>
                    <a:pt x="661" y="1151"/>
                    <a:pt x="661" y="1151"/>
                  </a:cubicBezTo>
                  <a:cubicBezTo>
                    <a:pt x="655" y="1151"/>
                    <a:pt x="650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5" y="1151"/>
                    <a:pt x="645" y="1151"/>
                    <a:pt x="645" y="1151"/>
                  </a:cubicBezTo>
                  <a:cubicBezTo>
                    <a:pt x="644" y="1151"/>
                    <a:pt x="643" y="1151"/>
                    <a:pt x="643" y="1150"/>
                  </a:cubicBezTo>
                  <a:close/>
                  <a:moveTo>
                    <a:pt x="565" y="1151"/>
                  </a:moveTo>
                  <a:cubicBezTo>
                    <a:pt x="559" y="1150"/>
                    <a:pt x="554" y="1150"/>
                    <a:pt x="549" y="1150"/>
                  </a:cubicBezTo>
                  <a:cubicBezTo>
                    <a:pt x="549" y="1150"/>
                    <a:pt x="549" y="1150"/>
                    <a:pt x="549" y="1150"/>
                  </a:cubicBezTo>
                  <a:cubicBezTo>
                    <a:pt x="548" y="1150"/>
                    <a:pt x="547" y="1149"/>
                    <a:pt x="547" y="1148"/>
                  </a:cubicBezTo>
                  <a:cubicBezTo>
                    <a:pt x="547" y="1148"/>
                    <a:pt x="547" y="1148"/>
                    <a:pt x="547" y="1148"/>
                  </a:cubicBezTo>
                  <a:cubicBezTo>
                    <a:pt x="547" y="1146"/>
                    <a:pt x="548" y="1146"/>
                    <a:pt x="549" y="1146"/>
                  </a:cubicBezTo>
                  <a:cubicBezTo>
                    <a:pt x="549" y="1146"/>
                    <a:pt x="549" y="1146"/>
                    <a:pt x="549" y="1146"/>
                  </a:cubicBezTo>
                  <a:cubicBezTo>
                    <a:pt x="554" y="1146"/>
                    <a:pt x="559" y="1146"/>
                    <a:pt x="565" y="1147"/>
                  </a:cubicBezTo>
                  <a:cubicBezTo>
                    <a:pt x="565" y="1147"/>
                    <a:pt x="565" y="1147"/>
                    <a:pt x="565" y="1147"/>
                  </a:cubicBezTo>
                  <a:cubicBezTo>
                    <a:pt x="566" y="1147"/>
                    <a:pt x="567" y="1148"/>
                    <a:pt x="567" y="1149"/>
                  </a:cubicBezTo>
                  <a:cubicBezTo>
                    <a:pt x="567" y="1149"/>
                    <a:pt x="567" y="1149"/>
                    <a:pt x="567" y="1149"/>
                  </a:cubicBezTo>
                  <a:cubicBezTo>
                    <a:pt x="567" y="1150"/>
                    <a:pt x="566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ubicBezTo>
                    <a:pt x="565" y="1151"/>
                    <a:pt x="565" y="1151"/>
                    <a:pt x="565" y="1151"/>
                  </a:cubicBezTo>
                  <a:close/>
                  <a:moveTo>
                    <a:pt x="675" y="1148"/>
                  </a:moveTo>
                  <a:cubicBezTo>
                    <a:pt x="675" y="1147"/>
                    <a:pt x="675" y="1146"/>
                    <a:pt x="677" y="1146"/>
                  </a:cubicBezTo>
                  <a:cubicBezTo>
                    <a:pt x="677" y="1146"/>
                    <a:pt x="677" y="1146"/>
                    <a:pt x="677" y="1146"/>
                  </a:cubicBezTo>
                  <a:cubicBezTo>
                    <a:pt x="682" y="1146"/>
                    <a:pt x="687" y="1145"/>
                    <a:pt x="692" y="1145"/>
                  </a:cubicBezTo>
                  <a:cubicBezTo>
                    <a:pt x="692" y="1145"/>
                    <a:pt x="692" y="1145"/>
                    <a:pt x="692" y="1145"/>
                  </a:cubicBezTo>
                  <a:cubicBezTo>
                    <a:pt x="694" y="1145"/>
                    <a:pt x="695" y="1146"/>
                    <a:pt x="695" y="1147"/>
                  </a:cubicBezTo>
                  <a:cubicBezTo>
                    <a:pt x="695" y="1147"/>
                    <a:pt x="695" y="1147"/>
                    <a:pt x="695" y="1147"/>
                  </a:cubicBezTo>
                  <a:cubicBezTo>
                    <a:pt x="695" y="1148"/>
                    <a:pt x="694" y="1149"/>
                    <a:pt x="693" y="1149"/>
                  </a:cubicBezTo>
                  <a:cubicBezTo>
                    <a:pt x="693" y="1149"/>
                    <a:pt x="693" y="1149"/>
                    <a:pt x="693" y="1149"/>
                  </a:cubicBezTo>
                  <a:cubicBezTo>
                    <a:pt x="687" y="1149"/>
                    <a:pt x="682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7" y="1150"/>
                    <a:pt x="677" y="1150"/>
                    <a:pt x="677" y="1150"/>
                  </a:cubicBezTo>
                  <a:cubicBezTo>
                    <a:pt x="676" y="1150"/>
                    <a:pt x="675" y="1149"/>
                    <a:pt x="675" y="1148"/>
                  </a:cubicBezTo>
                  <a:close/>
                  <a:moveTo>
                    <a:pt x="533" y="1148"/>
                  </a:moveTo>
                  <a:cubicBezTo>
                    <a:pt x="527" y="1148"/>
                    <a:pt x="522" y="1147"/>
                    <a:pt x="517" y="1147"/>
                  </a:cubicBezTo>
                  <a:cubicBezTo>
                    <a:pt x="517" y="1147"/>
                    <a:pt x="517" y="1147"/>
                    <a:pt x="517" y="1147"/>
                  </a:cubicBezTo>
                  <a:cubicBezTo>
                    <a:pt x="516" y="1147"/>
                    <a:pt x="515" y="1146"/>
                    <a:pt x="515" y="1145"/>
                  </a:cubicBezTo>
                  <a:cubicBezTo>
                    <a:pt x="515" y="1145"/>
                    <a:pt x="515" y="1145"/>
                    <a:pt x="515" y="1145"/>
                  </a:cubicBezTo>
                  <a:cubicBezTo>
                    <a:pt x="515" y="1144"/>
                    <a:pt x="516" y="1143"/>
                    <a:pt x="517" y="1143"/>
                  </a:cubicBezTo>
                  <a:cubicBezTo>
                    <a:pt x="517" y="1143"/>
                    <a:pt x="517" y="1143"/>
                    <a:pt x="517" y="1143"/>
                  </a:cubicBezTo>
                  <a:cubicBezTo>
                    <a:pt x="522" y="1143"/>
                    <a:pt x="528" y="1144"/>
                    <a:pt x="533" y="1144"/>
                  </a:cubicBezTo>
                  <a:cubicBezTo>
                    <a:pt x="533" y="1144"/>
                    <a:pt x="533" y="1144"/>
                    <a:pt x="533" y="1144"/>
                  </a:cubicBezTo>
                  <a:cubicBezTo>
                    <a:pt x="534" y="1145"/>
                    <a:pt x="535" y="1146"/>
                    <a:pt x="535" y="1147"/>
                  </a:cubicBezTo>
                  <a:cubicBezTo>
                    <a:pt x="535" y="1147"/>
                    <a:pt x="535" y="1147"/>
                    <a:pt x="535" y="1147"/>
                  </a:cubicBezTo>
                  <a:cubicBezTo>
                    <a:pt x="535" y="1148"/>
                    <a:pt x="534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ubicBezTo>
                    <a:pt x="533" y="1148"/>
                    <a:pt x="533" y="1148"/>
                    <a:pt x="533" y="1148"/>
                  </a:cubicBezTo>
                  <a:close/>
                  <a:moveTo>
                    <a:pt x="707" y="1146"/>
                  </a:moveTo>
                  <a:cubicBezTo>
                    <a:pt x="706" y="1145"/>
                    <a:pt x="707" y="1144"/>
                    <a:pt x="708" y="1144"/>
                  </a:cubicBezTo>
                  <a:cubicBezTo>
                    <a:pt x="708" y="1144"/>
                    <a:pt x="708" y="1144"/>
                    <a:pt x="708" y="1144"/>
                  </a:cubicBezTo>
                  <a:cubicBezTo>
                    <a:pt x="714" y="1143"/>
                    <a:pt x="719" y="1143"/>
                    <a:pt x="724" y="1142"/>
                  </a:cubicBezTo>
                  <a:cubicBezTo>
                    <a:pt x="724" y="1142"/>
                    <a:pt x="724" y="1142"/>
                    <a:pt x="724" y="1142"/>
                  </a:cubicBezTo>
                  <a:cubicBezTo>
                    <a:pt x="725" y="1142"/>
                    <a:pt x="726" y="1143"/>
                    <a:pt x="726" y="1144"/>
                  </a:cubicBezTo>
                  <a:cubicBezTo>
                    <a:pt x="726" y="1144"/>
                    <a:pt x="726" y="1144"/>
                    <a:pt x="726" y="1144"/>
                  </a:cubicBezTo>
                  <a:cubicBezTo>
                    <a:pt x="727" y="1145"/>
                    <a:pt x="726" y="1146"/>
                    <a:pt x="725" y="1146"/>
                  </a:cubicBezTo>
                  <a:cubicBezTo>
                    <a:pt x="725" y="1146"/>
                    <a:pt x="725" y="1146"/>
                    <a:pt x="725" y="1146"/>
                  </a:cubicBezTo>
                  <a:cubicBezTo>
                    <a:pt x="719" y="1147"/>
                    <a:pt x="714" y="1147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9" y="1148"/>
                    <a:pt x="709" y="1148"/>
                    <a:pt x="709" y="1148"/>
                  </a:cubicBezTo>
                  <a:cubicBezTo>
                    <a:pt x="708" y="1148"/>
                    <a:pt x="707" y="1147"/>
                    <a:pt x="707" y="1146"/>
                  </a:cubicBezTo>
                  <a:close/>
                  <a:moveTo>
                    <a:pt x="501" y="1145"/>
                  </a:moveTo>
                  <a:cubicBezTo>
                    <a:pt x="495" y="1144"/>
                    <a:pt x="490" y="1144"/>
                    <a:pt x="485" y="1143"/>
                  </a:cubicBezTo>
                  <a:cubicBezTo>
                    <a:pt x="485" y="1143"/>
                    <a:pt x="485" y="1143"/>
                    <a:pt x="485" y="1143"/>
                  </a:cubicBezTo>
                  <a:cubicBezTo>
                    <a:pt x="484" y="1143"/>
                    <a:pt x="483" y="1142"/>
                    <a:pt x="483" y="1141"/>
                  </a:cubicBezTo>
                  <a:cubicBezTo>
                    <a:pt x="483" y="1141"/>
                    <a:pt x="483" y="1141"/>
                    <a:pt x="483" y="1141"/>
                  </a:cubicBezTo>
                  <a:cubicBezTo>
                    <a:pt x="483" y="1140"/>
                    <a:pt x="484" y="1139"/>
                    <a:pt x="485" y="1139"/>
                  </a:cubicBezTo>
                  <a:cubicBezTo>
                    <a:pt x="485" y="1139"/>
                    <a:pt x="485" y="1139"/>
                    <a:pt x="485" y="1139"/>
                  </a:cubicBezTo>
                  <a:cubicBezTo>
                    <a:pt x="491" y="1140"/>
                    <a:pt x="496" y="1140"/>
                    <a:pt x="501" y="1141"/>
                  </a:cubicBezTo>
                  <a:cubicBezTo>
                    <a:pt x="501" y="1141"/>
                    <a:pt x="501" y="1141"/>
                    <a:pt x="501" y="1141"/>
                  </a:cubicBezTo>
                  <a:cubicBezTo>
                    <a:pt x="502" y="1141"/>
                    <a:pt x="503" y="1142"/>
                    <a:pt x="503" y="1143"/>
                  </a:cubicBezTo>
                  <a:cubicBezTo>
                    <a:pt x="503" y="1143"/>
                    <a:pt x="503" y="1143"/>
                    <a:pt x="503" y="1143"/>
                  </a:cubicBezTo>
                  <a:cubicBezTo>
                    <a:pt x="503" y="1144"/>
                    <a:pt x="502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ubicBezTo>
                    <a:pt x="501" y="1145"/>
                    <a:pt x="501" y="1145"/>
                    <a:pt x="501" y="1145"/>
                  </a:cubicBezTo>
                  <a:close/>
                  <a:moveTo>
                    <a:pt x="738" y="1142"/>
                  </a:moveTo>
                  <a:cubicBezTo>
                    <a:pt x="738" y="1141"/>
                    <a:pt x="739" y="1140"/>
                    <a:pt x="740" y="1140"/>
                  </a:cubicBezTo>
                  <a:cubicBezTo>
                    <a:pt x="740" y="1140"/>
                    <a:pt x="740" y="1140"/>
                    <a:pt x="740" y="1140"/>
                  </a:cubicBezTo>
                  <a:cubicBezTo>
                    <a:pt x="745" y="1139"/>
                    <a:pt x="751" y="1139"/>
                    <a:pt x="756" y="1138"/>
                  </a:cubicBezTo>
                  <a:cubicBezTo>
                    <a:pt x="756" y="1138"/>
                    <a:pt x="756" y="1138"/>
                    <a:pt x="756" y="1138"/>
                  </a:cubicBezTo>
                  <a:cubicBezTo>
                    <a:pt x="757" y="1137"/>
                    <a:pt x="758" y="1138"/>
                    <a:pt x="758" y="1139"/>
                  </a:cubicBezTo>
                  <a:cubicBezTo>
                    <a:pt x="758" y="1139"/>
                    <a:pt x="758" y="1139"/>
                    <a:pt x="758" y="1139"/>
                  </a:cubicBezTo>
                  <a:cubicBezTo>
                    <a:pt x="758" y="1140"/>
                    <a:pt x="758" y="1141"/>
                    <a:pt x="756" y="1142"/>
                  </a:cubicBezTo>
                  <a:cubicBezTo>
                    <a:pt x="756" y="1142"/>
                    <a:pt x="756" y="1142"/>
                    <a:pt x="756" y="1142"/>
                  </a:cubicBezTo>
                  <a:cubicBezTo>
                    <a:pt x="751" y="1142"/>
                    <a:pt x="746" y="1143"/>
                    <a:pt x="741" y="1144"/>
                  </a:cubicBezTo>
                  <a:cubicBezTo>
                    <a:pt x="741" y="1144"/>
                    <a:pt x="741" y="1144"/>
                    <a:pt x="741" y="1144"/>
                  </a:cubicBezTo>
                  <a:cubicBezTo>
                    <a:pt x="741" y="1144"/>
                    <a:pt x="740" y="1144"/>
                    <a:pt x="740" y="1144"/>
                  </a:cubicBezTo>
                  <a:cubicBezTo>
                    <a:pt x="740" y="1144"/>
                    <a:pt x="740" y="1144"/>
                    <a:pt x="740" y="1144"/>
                  </a:cubicBezTo>
                  <a:cubicBezTo>
                    <a:pt x="739" y="1144"/>
                    <a:pt x="738" y="1143"/>
                    <a:pt x="738" y="1142"/>
                  </a:cubicBezTo>
                  <a:close/>
                  <a:moveTo>
                    <a:pt x="469" y="1140"/>
                  </a:moveTo>
                  <a:cubicBezTo>
                    <a:pt x="464" y="1140"/>
                    <a:pt x="458" y="1139"/>
                    <a:pt x="453" y="1138"/>
                  </a:cubicBezTo>
                  <a:cubicBezTo>
                    <a:pt x="453" y="1138"/>
                    <a:pt x="453" y="1138"/>
                    <a:pt x="453" y="1138"/>
                  </a:cubicBezTo>
                  <a:cubicBezTo>
                    <a:pt x="452" y="1137"/>
                    <a:pt x="451" y="1136"/>
                    <a:pt x="452" y="1135"/>
                  </a:cubicBezTo>
                  <a:cubicBezTo>
                    <a:pt x="452" y="1135"/>
                    <a:pt x="452" y="1135"/>
                    <a:pt x="452" y="1135"/>
                  </a:cubicBezTo>
                  <a:cubicBezTo>
                    <a:pt x="452" y="1134"/>
                    <a:pt x="453" y="1134"/>
                    <a:pt x="454" y="1134"/>
                  </a:cubicBezTo>
                  <a:cubicBezTo>
                    <a:pt x="454" y="1134"/>
                    <a:pt x="454" y="1134"/>
                    <a:pt x="454" y="1134"/>
                  </a:cubicBezTo>
                  <a:cubicBezTo>
                    <a:pt x="459" y="1135"/>
                    <a:pt x="464" y="1136"/>
                    <a:pt x="470" y="1137"/>
                  </a:cubicBezTo>
                  <a:cubicBezTo>
                    <a:pt x="470" y="1137"/>
                    <a:pt x="470" y="1137"/>
                    <a:pt x="470" y="1137"/>
                  </a:cubicBezTo>
                  <a:cubicBezTo>
                    <a:pt x="471" y="1137"/>
                    <a:pt x="471" y="1138"/>
                    <a:pt x="471" y="1139"/>
                  </a:cubicBezTo>
                  <a:cubicBezTo>
                    <a:pt x="471" y="1139"/>
                    <a:pt x="471" y="1139"/>
                    <a:pt x="471" y="1139"/>
                  </a:cubicBezTo>
                  <a:cubicBezTo>
                    <a:pt x="471" y="1140"/>
                    <a:pt x="470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ubicBezTo>
                    <a:pt x="469" y="1140"/>
                    <a:pt x="469" y="1140"/>
                    <a:pt x="469" y="1140"/>
                  </a:cubicBezTo>
                  <a:close/>
                  <a:moveTo>
                    <a:pt x="770" y="1137"/>
                  </a:moveTo>
                  <a:cubicBezTo>
                    <a:pt x="770" y="1136"/>
                    <a:pt x="770" y="1135"/>
                    <a:pt x="771" y="1135"/>
                  </a:cubicBezTo>
                  <a:cubicBezTo>
                    <a:pt x="771" y="1135"/>
                    <a:pt x="771" y="1135"/>
                    <a:pt x="771" y="1135"/>
                  </a:cubicBezTo>
                  <a:cubicBezTo>
                    <a:pt x="777" y="1134"/>
                    <a:pt x="782" y="1133"/>
                    <a:pt x="787" y="1131"/>
                  </a:cubicBezTo>
                  <a:cubicBezTo>
                    <a:pt x="787" y="1131"/>
                    <a:pt x="787" y="1131"/>
                    <a:pt x="787" y="1131"/>
                  </a:cubicBezTo>
                  <a:cubicBezTo>
                    <a:pt x="788" y="1131"/>
                    <a:pt x="789" y="1132"/>
                    <a:pt x="789" y="1133"/>
                  </a:cubicBezTo>
                  <a:cubicBezTo>
                    <a:pt x="789" y="1133"/>
                    <a:pt x="789" y="1133"/>
                    <a:pt x="789" y="1133"/>
                  </a:cubicBezTo>
                  <a:cubicBezTo>
                    <a:pt x="790" y="1134"/>
                    <a:pt x="789" y="1135"/>
                    <a:pt x="788" y="1135"/>
                  </a:cubicBezTo>
                  <a:cubicBezTo>
                    <a:pt x="788" y="1135"/>
                    <a:pt x="788" y="1135"/>
                    <a:pt x="788" y="1135"/>
                  </a:cubicBezTo>
                  <a:cubicBezTo>
                    <a:pt x="783" y="1136"/>
                    <a:pt x="778" y="1138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2" y="1139"/>
                    <a:pt x="772" y="1139"/>
                    <a:pt x="772" y="1139"/>
                  </a:cubicBezTo>
                  <a:cubicBezTo>
                    <a:pt x="771" y="1139"/>
                    <a:pt x="770" y="1138"/>
                    <a:pt x="770" y="1137"/>
                  </a:cubicBezTo>
                  <a:close/>
                  <a:moveTo>
                    <a:pt x="437" y="1135"/>
                  </a:moveTo>
                  <a:cubicBezTo>
                    <a:pt x="432" y="1134"/>
                    <a:pt x="427" y="1132"/>
                    <a:pt x="422" y="1131"/>
                  </a:cubicBezTo>
                  <a:cubicBezTo>
                    <a:pt x="422" y="1131"/>
                    <a:pt x="422" y="1131"/>
                    <a:pt x="422" y="1131"/>
                  </a:cubicBezTo>
                  <a:cubicBezTo>
                    <a:pt x="421" y="1131"/>
                    <a:pt x="420" y="1130"/>
                    <a:pt x="420" y="1129"/>
                  </a:cubicBezTo>
                  <a:cubicBezTo>
                    <a:pt x="420" y="1129"/>
                    <a:pt x="420" y="1129"/>
                    <a:pt x="420" y="1129"/>
                  </a:cubicBezTo>
                  <a:cubicBezTo>
                    <a:pt x="421" y="1128"/>
                    <a:pt x="422" y="1127"/>
                    <a:pt x="423" y="1127"/>
                  </a:cubicBezTo>
                  <a:cubicBezTo>
                    <a:pt x="423" y="1127"/>
                    <a:pt x="423" y="1127"/>
                    <a:pt x="423" y="1127"/>
                  </a:cubicBezTo>
                  <a:cubicBezTo>
                    <a:pt x="428" y="1128"/>
                    <a:pt x="433" y="1130"/>
                    <a:pt x="438" y="1131"/>
                  </a:cubicBezTo>
                  <a:cubicBezTo>
                    <a:pt x="438" y="1131"/>
                    <a:pt x="438" y="1131"/>
                    <a:pt x="438" y="1131"/>
                  </a:cubicBezTo>
                  <a:cubicBezTo>
                    <a:pt x="439" y="1131"/>
                    <a:pt x="440" y="1132"/>
                    <a:pt x="440" y="1133"/>
                  </a:cubicBezTo>
                  <a:cubicBezTo>
                    <a:pt x="440" y="1133"/>
                    <a:pt x="440" y="1133"/>
                    <a:pt x="440" y="1133"/>
                  </a:cubicBezTo>
                  <a:cubicBezTo>
                    <a:pt x="440" y="1134"/>
                    <a:pt x="439" y="1135"/>
                    <a:pt x="438" y="1135"/>
                  </a:cubicBezTo>
                  <a:cubicBezTo>
                    <a:pt x="438" y="1135"/>
                    <a:pt x="438" y="1135"/>
                    <a:pt x="438" y="1135"/>
                  </a:cubicBezTo>
                  <a:cubicBezTo>
                    <a:pt x="438" y="1135"/>
                    <a:pt x="438" y="1135"/>
                    <a:pt x="437" y="1135"/>
                  </a:cubicBezTo>
                  <a:close/>
                  <a:moveTo>
                    <a:pt x="801" y="1130"/>
                  </a:moveTo>
                  <a:cubicBezTo>
                    <a:pt x="801" y="1129"/>
                    <a:pt x="801" y="1128"/>
                    <a:pt x="802" y="1127"/>
                  </a:cubicBezTo>
                  <a:cubicBezTo>
                    <a:pt x="802" y="1127"/>
                    <a:pt x="802" y="1127"/>
                    <a:pt x="802" y="1127"/>
                  </a:cubicBezTo>
                  <a:cubicBezTo>
                    <a:pt x="808" y="1126"/>
                    <a:pt x="813" y="1125"/>
                    <a:pt x="818" y="1123"/>
                  </a:cubicBezTo>
                  <a:cubicBezTo>
                    <a:pt x="818" y="1123"/>
                    <a:pt x="818" y="1123"/>
                    <a:pt x="818" y="1123"/>
                  </a:cubicBezTo>
                  <a:cubicBezTo>
                    <a:pt x="819" y="1123"/>
                    <a:pt x="820" y="1123"/>
                    <a:pt x="820" y="1124"/>
                  </a:cubicBezTo>
                  <a:cubicBezTo>
                    <a:pt x="820" y="1124"/>
                    <a:pt x="820" y="1124"/>
                    <a:pt x="820" y="1124"/>
                  </a:cubicBezTo>
                  <a:cubicBezTo>
                    <a:pt x="821" y="1126"/>
                    <a:pt x="820" y="1127"/>
                    <a:pt x="819" y="1127"/>
                  </a:cubicBezTo>
                  <a:cubicBezTo>
                    <a:pt x="819" y="1127"/>
                    <a:pt x="819" y="1127"/>
                    <a:pt x="819" y="1127"/>
                  </a:cubicBezTo>
                  <a:cubicBezTo>
                    <a:pt x="814" y="1129"/>
                    <a:pt x="809" y="1130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3" y="1131"/>
                    <a:pt x="803" y="1131"/>
                    <a:pt x="803" y="1131"/>
                  </a:cubicBezTo>
                  <a:cubicBezTo>
                    <a:pt x="802" y="1131"/>
                    <a:pt x="801" y="1131"/>
                    <a:pt x="801" y="1130"/>
                  </a:cubicBezTo>
                  <a:close/>
                  <a:moveTo>
                    <a:pt x="406" y="1127"/>
                  </a:moveTo>
                  <a:cubicBezTo>
                    <a:pt x="401" y="1126"/>
                    <a:pt x="396" y="1125"/>
                    <a:pt x="391" y="1123"/>
                  </a:cubicBezTo>
                  <a:cubicBezTo>
                    <a:pt x="391" y="1123"/>
                    <a:pt x="391" y="1123"/>
                    <a:pt x="391" y="1123"/>
                  </a:cubicBezTo>
                  <a:cubicBezTo>
                    <a:pt x="390" y="1123"/>
                    <a:pt x="389" y="1122"/>
                    <a:pt x="389" y="1121"/>
                  </a:cubicBezTo>
                  <a:cubicBezTo>
                    <a:pt x="389" y="1121"/>
                    <a:pt x="389" y="1121"/>
                    <a:pt x="389" y="1121"/>
                  </a:cubicBezTo>
                  <a:cubicBezTo>
                    <a:pt x="390" y="1120"/>
                    <a:pt x="391" y="1119"/>
                    <a:pt x="392" y="1119"/>
                  </a:cubicBezTo>
                  <a:cubicBezTo>
                    <a:pt x="392" y="1119"/>
                    <a:pt x="392" y="1119"/>
                    <a:pt x="392" y="1119"/>
                  </a:cubicBezTo>
                  <a:cubicBezTo>
                    <a:pt x="397" y="1121"/>
                    <a:pt x="402" y="1122"/>
                    <a:pt x="407" y="1124"/>
                  </a:cubicBezTo>
                  <a:cubicBezTo>
                    <a:pt x="407" y="1124"/>
                    <a:pt x="407" y="1124"/>
                    <a:pt x="407" y="1124"/>
                  </a:cubicBezTo>
                  <a:cubicBezTo>
                    <a:pt x="408" y="1124"/>
                    <a:pt x="409" y="1125"/>
                    <a:pt x="409" y="1126"/>
                  </a:cubicBezTo>
                  <a:cubicBezTo>
                    <a:pt x="409" y="1126"/>
                    <a:pt x="409" y="1126"/>
                    <a:pt x="409" y="1126"/>
                  </a:cubicBezTo>
                  <a:cubicBezTo>
                    <a:pt x="408" y="1127"/>
                    <a:pt x="408" y="1127"/>
                    <a:pt x="407" y="1127"/>
                  </a:cubicBezTo>
                  <a:cubicBezTo>
                    <a:pt x="407" y="1127"/>
                    <a:pt x="407" y="1127"/>
                    <a:pt x="407" y="1127"/>
                  </a:cubicBezTo>
                  <a:cubicBezTo>
                    <a:pt x="407" y="1127"/>
                    <a:pt x="406" y="1127"/>
                    <a:pt x="406" y="1127"/>
                  </a:cubicBezTo>
                  <a:close/>
                  <a:moveTo>
                    <a:pt x="832" y="1121"/>
                  </a:moveTo>
                  <a:cubicBezTo>
                    <a:pt x="831" y="1120"/>
                    <a:pt x="832" y="1119"/>
                    <a:pt x="833" y="1118"/>
                  </a:cubicBezTo>
                  <a:cubicBezTo>
                    <a:pt x="833" y="1118"/>
                    <a:pt x="833" y="1118"/>
                    <a:pt x="833" y="1118"/>
                  </a:cubicBezTo>
                  <a:cubicBezTo>
                    <a:pt x="838" y="1117"/>
                    <a:pt x="843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9" y="1113"/>
                    <a:pt x="850" y="1113"/>
                    <a:pt x="851" y="1114"/>
                  </a:cubicBezTo>
                  <a:cubicBezTo>
                    <a:pt x="851" y="1114"/>
                    <a:pt x="851" y="1114"/>
                    <a:pt x="851" y="1114"/>
                  </a:cubicBezTo>
                  <a:cubicBezTo>
                    <a:pt x="851" y="1115"/>
                    <a:pt x="850" y="1116"/>
                    <a:pt x="849" y="1117"/>
                  </a:cubicBezTo>
                  <a:cubicBezTo>
                    <a:pt x="849" y="1117"/>
                    <a:pt x="849" y="1117"/>
                    <a:pt x="849" y="1117"/>
                  </a:cubicBezTo>
                  <a:cubicBezTo>
                    <a:pt x="844" y="1119"/>
                    <a:pt x="839" y="1120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4" y="1122"/>
                    <a:pt x="834" y="1122"/>
                    <a:pt x="834" y="1122"/>
                  </a:cubicBezTo>
                  <a:cubicBezTo>
                    <a:pt x="833" y="1122"/>
                    <a:pt x="832" y="1122"/>
                    <a:pt x="832" y="1121"/>
                  </a:cubicBezTo>
                  <a:close/>
                  <a:moveTo>
                    <a:pt x="375" y="1119"/>
                  </a:moveTo>
                  <a:cubicBezTo>
                    <a:pt x="370" y="1117"/>
                    <a:pt x="365" y="1116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59" y="1114"/>
                    <a:pt x="358" y="1112"/>
                    <a:pt x="359" y="1111"/>
                  </a:cubicBezTo>
                  <a:cubicBezTo>
                    <a:pt x="359" y="1111"/>
                    <a:pt x="359" y="1111"/>
                    <a:pt x="359" y="1111"/>
                  </a:cubicBezTo>
                  <a:cubicBezTo>
                    <a:pt x="359" y="1110"/>
                    <a:pt x="360" y="1110"/>
                    <a:pt x="361" y="1110"/>
                  </a:cubicBezTo>
                  <a:cubicBezTo>
                    <a:pt x="361" y="1110"/>
                    <a:pt x="361" y="1110"/>
                    <a:pt x="361" y="1110"/>
                  </a:cubicBezTo>
                  <a:cubicBezTo>
                    <a:pt x="366" y="1112"/>
                    <a:pt x="371" y="1113"/>
                    <a:pt x="376" y="1115"/>
                  </a:cubicBezTo>
                  <a:cubicBezTo>
                    <a:pt x="376" y="1115"/>
                    <a:pt x="376" y="1115"/>
                    <a:pt x="376" y="1115"/>
                  </a:cubicBezTo>
                  <a:cubicBezTo>
                    <a:pt x="378" y="1115"/>
                    <a:pt x="378" y="1116"/>
                    <a:pt x="378" y="1117"/>
                  </a:cubicBezTo>
                  <a:cubicBezTo>
                    <a:pt x="378" y="1117"/>
                    <a:pt x="378" y="1117"/>
                    <a:pt x="378" y="1117"/>
                  </a:cubicBezTo>
                  <a:cubicBezTo>
                    <a:pt x="378" y="1118"/>
                    <a:pt x="377" y="1119"/>
                    <a:pt x="376" y="1119"/>
                  </a:cubicBezTo>
                  <a:cubicBezTo>
                    <a:pt x="376" y="1119"/>
                    <a:pt x="376" y="1119"/>
                    <a:pt x="376" y="1119"/>
                  </a:cubicBezTo>
                  <a:cubicBezTo>
                    <a:pt x="376" y="1119"/>
                    <a:pt x="375" y="1119"/>
                    <a:pt x="375" y="1119"/>
                  </a:cubicBezTo>
                  <a:close/>
                  <a:moveTo>
                    <a:pt x="862" y="1110"/>
                  </a:moveTo>
                  <a:cubicBezTo>
                    <a:pt x="861" y="1109"/>
                    <a:pt x="862" y="1108"/>
                    <a:pt x="863" y="1107"/>
                  </a:cubicBezTo>
                  <a:cubicBezTo>
                    <a:pt x="863" y="1107"/>
                    <a:pt x="863" y="1107"/>
                    <a:pt x="863" y="1107"/>
                  </a:cubicBezTo>
                  <a:cubicBezTo>
                    <a:pt x="868" y="1105"/>
                    <a:pt x="873" y="1103"/>
                    <a:pt x="877" y="1101"/>
                  </a:cubicBezTo>
                  <a:cubicBezTo>
                    <a:pt x="877" y="1101"/>
                    <a:pt x="877" y="1101"/>
                    <a:pt x="877" y="1101"/>
                  </a:cubicBezTo>
                  <a:cubicBezTo>
                    <a:pt x="878" y="1100"/>
                    <a:pt x="880" y="1101"/>
                    <a:pt x="880" y="1102"/>
                  </a:cubicBezTo>
                  <a:cubicBezTo>
                    <a:pt x="880" y="1102"/>
                    <a:pt x="880" y="1102"/>
                    <a:pt x="880" y="1102"/>
                  </a:cubicBezTo>
                  <a:cubicBezTo>
                    <a:pt x="881" y="1103"/>
                    <a:pt x="880" y="1104"/>
                    <a:pt x="879" y="1105"/>
                  </a:cubicBezTo>
                  <a:cubicBezTo>
                    <a:pt x="879" y="1105"/>
                    <a:pt x="879" y="1105"/>
                    <a:pt x="879" y="1105"/>
                  </a:cubicBezTo>
                  <a:cubicBezTo>
                    <a:pt x="874" y="1107"/>
                    <a:pt x="869" y="1109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4" y="1111"/>
                    <a:pt x="864" y="1111"/>
                    <a:pt x="864" y="1111"/>
                  </a:cubicBezTo>
                  <a:cubicBezTo>
                    <a:pt x="863" y="1111"/>
                    <a:pt x="862" y="1111"/>
                    <a:pt x="862" y="1110"/>
                  </a:cubicBezTo>
                  <a:close/>
                  <a:moveTo>
                    <a:pt x="345" y="1109"/>
                  </a:moveTo>
                  <a:cubicBezTo>
                    <a:pt x="340" y="1107"/>
                    <a:pt x="335" y="1105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30" y="1103"/>
                    <a:pt x="330" y="1103"/>
                    <a:pt x="330" y="1103"/>
                  </a:cubicBezTo>
                  <a:cubicBezTo>
                    <a:pt x="329" y="1103"/>
                    <a:pt x="328" y="1102"/>
                    <a:pt x="329" y="1101"/>
                  </a:cubicBezTo>
                  <a:cubicBezTo>
                    <a:pt x="329" y="1101"/>
                    <a:pt x="329" y="1101"/>
                    <a:pt x="329" y="1101"/>
                  </a:cubicBezTo>
                  <a:cubicBezTo>
                    <a:pt x="329" y="1099"/>
                    <a:pt x="330" y="1099"/>
                    <a:pt x="331" y="1099"/>
                  </a:cubicBezTo>
                  <a:cubicBezTo>
                    <a:pt x="331" y="1099"/>
                    <a:pt x="331" y="1099"/>
                    <a:pt x="331" y="1099"/>
                  </a:cubicBezTo>
                  <a:cubicBezTo>
                    <a:pt x="336" y="1101"/>
                    <a:pt x="341" y="1103"/>
                    <a:pt x="346" y="1105"/>
                  </a:cubicBezTo>
                  <a:cubicBezTo>
                    <a:pt x="346" y="1105"/>
                    <a:pt x="346" y="1105"/>
                    <a:pt x="346" y="1105"/>
                  </a:cubicBezTo>
                  <a:cubicBezTo>
                    <a:pt x="347" y="1105"/>
                    <a:pt x="348" y="1106"/>
                    <a:pt x="347" y="1107"/>
                  </a:cubicBezTo>
                  <a:cubicBezTo>
                    <a:pt x="347" y="1107"/>
                    <a:pt x="347" y="1107"/>
                    <a:pt x="347" y="1107"/>
                  </a:cubicBezTo>
                  <a:cubicBezTo>
                    <a:pt x="347" y="1108"/>
                    <a:pt x="346" y="1109"/>
                    <a:pt x="346" y="1109"/>
                  </a:cubicBezTo>
                  <a:cubicBezTo>
                    <a:pt x="346" y="1109"/>
                    <a:pt x="346" y="1109"/>
                    <a:pt x="346" y="1109"/>
                  </a:cubicBezTo>
                  <a:cubicBezTo>
                    <a:pt x="345" y="1109"/>
                    <a:pt x="345" y="1109"/>
                    <a:pt x="345" y="1109"/>
                  </a:cubicBezTo>
                  <a:close/>
                  <a:moveTo>
                    <a:pt x="891" y="1097"/>
                  </a:moveTo>
                  <a:cubicBezTo>
                    <a:pt x="890" y="1096"/>
                    <a:pt x="891" y="1095"/>
                    <a:pt x="892" y="1094"/>
                  </a:cubicBezTo>
                  <a:cubicBezTo>
                    <a:pt x="892" y="1094"/>
                    <a:pt x="892" y="1094"/>
                    <a:pt x="892" y="1094"/>
                  </a:cubicBezTo>
                  <a:cubicBezTo>
                    <a:pt x="897" y="1092"/>
                    <a:pt x="901" y="1089"/>
                    <a:pt x="906" y="1087"/>
                  </a:cubicBezTo>
                  <a:cubicBezTo>
                    <a:pt x="906" y="1087"/>
                    <a:pt x="906" y="1087"/>
                    <a:pt x="906" y="1087"/>
                  </a:cubicBezTo>
                  <a:cubicBezTo>
                    <a:pt x="907" y="1086"/>
                    <a:pt x="908" y="1087"/>
                    <a:pt x="909" y="1088"/>
                  </a:cubicBezTo>
                  <a:cubicBezTo>
                    <a:pt x="909" y="1088"/>
                    <a:pt x="909" y="1088"/>
                    <a:pt x="909" y="1088"/>
                  </a:cubicBezTo>
                  <a:cubicBezTo>
                    <a:pt x="909" y="1088"/>
                    <a:pt x="909" y="1090"/>
                    <a:pt x="908" y="1090"/>
                  </a:cubicBezTo>
                  <a:cubicBezTo>
                    <a:pt x="908" y="1090"/>
                    <a:pt x="908" y="1090"/>
                    <a:pt x="908" y="1090"/>
                  </a:cubicBezTo>
                  <a:cubicBezTo>
                    <a:pt x="903" y="1093"/>
                    <a:pt x="898" y="1095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4" y="1098"/>
                    <a:pt x="894" y="1098"/>
                    <a:pt x="894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3" y="1098"/>
                    <a:pt x="893" y="1098"/>
                    <a:pt x="893" y="1098"/>
                  </a:cubicBezTo>
                  <a:cubicBezTo>
                    <a:pt x="892" y="1098"/>
                    <a:pt x="891" y="1097"/>
                    <a:pt x="891" y="1097"/>
                  </a:cubicBezTo>
                  <a:close/>
                  <a:moveTo>
                    <a:pt x="315" y="1097"/>
                  </a:moveTo>
                  <a:cubicBezTo>
                    <a:pt x="310" y="1095"/>
                    <a:pt x="305" y="1093"/>
                    <a:pt x="300" y="1091"/>
                  </a:cubicBezTo>
                  <a:cubicBezTo>
                    <a:pt x="300" y="1091"/>
                    <a:pt x="300" y="1091"/>
                    <a:pt x="300" y="1091"/>
                  </a:cubicBezTo>
                  <a:cubicBezTo>
                    <a:pt x="299" y="1090"/>
                    <a:pt x="299" y="1089"/>
                    <a:pt x="299" y="1088"/>
                  </a:cubicBezTo>
                  <a:cubicBezTo>
                    <a:pt x="299" y="1088"/>
                    <a:pt x="299" y="1088"/>
                    <a:pt x="299" y="1088"/>
                  </a:cubicBezTo>
                  <a:cubicBezTo>
                    <a:pt x="300" y="1087"/>
                    <a:pt x="301" y="1087"/>
                    <a:pt x="302" y="1087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7" y="1089"/>
                    <a:pt x="312" y="1091"/>
                    <a:pt x="316" y="1093"/>
                  </a:cubicBezTo>
                  <a:cubicBezTo>
                    <a:pt x="316" y="1093"/>
                    <a:pt x="316" y="1093"/>
                    <a:pt x="316" y="1093"/>
                  </a:cubicBezTo>
                  <a:cubicBezTo>
                    <a:pt x="317" y="1094"/>
                    <a:pt x="318" y="1095"/>
                    <a:pt x="318" y="1096"/>
                  </a:cubicBezTo>
                  <a:cubicBezTo>
                    <a:pt x="318" y="1096"/>
                    <a:pt x="318" y="1096"/>
                    <a:pt x="318" y="1096"/>
                  </a:cubicBezTo>
                  <a:cubicBezTo>
                    <a:pt x="317" y="1097"/>
                    <a:pt x="316" y="1097"/>
                    <a:pt x="316" y="1097"/>
                  </a:cubicBezTo>
                  <a:cubicBezTo>
                    <a:pt x="316" y="1097"/>
                    <a:pt x="316" y="1097"/>
                    <a:pt x="316" y="1097"/>
                  </a:cubicBezTo>
                  <a:cubicBezTo>
                    <a:pt x="315" y="1097"/>
                    <a:pt x="315" y="1097"/>
                    <a:pt x="315" y="1097"/>
                  </a:cubicBezTo>
                  <a:close/>
                  <a:moveTo>
                    <a:pt x="286" y="1084"/>
                  </a:moveTo>
                  <a:cubicBezTo>
                    <a:pt x="281" y="1082"/>
                    <a:pt x="276" y="1079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1" y="1077"/>
                    <a:pt x="271" y="1077"/>
                    <a:pt x="271" y="1077"/>
                  </a:cubicBezTo>
                  <a:cubicBezTo>
                    <a:pt x="270" y="1076"/>
                    <a:pt x="270" y="1075"/>
                    <a:pt x="270" y="1074"/>
                  </a:cubicBezTo>
                  <a:cubicBezTo>
                    <a:pt x="270" y="1074"/>
                    <a:pt x="270" y="1074"/>
                    <a:pt x="270" y="1074"/>
                  </a:cubicBezTo>
                  <a:cubicBezTo>
                    <a:pt x="271" y="1073"/>
                    <a:pt x="272" y="1073"/>
                    <a:pt x="273" y="1073"/>
                  </a:cubicBezTo>
                  <a:cubicBezTo>
                    <a:pt x="273" y="1073"/>
                    <a:pt x="273" y="1073"/>
                    <a:pt x="273" y="1073"/>
                  </a:cubicBezTo>
                  <a:cubicBezTo>
                    <a:pt x="278" y="1076"/>
                    <a:pt x="283" y="1078"/>
                    <a:pt x="287" y="1080"/>
                  </a:cubicBezTo>
                  <a:cubicBezTo>
                    <a:pt x="287" y="1080"/>
                    <a:pt x="287" y="1080"/>
                    <a:pt x="287" y="1080"/>
                  </a:cubicBezTo>
                  <a:cubicBezTo>
                    <a:pt x="288" y="1081"/>
                    <a:pt x="289" y="1082"/>
                    <a:pt x="288" y="1083"/>
                  </a:cubicBezTo>
                  <a:cubicBezTo>
                    <a:pt x="288" y="1083"/>
                    <a:pt x="288" y="1083"/>
                    <a:pt x="288" y="1083"/>
                  </a:cubicBezTo>
                  <a:cubicBezTo>
                    <a:pt x="288" y="1084"/>
                    <a:pt x="287" y="1084"/>
                    <a:pt x="287" y="1084"/>
                  </a:cubicBezTo>
                  <a:cubicBezTo>
                    <a:pt x="287" y="1084"/>
                    <a:pt x="287" y="1084"/>
                    <a:pt x="287" y="1084"/>
                  </a:cubicBezTo>
                  <a:cubicBezTo>
                    <a:pt x="286" y="1084"/>
                    <a:pt x="286" y="1084"/>
                    <a:pt x="286" y="1084"/>
                  </a:cubicBezTo>
                  <a:close/>
                  <a:moveTo>
                    <a:pt x="919" y="1082"/>
                  </a:moveTo>
                  <a:cubicBezTo>
                    <a:pt x="918" y="1081"/>
                    <a:pt x="919" y="1079"/>
                    <a:pt x="920" y="1079"/>
                  </a:cubicBezTo>
                  <a:cubicBezTo>
                    <a:pt x="920" y="1079"/>
                    <a:pt x="920" y="1079"/>
                    <a:pt x="920" y="1079"/>
                  </a:cubicBezTo>
                  <a:cubicBezTo>
                    <a:pt x="924" y="1076"/>
                    <a:pt x="929" y="1073"/>
                    <a:pt x="933" y="1071"/>
                  </a:cubicBezTo>
                  <a:cubicBezTo>
                    <a:pt x="933" y="1071"/>
                    <a:pt x="933" y="1071"/>
                    <a:pt x="933" y="1071"/>
                  </a:cubicBezTo>
                  <a:cubicBezTo>
                    <a:pt x="934" y="1070"/>
                    <a:pt x="935" y="1070"/>
                    <a:pt x="936" y="1071"/>
                  </a:cubicBezTo>
                  <a:cubicBezTo>
                    <a:pt x="936" y="1071"/>
                    <a:pt x="936" y="1071"/>
                    <a:pt x="936" y="1071"/>
                  </a:cubicBezTo>
                  <a:cubicBezTo>
                    <a:pt x="937" y="1072"/>
                    <a:pt x="936" y="1073"/>
                    <a:pt x="935" y="1074"/>
                  </a:cubicBezTo>
                  <a:cubicBezTo>
                    <a:pt x="935" y="1074"/>
                    <a:pt x="935" y="1074"/>
                    <a:pt x="935" y="1074"/>
                  </a:cubicBezTo>
                  <a:cubicBezTo>
                    <a:pt x="931" y="1077"/>
                    <a:pt x="926" y="1080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2" y="1082"/>
                    <a:pt x="922" y="1082"/>
                    <a:pt x="922" y="1082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1" y="1083"/>
                    <a:pt x="921" y="1083"/>
                    <a:pt x="921" y="1083"/>
                  </a:cubicBezTo>
                  <a:cubicBezTo>
                    <a:pt x="920" y="1083"/>
                    <a:pt x="919" y="1082"/>
                    <a:pt x="919" y="1082"/>
                  </a:cubicBezTo>
                  <a:close/>
                  <a:moveTo>
                    <a:pt x="257" y="1069"/>
                  </a:moveTo>
                  <a:cubicBezTo>
                    <a:pt x="252" y="1067"/>
                    <a:pt x="248" y="1064"/>
                    <a:pt x="243" y="1061"/>
                  </a:cubicBezTo>
                  <a:cubicBezTo>
                    <a:pt x="243" y="1061"/>
                    <a:pt x="243" y="1061"/>
                    <a:pt x="243" y="1061"/>
                  </a:cubicBezTo>
                  <a:cubicBezTo>
                    <a:pt x="242" y="1061"/>
                    <a:pt x="242" y="1059"/>
                    <a:pt x="243" y="1058"/>
                  </a:cubicBezTo>
                  <a:cubicBezTo>
                    <a:pt x="243" y="1058"/>
                    <a:pt x="243" y="1058"/>
                    <a:pt x="243" y="1058"/>
                  </a:cubicBezTo>
                  <a:cubicBezTo>
                    <a:pt x="243" y="1058"/>
                    <a:pt x="244" y="1057"/>
                    <a:pt x="245" y="1058"/>
                  </a:cubicBezTo>
                  <a:cubicBezTo>
                    <a:pt x="245" y="1058"/>
                    <a:pt x="245" y="1058"/>
                    <a:pt x="245" y="1058"/>
                  </a:cubicBezTo>
                  <a:cubicBezTo>
                    <a:pt x="250" y="1060"/>
                    <a:pt x="254" y="1063"/>
                    <a:pt x="259" y="1066"/>
                  </a:cubicBezTo>
                  <a:cubicBezTo>
                    <a:pt x="259" y="1066"/>
                    <a:pt x="259" y="1066"/>
                    <a:pt x="259" y="1066"/>
                  </a:cubicBezTo>
                  <a:cubicBezTo>
                    <a:pt x="260" y="1066"/>
                    <a:pt x="260" y="1067"/>
                    <a:pt x="260" y="1068"/>
                  </a:cubicBezTo>
                  <a:cubicBezTo>
                    <a:pt x="260" y="1068"/>
                    <a:pt x="260" y="1068"/>
                    <a:pt x="260" y="1068"/>
                  </a:cubicBezTo>
                  <a:cubicBezTo>
                    <a:pt x="259" y="1069"/>
                    <a:pt x="259" y="1069"/>
                    <a:pt x="258" y="1069"/>
                  </a:cubicBezTo>
                  <a:cubicBezTo>
                    <a:pt x="258" y="1069"/>
                    <a:pt x="258" y="1069"/>
                    <a:pt x="258" y="1069"/>
                  </a:cubicBezTo>
                  <a:cubicBezTo>
                    <a:pt x="258" y="1069"/>
                    <a:pt x="257" y="1069"/>
                    <a:pt x="257" y="1069"/>
                  </a:cubicBezTo>
                  <a:close/>
                  <a:moveTo>
                    <a:pt x="946" y="1064"/>
                  </a:moveTo>
                  <a:cubicBezTo>
                    <a:pt x="945" y="1064"/>
                    <a:pt x="946" y="1062"/>
                    <a:pt x="947" y="1062"/>
                  </a:cubicBezTo>
                  <a:cubicBezTo>
                    <a:pt x="947" y="1062"/>
                    <a:pt x="947" y="1062"/>
                    <a:pt x="947" y="1062"/>
                  </a:cubicBezTo>
                  <a:cubicBezTo>
                    <a:pt x="951" y="1059"/>
                    <a:pt x="955" y="1056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ubicBezTo>
                    <a:pt x="960" y="1052"/>
                    <a:pt x="962" y="1052"/>
                    <a:pt x="962" y="1053"/>
                  </a:cubicBezTo>
                  <a:cubicBezTo>
                    <a:pt x="962" y="1053"/>
                    <a:pt x="962" y="1053"/>
                    <a:pt x="962" y="1053"/>
                  </a:cubicBezTo>
                  <a:cubicBezTo>
                    <a:pt x="963" y="1054"/>
                    <a:pt x="963" y="1055"/>
                    <a:pt x="962" y="1056"/>
                  </a:cubicBezTo>
                  <a:cubicBezTo>
                    <a:pt x="962" y="1056"/>
                    <a:pt x="962" y="1056"/>
                    <a:pt x="962" y="1056"/>
                  </a:cubicBezTo>
                  <a:cubicBezTo>
                    <a:pt x="958" y="1059"/>
                    <a:pt x="953" y="1062"/>
                    <a:pt x="949" y="1065"/>
                  </a:cubicBezTo>
                  <a:cubicBezTo>
                    <a:pt x="949" y="1065"/>
                    <a:pt x="949" y="1065"/>
                    <a:pt x="949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8" y="1065"/>
                    <a:pt x="948" y="1065"/>
                    <a:pt x="948" y="1065"/>
                  </a:cubicBezTo>
                  <a:cubicBezTo>
                    <a:pt x="947" y="1065"/>
                    <a:pt x="946" y="1065"/>
                    <a:pt x="946" y="1064"/>
                  </a:cubicBezTo>
                  <a:close/>
                  <a:moveTo>
                    <a:pt x="230" y="1053"/>
                  </a:moveTo>
                  <a:cubicBezTo>
                    <a:pt x="225" y="1050"/>
                    <a:pt x="221" y="1047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5" y="1043"/>
                    <a:pt x="215" y="1042"/>
                    <a:pt x="216" y="1041"/>
                  </a:cubicBezTo>
                  <a:cubicBezTo>
                    <a:pt x="216" y="1041"/>
                    <a:pt x="216" y="1041"/>
                    <a:pt x="216" y="1041"/>
                  </a:cubicBezTo>
                  <a:cubicBezTo>
                    <a:pt x="216" y="1040"/>
                    <a:pt x="217" y="1040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23" y="1044"/>
                    <a:pt x="227" y="1047"/>
                    <a:pt x="232" y="1049"/>
                  </a:cubicBezTo>
                  <a:cubicBezTo>
                    <a:pt x="232" y="1049"/>
                    <a:pt x="232" y="1049"/>
                    <a:pt x="232" y="1049"/>
                  </a:cubicBezTo>
                  <a:cubicBezTo>
                    <a:pt x="233" y="1050"/>
                    <a:pt x="233" y="1051"/>
                    <a:pt x="232" y="1052"/>
                  </a:cubicBezTo>
                  <a:cubicBezTo>
                    <a:pt x="232" y="1052"/>
                    <a:pt x="232" y="1052"/>
                    <a:pt x="232" y="1052"/>
                  </a:cubicBezTo>
                  <a:cubicBezTo>
                    <a:pt x="232" y="1053"/>
                    <a:pt x="231" y="1053"/>
                    <a:pt x="231" y="1053"/>
                  </a:cubicBezTo>
                  <a:cubicBezTo>
                    <a:pt x="231" y="1053"/>
                    <a:pt x="231" y="1053"/>
                    <a:pt x="231" y="1053"/>
                  </a:cubicBezTo>
                  <a:cubicBezTo>
                    <a:pt x="230" y="1053"/>
                    <a:pt x="230" y="1053"/>
                    <a:pt x="230" y="1053"/>
                  </a:cubicBezTo>
                  <a:close/>
                  <a:moveTo>
                    <a:pt x="972" y="1045"/>
                  </a:moveTo>
                  <a:cubicBezTo>
                    <a:pt x="971" y="1045"/>
                    <a:pt x="971" y="1043"/>
                    <a:pt x="972" y="1043"/>
                  </a:cubicBezTo>
                  <a:cubicBezTo>
                    <a:pt x="972" y="1043"/>
                    <a:pt x="972" y="1043"/>
                    <a:pt x="972" y="1043"/>
                  </a:cubicBezTo>
                  <a:cubicBezTo>
                    <a:pt x="976" y="1039"/>
                    <a:pt x="980" y="1036"/>
                    <a:pt x="984" y="1032"/>
                  </a:cubicBezTo>
                  <a:cubicBezTo>
                    <a:pt x="984" y="1032"/>
                    <a:pt x="984" y="1032"/>
                    <a:pt x="984" y="1032"/>
                  </a:cubicBezTo>
                  <a:cubicBezTo>
                    <a:pt x="985" y="1032"/>
                    <a:pt x="986" y="1032"/>
                    <a:pt x="987" y="1033"/>
                  </a:cubicBezTo>
                  <a:cubicBezTo>
                    <a:pt x="987" y="1033"/>
                    <a:pt x="987" y="1033"/>
                    <a:pt x="987" y="1033"/>
                  </a:cubicBezTo>
                  <a:cubicBezTo>
                    <a:pt x="988" y="1033"/>
                    <a:pt x="988" y="1035"/>
                    <a:pt x="987" y="1035"/>
                  </a:cubicBezTo>
                  <a:cubicBezTo>
                    <a:pt x="987" y="1035"/>
                    <a:pt x="987" y="1035"/>
                    <a:pt x="987" y="1035"/>
                  </a:cubicBezTo>
                  <a:cubicBezTo>
                    <a:pt x="983" y="1039"/>
                    <a:pt x="979" y="1042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5" y="1046"/>
                    <a:pt x="975" y="1046"/>
                    <a:pt x="975" y="1046"/>
                  </a:cubicBezTo>
                  <a:cubicBezTo>
                    <a:pt x="974" y="1046"/>
                    <a:pt x="974" y="1046"/>
                    <a:pt x="973" y="1046"/>
                  </a:cubicBezTo>
                  <a:cubicBezTo>
                    <a:pt x="973" y="1046"/>
                    <a:pt x="973" y="1046"/>
                    <a:pt x="973" y="1046"/>
                  </a:cubicBezTo>
                  <a:cubicBezTo>
                    <a:pt x="973" y="1046"/>
                    <a:pt x="972" y="1046"/>
                    <a:pt x="972" y="1045"/>
                  </a:cubicBezTo>
                  <a:close/>
                  <a:moveTo>
                    <a:pt x="203" y="1035"/>
                  </a:moveTo>
                  <a:cubicBezTo>
                    <a:pt x="199" y="1032"/>
                    <a:pt x="194" y="1028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90" y="1025"/>
                    <a:pt x="190" y="1025"/>
                    <a:pt x="190" y="1025"/>
                  </a:cubicBezTo>
                  <a:cubicBezTo>
                    <a:pt x="189" y="1024"/>
                    <a:pt x="189" y="1023"/>
                    <a:pt x="190" y="1022"/>
                  </a:cubicBezTo>
                  <a:cubicBezTo>
                    <a:pt x="190" y="1022"/>
                    <a:pt x="190" y="1022"/>
                    <a:pt x="190" y="1022"/>
                  </a:cubicBezTo>
                  <a:cubicBezTo>
                    <a:pt x="190" y="1021"/>
                    <a:pt x="192" y="1021"/>
                    <a:pt x="193" y="1022"/>
                  </a:cubicBezTo>
                  <a:cubicBezTo>
                    <a:pt x="193" y="1022"/>
                    <a:pt x="193" y="1022"/>
                    <a:pt x="193" y="1022"/>
                  </a:cubicBezTo>
                  <a:cubicBezTo>
                    <a:pt x="197" y="1025"/>
                    <a:pt x="201" y="1028"/>
                    <a:pt x="205" y="1032"/>
                  </a:cubicBezTo>
                  <a:cubicBezTo>
                    <a:pt x="205" y="1032"/>
                    <a:pt x="205" y="1032"/>
                    <a:pt x="205" y="1032"/>
                  </a:cubicBezTo>
                  <a:cubicBezTo>
                    <a:pt x="206" y="1032"/>
                    <a:pt x="206" y="1033"/>
                    <a:pt x="206" y="1034"/>
                  </a:cubicBezTo>
                  <a:cubicBezTo>
                    <a:pt x="206" y="1034"/>
                    <a:pt x="206" y="1034"/>
                    <a:pt x="206" y="1034"/>
                  </a:cubicBezTo>
                  <a:cubicBezTo>
                    <a:pt x="205" y="1035"/>
                    <a:pt x="205" y="1035"/>
                    <a:pt x="204" y="1035"/>
                  </a:cubicBezTo>
                  <a:cubicBezTo>
                    <a:pt x="204" y="1035"/>
                    <a:pt x="204" y="1035"/>
                    <a:pt x="204" y="1035"/>
                  </a:cubicBezTo>
                  <a:cubicBezTo>
                    <a:pt x="204" y="1035"/>
                    <a:pt x="203" y="1035"/>
                    <a:pt x="203" y="1035"/>
                  </a:cubicBezTo>
                  <a:close/>
                  <a:moveTo>
                    <a:pt x="996" y="1024"/>
                  </a:moveTo>
                  <a:cubicBezTo>
                    <a:pt x="995" y="1024"/>
                    <a:pt x="995" y="1022"/>
                    <a:pt x="996" y="1022"/>
                  </a:cubicBezTo>
                  <a:cubicBezTo>
                    <a:pt x="996" y="1022"/>
                    <a:pt x="996" y="1022"/>
                    <a:pt x="996" y="1022"/>
                  </a:cubicBezTo>
                  <a:cubicBezTo>
                    <a:pt x="1000" y="1018"/>
                    <a:pt x="1004" y="1014"/>
                    <a:pt x="1007" y="1010"/>
                  </a:cubicBezTo>
                  <a:cubicBezTo>
                    <a:pt x="1007" y="1010"/>
                    <a:pt x="1007" y="1010"/>
                    <a:pt x="1007" y="1010"/>
                  </a:cubicBezTo>
                  <a:cubicBezTo>
                    <a:pt x="1008" y="1010"/>
                    <a:pt x="1009" y="1010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1" y="1011"/>
                    <a:pt x="1011" y="1012"/>
                    <a:pt x="1010" y="1013"/>
                  </a:cubicBezTo>
                  <a:cubicBezTo>
                    <a:pt x="1010" y="1013"/>
                    <a:pt x="1010" y="1013"/>
                    <a:pt x="1010" y="1013"/>
                  </a:cubicBezTo>
                  <a:cubicBezTo>
                    <a:pt x="1006" y="1017"/>
                    <a:pt x="1003" y="1021"/>
                    <a:pt x="999" y="1025"/>
                  </a:cubicBezTo>
                  <a:cubicBezTo>
                    <a:pt x="999" y="1025"/>
                    <a:pt x="999" y="1025"/>
                    <a:pt x="999" y="1025"/>
                  </a:cubicBezTo>
                  <a:cubicBezTo>
                    <a:pt x="998" y="1025"/>
                    <a:pt x="998" y="1025"/>
                    <a:pt x="997" y="1025"/>
                  </a:cubicBezTo>
                  <a:cubicBezTo>
                    <a:pt x="997" y="1025"/>
                    <a:pt x="997" y="1025"/>
                    <a:pt x="997" y="1025"/>
                  </a:cubicBezTo>
                  <a:cubicBezTo>
                    <a:pt x="997" y="1025"/>
                    <a:pt x="996" y="1025"/>
                    <a:pt x="996" y="1024"/>
                  </a:cubicBezTo>
                  <a:close/>
                  <a:moveTo>
                    <a:pt x="178" y="1015"/>
                  </a:moveTo>
                  <a:cubicBezTo>
                    <a:pt x="173" y="1012"/>
                    <a:pt x="169" y="1008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5"/>
                    <a:pt x="165" y="1005"/>
                    <a:pt x="165" y="1005"/>
                  </a:cubicBezTo>
                  <a:cubicBezTo>
                    <a:pt x="165" y="1004"/>
                    <a:pt x="165" y="1003"/>
                    <a:pt x="165" y="1002"/>
                  </a:cubicBezTo>
                  <a:cubicBezTo>
                    <a:pt x="165" y="1002"/>
                    <a:pt x="165" y="1002"/>
                    <a:pt x="165" y="1002"/>
                  </a:cubicBezTo>
                  <a:cubicBezTo>
                    <a:pt x="166" y="1001"/>
                    <a:pt x="167" y="1001"/>
                    <a:pt x="168" y="1002"/>
                  </a:cubicBezTo>
                  <a:cubicBezTo>
                    <a:pt x="168" y="1002"/>
                    <a:pt x="168" y="1002"/>
                    <a:pt x="168" y="1002"/>
                  </a:cubicBezTo>
                  <a:cubicBezTo>
                    <a:pt x="172" y="1005"/>
                    <a:pt x="176" y="1009"/>
                    <a:pt x="180" y="1012"/>
                  </a:cubicBezTo>
                  <a:cubicBezTo>
                    <a:pt x="180" y="1012"/>
                    <a:pt x="180" y="1012"/>
                    <a:pt x="180" y="1012"/>
                  </a:cubicBezTo>
                  <a:cubicBezTo>
                    <a:pt x="181" y="1013"/>
                    <a:pt x="181" y="1014"/>
                    <a:pt x="180" y="1015"/>
                  </a:cubicBezTo>
                  <a:cubicBezTo>
                    <a:pt x="180" y="1015"/>
                    <a:pt x="180" y="1015"/>
                    <a:pt x="180" y="1015"/>
                  </a:cubicBezTo>
                  <a:cubicBezTo>
                    <a:pt x="180" y="1015"/>
                    <a:pt x="179" y="1016"/>
                    <a:pt x="179" y="1016"/>
                  </a:cubicBezTo>
                  <a:cubicBezTo>
                    <a:pt x="179" y="1016"/>
                    <a:pt x="179" y="1016"/>
                    <a:pt x="179" y="1016"/>
                  </a:cubicBezTo>
                  <a:cubicBezTo>
                    <a:pt x="178" y="1016"/>
                    <a:pt x="178" y="1015"/>
                    <a:pt x="178" y="1015"/>
                  </a:cubicBezTo>
                  <a:close/>
                  <a:moveTo>
                    <a:pt x="1019" y="1002"/>
                  </a:moveTo>
                  <a:cubicBezTo>
                    <a:pt x="1018" y="1001"/>
                    <a:pt x="1018" y="1000"/>
                    <a:pt x="1018" y="999"/>
                  </a:cubicBezTo>
                  <a:cubicBezTo>
                    <a:pt x="1018" y="999"/>
                    <a:pt x="1018" y="999"/>
                    <a:pt x="1018" y="999"/>
                  </a:cubicBezTo>
                  <a:cubicBezTo>
                    <a:pt x="1022" y="995"/>
                    <a:pt x="1026" y="991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0" y="986"/>
                    <a:pt x="1031" y="986"/>
                    <a:pt x="1032" y="987"/>
                  </a:cubicBezTo>
                  <a:cubicBezTo>
                    <a:pt x="1032" y="987"/>
                    <a:pt x="1032" y="987"/>
                    <a:pt x="1032" y="987"/>
                  </a:cubicBezTo>
                  <a:cubicBezTo>
                    <a:pt x="1033" y="988"/>
                    <a:pt x="1033" y="989"/>
                    <a:pt x="1032" y="990"/>
                  </a:cubicBezTo>
                  <a:cubicBezTo>
                    <a:pt x="1032" y="990"/>
                    <a:pt x="1032" y="990"/>
                    <a:pt x="1032" y="990"/>
                  </a:cubicBezTo>
                  <a:cubicBezTo>
                    <a:pt x="1029" y="994"/>
                    <a:pt x="1025" y="998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1" y="1002"/>
                    <a:pt x="1021" y="1002"/>
                  </a:cubicBezTo>
                  <a:cubicBezTo>
                    <a:pt x="1021" y="1002"/>
                    <a:pt x="1020" y="1002"/>
                    <a:pt x="1020" y="1002"/>
                  </a:cubicBezTo>
                  <a:cubicBezTo>
                    <a:pt x="1020" y="1002"/>
                    <a:pt x="1020" y="1002"/>
                    <a:pt x="1020" y="1002"/>
                  </a:cubicBezTo>
                  <a:cubicBezTo>
                    <a:pt x="1019" y="1002"/>
                    <a:pt x="1019" y="1002"/>
                    <a:pt x="1019" y="1002"/>
                  </a:cubicBezTo>
                  <a:close/>
                  <a:moveTo>
                    <a:pt x="154" y="994"/>
                  </a:moveTo>
                  <a:cubicBezTo>
                    <a:pt x="150" y="990"/>
                    <a:pt x="146" y="986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2" y="983"/>
                    <a:pt x="142" y="983"/>
                    <a:pt x="142" y="983"/>
                  </a:cubicBezTo>
                  <a:cubicBezTo>
                    <a:pt x="141" y="982"/>
                    <a:pt x="141" y="981"/>
                    <a:pt x="142" y="980"/>
                  </a:cubicBezTo>
                  <a:cubicBezTo>
                    <a:pt x="142" y="980"/>
                    <a:pt x="142" y="980"/>
                    <a:pt x="142" y="980"/>
                  </a:cubicBezTo>
                  <a:cubicBezTo>
                    <a:pt x="143" y="979"/>
                    <a:pt x="144" y="979"/>
                    <a:pt x="145" y="980"/>
                  </a:cubicBezTo>
                  <a:cubicBezTo>
                    <a:pt x="145" y="980"/>
                    <a:pt x="145" y="980"/>
                    <a:pt x="145" y="980"/>
                  </a:cubicBezTo>
                  <a:cubicBezTo>
                    <a:pt x="149" y="984"/>
                    <a:pt x="152" y="987"/>
                    <a:pt x="156" y="991"/>
                  </a:cubicBezTo>
                  <a:cubicBezTo>
                    <a:pt x="156" y="991"/>
                    <a:pt x="156" y="991"/>
                    <a:pt x="156" y="991"/>
                  </a:cubicBezTo>
                  <a:cubicBezTo>
                    <a:pt x="157" y="992"/>
                    <a:pt x="157" y="993"/>
                    <a:pt x="156" y="994"/>
                  </a:cubicBezTo>
                  <a:cubicBezTo>
                    <a:pt x="156" y="994"/>
                    <a:pt x="156" y="994"/>
                    <a:pt x="156" y="994"/>
                  </a:cubicBezTo>
                  <a:cubicBezTo>
                    <a:pt x="156" y="994"/>
                    <a:pt x="155" y="994"/>
                    <a:pt x="155" y="994"/>
                  </a:cubicBezTo>
                  <a:cubicBezTo>
                    <a:pt x="155" y="994"/>
                    <a:pt x="155" y="994"/>
                    <a:pt x="155" y="994"/>
                  </a:cubicBezTo>
                  <a:cubicBezTo>
                    <a:pt x="154" y="994"/>
                    <a:pt x="154" y="994"/>
                    <a:pt x="154" y="994"/>
                  </a:cubicBezTo>
                  <a:close/>
                  <a:moveTo>
                    <a:pt x="1039" y="978"/>
                  </a:moveTo>
                  <a:cubicBezTo>
                    <a:pt x="1039" y="977"/>
                    <a:pt x="1038" y="976"/>
                    <a:pt x="1039" y="975"/>
                  </a:cubicBezTo>
                  <a:cubicBezTo>
                    <a:pt x="1039" y="975"/>
                    <a:pt x="1039" y="975"/>
                    <a:pt x="1039" y="975"/>
                  </a:cubicBezTo>
                  <a:cubicBezTo>
                    <a:pt x="1042" y="971"/>
                    <a:pt x="1046" y="966"/>
                    <a:pt x="1049" y="962"/>
                  </a:cubicBezTo>
                  <a:cubicBezTo>
                    <a:pt x="1049" y="962"/>
                    <a:pt x="1049" y="962"/>
                    <a:pt x="1049" y="962"/>
                  </a:cubicBezTo>
                  <a:cubicBezTo>
                    <a:pt x="1050" y="961"/>
                    <a:pt x="1051" y="961"/>
                    <a:pt x="1052" y="962"/>
                  </a:cubicBezTo>
                  <a:cubicBezTo>
                    <a:pt x="1052" y="962"/>
                    <a:pt x="1052" y="962"/>
                    <a:pt x="1052" y="962"/>
                  </a:cubicBezTo>
                  <a:cubicBezTo>
                    <a:pt x="1053" y="962"/>
                    <a:pt x="1053" y="964"/>
                    <a:pt x="1052" y="965"/>
                  </a:cubicBezTo>
                  <a:cubicBezTo>
                    <a:pt x="1052" y="965"/>
                    <a:pt x="1052" y="965"/>
                    <a:pt x="1052" y="965"/>
                  </a:cubicBezTo>
                  <a:cubicBezTo>
                    <a:pt x="1049" y="969"/>
                    <a:pt x="1046" y="973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7"/>
                    <a:pt x="1042" y="977"/>
                    <a:pt x="1042" y="977"/>
                  </a:cubicBezTo>
                  <a:cubicBezTo>
                    <a:pt x="1042" y="978"/>
                    <a:pt x="1041" y="978"/>
                    <a:pt x="1041" y="978"/>
                  </a:cubicBezTo>
                  <a:cubicBezTo>
                    <a:pt x="1041" y="978"/>
                    <a:pt x="1041" y="978"/>
                    <a:pt x="1041" y="978"/>
                  </a:cubicBezTo>
                  <a:cubicBezTo>
                    <a:pt x="1040" y="978"/>
                    <a:pt x="1040" y="978"/>
                    <a:pt x="1039" y="978"/>
                  </a:cubicBezTo>
                  <a:close/>
                  <a:moveTo>
                    <a:pt x="131" y="971"/>
                  </a:moveTo>
                  <a:cubicBezTo>
                    <a:pt x="127" y="967"/>
                    <a:pt x="124" y="963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9"/>
                    <a:pt x="120" y="959"/>
                    <a:pt x="120" y="959"/>
                  </a:cubicBezTo>
                  <a:cubicBezTo>
                    <a:pt x="120" y="958"/>
                    <a:pt x="120" y="957"/>
                    <a:pt x="121" y="956"/>
                  </a:cubicBezTo>
                  <a:cubicBezTo>
                    <a:pt x="121" y="956"/>
                    <a:pt x="121" y="956"/>
                    <a:pt x="121" y="956"/>
                  </a:cubicBezTo>
                  <a:cubicBezTo>
                    <a:pt x="121" y="956"/>
                    <a:pt x="123" y="956"/>
                    <a:pt x="123" y="956"/>
                  </a:cubicBezTo>
                  <a:cubicBezTo>
                    <a:pt x="123" y="956"/>
                    <a:pt x="123" y="956"/>
                    <a:pt x="123" y="956"/>
                  </a:cubicBezTo>
                  <a:cubicBezTo>
                    <a:pt x="127" y="960"/>
                    <a:pt x="130" y="964"/>
                    <a:pt x="134" y="968"/>
                  </a:cubicBezTo>
                  <a:cubicBezTo>
                    <a:pt x="134" y="968"/>
                    <a:pt x="134" y="968"/>
                    <a:pt x="134" y="968"/>
                  </a:cubicBezTo>
                  <a:cubicBezTo>
                    <a:pt x="135" y="969"/>
                    <a:pt x="135" y="970"/>
                    <a:pt x="134" y="971"/>
                  </a:cubicBezTo>
                  <a:cubicBezTo>
                    <a:pt x="134" y="971"/>
                    <a:pt x="134" y="971"/>
                    <a:pt x="134" y="971"/>
                  </a:cubicBezTo>
                  <a:cubicBezTo>
                    <a:pt x="133" y="971"/>
                    <a:pt x="133" y="972"/>
                    <a:pt x="132" y="972"/>
                  </a:cubicBezTo>
                  <a:cubicBezTo>
                    <a:pt x="132" y="972"/>
                    <a:pt x="132" y="972"/>
                    <a:pt x="132" y="972"/>
                  </a:cubicBezTo>
                  <a:cubicBezTo>
                    <a:pt x="132" y="972"/>
                    <a:pt x="131" y="971"/>
                    <a:pt x="131" y="971"/>
                  </a:cubicBezTo>
                  <a:close/>
                  <a:moveTo>
                    <a:pt x="1059" y="952"/>
                  </a:moveTo>
                  <a:cubicBezTo>
                    <a:pt x="1058" y="951"/>
                    <a:pt x="1058" y="950"/>
                    <a:pt x="1058" y="949"/>
                  </a:cubicBezTo>
                  <a:cubicBezTo>
                    <a:pt x="1058" y="949"/>
                    <a:pt x="1058" y="949"/>
                    <a:pt x="1058" y="949"/>
                  </a:cubicBezTo>
                  <a:cubicBezTo>
                    <a:pt x="1061" y="945"/>
                    <a:pt x="1064" y="941"/>
                    <a:pt x="1067" y="936"/>
                  </a:cubicBezTo>
                  <a:cubicBezTo>
                    <a:pt x="1067" y="936"/>
                    <a:pt x="1067" y="936"/>
                    <a:pt x="1067" y="936"/>
                  </a:cubicBezTo>
                  <a:cubicBezTo>
                    <a:pt x="1068" y="935"/>
                    <a:pt x="1069" y="935"/>
                    <a:pt x="1070" y="935"/>
                  </a:cubicBezTo>
                  <a:cubicBezTo>
                    <a:pt x="1070" y="935"/>
                    <a:pt x="1070" y="935"/>
                    <a:pt x="1070" y="935"/>
                  </a:cubicBezTo>
                  <a:cubicBezTo>
                    <a:pt x="1071" y="936"/>
                    <a:pt x="1071" y="937"/>
                    <a:pt x="1070" y="938"/>
                  </a:cubicBezTo>
                  <a:cubicBezTo>
                    <a:pt x="1070" y="938"/>
                    <a:pt x="1070" y="938"/>
                    <a:pt x="1070" y="938"/>
                  </a:cubicBezTo>
                  <a:cubicBezTo>
                    <a:pt x="1067" y="943"/>
                    <a:pt x="1065" y="947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1" y="952"/>
                    <a:pt x="1061" y="952"/>
                  </a:cubicBezTo>
                  <a:cubicBezTo>
                    <a:pt x="1061" y="952"/>
                    <a:pt x="1060" y="952"/>
                    <a:pt x="1060" y="952"/>
                  </a:cubicBezTo>
                  <a:cubicBezTo>
                    <a:pt x="1060" y="952"/>
                    <a:pt x="1060" y="952"/>
                    <a:pt x="1060" y="952"/>
                  </a:cubicBezTo>
                  <a:cubicBezTo>
                    <a:pt x="1059" y="952"/>
                    <a:pt x="1059" y="952"/>
                    <a:pt x="1059" y="952"/>
                  </a:cubicBezTo>
                  <a:close/>
                  <a:moveTo>
                    <a:pt x="110" y="947"/>
                  </a:moveTo>
                  <a:cubicBezTo>
                    <a:pt x="107" y="943"/>
                    <a:pt x="103" y="938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4"/>
                    <a:pt x="100" y="934"/>
                    <a:pt x="100" y="934"/>
                  </a:cubicBezTo>
                  <a:cubicBezTo>
                    <a:pt x="100" y="933"/>
                    <a:pt x="100" y="932"/>
                    <a:pt x="101" y="931"/>
                  </a:cubicBezTo>
                  <a:cubicBezTo>
                    <a:pt x="101" y="931"/>
                    <a:pt x="101" y="931"/>
                    <a:pt x="101" y="931"/>
                  </a:cubicBezTo>
                  <a:cubicBezTo>
                    <a:pt x="102" y="931"/>
                    <a:pt x="103" y="931"/>
                    <a:pt x="103" y="932"/>
                  </a:cubicBezTo>
                  <a:cubicBezTo>
                    <a:pt x="103" y="932"/>
                    <a:pt x="103" y="932"/>
                    <a:pt x="103" y="932"/>
                  </a:cubicBezTo>
                  <a:cubicBezTo>
                    <a:pt x="107" y="936"/>
                    <a:pt x="110" y="940"/>
                    <a:pt x="113" y="944"/>
                  </a:cubicBezTo>
                  <a:cubicBezTo>
                    <a:pt x="113" y="944"/>
                    <a:pt x="113" y="944"/>
                    <a:pt x="113" y="944"/>
                  </a:cubicBezTo>
                  <a:cubicBezTo>
                    <a:pt x="114" y="945"/>
                    <a:pt x="114" y="946"/>
                    <a:pt x="113" y="947"/>
                  </a:cubicBezTo>
                  <a:cubicBezTo>
                    <a:pt x="113" y="947"/>
                    <a:pt x="113" y="947"/>
                    <a:pt x="113" y="947"/>
                  </a:cubicBezTo>
                  <a:cubicBezTo>
                    <a:pt x="113" y="947"/>
                    <a:pt x="112" y="948"/>
                    <a:pt x="112" y="948"/>
                  </a:cubicBezTo>
                  <a:cubicBezTo>
                    <a:pt x="112" y="948"/>
                    <a:pt x="112" y="948"/>
                    <a:pt x="112" y="948"/>
                  </a:cubicBezTo>
                  <a:cubicBezTo>
                    <a:pt x="111" y="948"/>
                    <a:pt x="110" y="947"/>
                    <a:pt x="110" y="947"/>
                  </a:cubicBezTo>
                  <a:close/>
                  <a:moveTo>
                    <a:pt x="1076" y="925"/>
                  </a:moveTo>
                  <a:cubicBezTo>
                    <a:pt x="1075" y="925"/>
                    <a:pt x="1075" y="924"/>
                    <a:pt x="1075" y="923"/>
                  </a:cubicBezTo>
                  <a:cubicBezTo>
                    <a:pt x="1075" y="923"/>
                    <a:pt x="1075" y="923"/>
                    <a:pt x="1075" y="923"/>
                  </a:cubicBezTo>
                  <a:cubicBezTo>
                    <a:pt x="1078" y="918"/>
                    <a:pt x="1081" y="913"/>
                    <a:pt x="1083" y="909"/>
                  </a:cubicBezTo>
                  <a:cubicBezTo>
                    <a:pt x="1083" y="909"/>
                    <a:pt x="1083" y="909"/>
                    <a:pt x="1083" y="909"/>
                  </a:cubicBezTo>
                  <a:cubicBezTo>
                    <a:pt x="1084" y="908"/>
                    <a:pt x="1085" y="908"/>
                    <a:pt x="1086" y="908"/>
                  </a:cubicBezTo>
                  <a:cubicBezTo>
                    <a:pt x="1086" y="908"/>
                    <a:pt x="1086" y="908"/>
                    <a:pt x="1086" y="908"/>
                  </a:cubicBezTo>
                  <a:cubicBezTo>
                    <a:pt x="1087" y="909"/>
                    <a:pt x="1088" y="910"/>
                    <a:pt x="1087" y="911"/>
                  </a:cubicBezTo>
                  <a:cubicBezTo>
                    <a:pt x="1087" y="911"/>
                    <a:pt x="1087" y="911"/>
                    <a:pt x="1087" y="911"/>
                  </a:cubicBezTo>
                  <a:cubicBezTo>
                    <a:pt x="1084" y="915"/>
                    <a:pt x="1082" y="920"/>
                    <a:pt x="1079" y="925"/>
                  </a:cubicBezTo>
                  <a:cubicBezTo>
                    <a:pt x="1079" y="925"/>
                    <a:pt x="1079" y="925"/>
                    <a:pt x="1079" y="925"/>
                  </a:cubicBezTo>
                  <a:cubicBezTo>
                    <a:pt x="1079" y="925"/>
                    <a:pt x="1078" y="926"/>
                    <a:pt x="1077" y="926"/>
                  </a:cubicBezTo>
                  <a:cubicBezTo>
                    <a:pt x="1077" y="926"/>
                    <a:pt x="1077" y="926"/>
                    <a:pt x="1077" y="926"/>
                  </a:cubicBezTo>
                  <a:cubicBezTo>
                    <a:pt x="1077" y="926"/>
                    <a:pt x="1076" y="926"/>
                    <a:pt x="1076" y="925"/>
                  </a:cubicBezTo>
                  <a:close/>
                  <a:moveTo>
                    <a:pt x="91" y="921"/>
                  </a:moveTo>
                  <a:cubicBezTo>
                    <a:pt x="88" y="917"/>
                    <a:pt x="85" y="912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2" y="908"/>
                    <a:pt x="82" y="908"/>
                    <a:pt x="82" y="908"/>
                  </a:cubicBezTo>
                  <a:cubicBezTo>
                    <a:pt x="81" y="907"/>
                    <a:pt x="82" y="906"/>
                    <a:pt x="82" y="905"/>
                  </a:cubicBezTo>
                  <a:cubicBezTo>
                    <a:pt x="82" y="905"/>
                    <a:pt x="82" y="905"/>
                    <a:pt x="82" y="905"/>
                  </a:cubicBezTo>
                  <a:cubicBezTo>
                    <a:pt x="83" y="904"/>
                    <a:pt x="85" y="905"/>
                    <a:pt x="85" y="906"/>
                  </a:cubicBezTo>
                  <a:cubicBezTo>
                    <a:pt x="85" y="906"/>
                    <a:pt x="85" y="906"/>
                    <a:pt x="85" y="906"/>
                  </a:cubicBezTo>
                  <a:cubicBezTo>
                    <a:pt x="88" y="910"/>
                    <a:pt x="91" y="914"/>
                    <a:pt x="94" y="919"/>
                  </a:cubicBezTo>
                  <a:cubicBezTo>
                    <a:pt x="94" y="919"/>
                    <a:pt x="94" y="919"/>
                    <a:pt x="94" y="919"/>
                  </a:cubicBezTo>
                  <a:cubicBezTo>
                    <a:pt x="95" y="920"/>
                    <a:pt x="95" y="921"/>
                    <a:pt x="94" y="922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3" y="922"/>
                    <a:pt x="93" y="922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2" y="922"/>
                    <a:pt x="91" y="922"/>
                    <a:pt x="91" y="921"/>
                  </a:cubicBezTo>
                  <a:close/>
                  <a:moveTo>
                    <a:pt x="1092" y="898"/>
                  </a:moveTo>
                  <a:cubicBezTo>
                    <a:pt x="1091" y="897"/>
                    <a:pt x="1091" y="896"/>
                    <a:pt x="1091" y="895"/>
                  </a:cubicBezTo>
                  <a:cubicBezTo>
                    <a:pt x="1091" y="895"/>
                    <a:pt x="1091" y="895"/>
                    <a:pt x="1091" y="895"/>
                  </a:cubicBezTo>
                  <a:cubicBezTo>
                    <a:pt x="1094" y="890"/>
                    <a:pt x="1096" y="885"/>
                    <a:pt x="1098" y="881"/>
                  </a:cubicBezTo>
                  <a:cubicBezTo>
                    <a:pt x="1098" y="881"/>
                    <a:pt x="1098" y="881"/>
                    <a:pt x="1098" y="881"/>
                  </a:cubicBezTo>
                  <a:cubicBezTo>
                    <a:pt x="1099" y="880"/>
                    <a:pt x="1100" y="879"/>
                    <a:pt x="1101" y="880"/>
                  </a:cubicBezTo>
                  <a:cubicBezTo>
                    <a:pt x="1101" y="880"/>
                    <a:pt x="1101" y="880"/>
                    <a:pt x="1101" y="880"/>
                  </a:cubicBezTo>
                  <a:cubicBezTo>
                    <a:pt x="1102" y="880"/>
                    <a:pt x="1102" y="881"/>
                    <a:pt x="1102" y="882"/>
                  </a:cubicBezTo>
                  <a:cubicBezTo>
                    <a:pt x="1102" y="882"/>
                    <a:pt x="1102" y="882"/>
                    <a:pt x="1102" y="882"/>
                  </a:cubicBezTo>
                  <a:cubicBezTo>
                    <a:pt x="1099" y="887"/>
                    <a:pt x="1097" y="892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7"/>
                    <a:pt x="1094" y="898"/>
                    <a:pt x="1093" y="898"/>
                  </a:cubicBezTo>
                  <a:cubicBezTo>
                    <a:pt x="1093" y="898"/>
                    <a:pt x="1093" y="898"/>
                    <a:pt x="1093" y="898"/>
                  </a:cubicBezTo>
                  <a:cubicBezTo>
                    <a:pt x="1093" y="898"/>
                    <a:pt x="1092" y="898"/>
                    <a:pt x="1092" y="898"/>
                  </a:cubicBezTo>
                  <a:close/>
                  <a:moveTo>
                    <a:pt x="73" y="894"/>
                  </a:moveTo>
                  <a:cubicBezTo>
                    <a:pt x="71" y="889"/>
                    <a:pt x="68" y="885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80"/>
                    <a:pt x="65" y="880"/>
                    <a:pt x="65" y="880"/>
                  </a:cubicBezTo>
                  <a:cubicBezTo>
                    <a:pt x="65" y="879"/>
                    <a:pt x="65" y="878"/>
                    <a:pt x="66" y="877"/>
                  </a:cubicBezTo>
                  <a:cubicBezTo>
                    <a:pt x="66" y="877"/>
                    <a:pt x="66" y="877"/>
                    <a:pt x="66" y="877"/>
                  </a:cubicBezTo>
                  <a:cubicBezTo>
                    <a:pt x="67" y="877"/>
                    <a:pt x="68" y="877"/>
                    <a:pt x="69" y="878"/>
                  </a:cubicBezTo>
                  <a:cubicBezTo>
                    <a:pt x="69" y="878"/>
                    <a:pt x="69" y="878"/>
                    <a:pt x="69" y="878"/>
                  </a:cubicBezTo>
                  <a:cubicBezTo>
                    <a:pt x="71" y="883"/>
                    <a:pt x="74" y="887"/>
                    <a:pt x="77" y="892"/>
                  </a:cubicBezTo>
                  <a:cubicBezTo>
                    <a:pt x="77" y="892"/>
                    <a:pt x="77" y="892"/>
                    <a:pt x="77" y="892"/>
                  </a:cubicBezTo>
                  <a:cubicBezTo>
                    <a:pt x="77" y="893"/>
                    <a:pt x="77" y="894"/>
                    <a:pt x="76" y="895"/>
                  </a:cubicBezTo>
                  <a:cubicBezTo>
                    <a:pt x="76" y="895"/>
                    <a:pt x="76" y="895"/>
                    <a:pt x="76" y="895"/>
                  </a:cubicBezTo>
                  <a:cubicBezTo>
                    <a:pt x="76" y="895"/>
                    <a:pt x="75" y="895"/>
                    <a:pt x="75" y="895"/>
                  </a:cubicBezTo>
                  <a:cubicBezTo>
                    <a:pt x="75" y="895"/>
                    <a:pt x="75" y="895"/>
                    <a:pt x="75" y="895"/>
                  </a:cubicBezTo>
                  <a:cubicBezTo>
                    <a:pt x="74" y="895"/>
                    <a:pt x="74" y="895"/>
                    <a:pt x="73" y="894"/>
                  </a:cubicBezTo>
                  <a:close/>
                  <a:moveTo>
                    <a:pt x="1106" y="869"/>
                  </a:moveTo>
                  <a:cubicBezTo>
                    <a:pt x="1105" y="868"/>
                    <a:pt x="1105" y="867"/>
                    <a:pt x="1105" y="866"/>
                  </a:cubicBezTo>
                  <a:cubicBezTo>
                    <a:pt x="1105" y="866"/>
                    <a:pt x="1105" y="866"/>
                    <a:pt x="1105" y="866"/>
                  </a:cubicBezTo>
                  <a:cubicBezTo>
                    <a:pt x="1107" y="861"/>
                    <a:pt x="1109" y="857"/>
                    <a:pt x="1111" y="852"/>
                  </a:cubicBezTo>
                  <a:cubicBezTo>
                    <a:pt x="1111" y="852"/>
                    <a:pt x="1111" y="852"/>
                    <a:pt x="1111" y="852"/>
                  </a:cubicBezTo>
                  <a:cubicBezTo>
                    <a:pt x="1112" y="851"/>
                    <a:pt x="1113" y="850"/>
                    <a:pt x="1114" y="851"/>
                  </a:cubicBezTo>
                  <a:cubicBezTo>
                    <a:pt x="1114" y="851"/>
                    <a:pt x="1114" y="851"/>
                    <a:pt x="1114" y="851"/>
                  </a:cubicBezTo>
                  <a:cubicBezTo>
                    <a:pt x="1115" y="851"/>
                    <a:pt x="1115" y="852"/>
                    <a:pt x="1115" y="853"/>
                  </a:cubicBezTo>
                  <a:cubicBezTo>
                    <a:pt x="1115" y="853"/>
                    <a:pt x="1115" y="853"/>
                    <a:pt x="1115" y="853"/>
                  </a:cubicBezTo>
                  <a:cubicBezTo>
                    <a:pt x="1113" y="858"/>
                    <a:pt x="1111" y="863"/>
                    <a:pt x="1109" y="868"/>
                  </a:cubicBezTo>
                  <a:cubicBezTo>
                    <a:pt x="1109" y="868"/>
                    <a:pt x="1109" y="868"/>
                    <a:pt x="1109" y="868"/>
                  </a:cubicBezTo>
                  <a:cubicBezTo>
                    <a:pt x="1108" y="869"/>
                    <a:pt x="1108" y="869"/>
                    <a:pt x="1107" y="869"/>
                  </a:cubicBezTo>
                  <a:cubicBezTo>
                    <a:pt x="1107" y="869"/>
                    <a:pt x="1107" y="869"/>
                    <a:pt x="1107" y="869"/>
                  </a:cubicBezTo>
                  <a:cubicBezTo>
                    <a:pt x="1107" y="869"/>
                    <a:pt x="1106" y="869"/>
                    <a:pt x="1106" y="869"/>
                  </a:cubicBezTo>
                  <a:close/>
                  <a:moveTo>
                    <a:pt x="58" y="866"/>
                  </a:moveTo>
                  <a:cubicBezTo>
                    <a:pt x="55" y="861"/>
                    <a:pt x="53" y="856"/>
                    <a:pt x="51" y="852"/>
                  </a:cubicBezTo>
                  <a:cubicBezTo>
                    <a:pt x="51" y="852"/>
                    <a:pt x="51" y="852"/>
                    <a:pt x="51" y="852"/>
                  </a:cubicBezTo>
                  <a:cubicBezTo>
                    <a:pt x="50" y="851"/>
                    <a:pt x="51" y="849"/>
                    <a:pt x="52" y="849"/>
                  </a:cubicBezTo>
                  <a:cubicBezTo>
                    <a:pt x="52" y="849"/>
                    <a:pt x="52" y="849"/>
                    <a:pt x="52" y="849"/>
                  </a:cubicBezTo>
                  <a:cubicBezTo>
                    <a:pt x="53" y="848"/>
                    <a:pt x="54" y="849"/>
                    <a:pt x="54" y="850"/>
                  </a:cubicBezTo>
                  <a:cubicBezTo>
                    <a:pt x="54" y="850"/>
                    <a:pt x="54" y="850"/>
                    <a:pt x="54" y="850"/>
                  </a:cubicBezTo>
                  <a:cubicBezTo>
                    <a:pt x="57" y="855"/>
                    <a:pt x="59" y="859"/>
                    <a:pt x="61" y="864"/>
                  </a:cubicBezTo>
                  <a:cubicBezTo>
                    <a:pt x="61" y="864"/>
                    <a:pt x="61" y="864"/>
                    <a:pt x="61" y="864"/>
                  </a:cubicBezTo>
                  <a:cubicBezTo>
                    <a:pt x="62" y="865"/>
                    <a:pt x="61" y="866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60" y="867"/>
                    <a:pt x="60" y="867"/>
                    <a:pt x="60" y="867"/>
                  </a:cubicBezTo>
                  <a:cubicBezTo>
                    <a:pt x="59" y="867"/>
                    <a:pt x="58" y="867"/>
                    <a:pt x="58" y="866"/>
                  </a:cubicBezTo>
                  <a:close/>
                  <a:moveTo>
                    <a:pt x="1118" y="839"/>
                  </a:moveTo>
                  <a:cubicBezTo>
                    <a:pt x="1117" y="839"/>
                    <a:pt x="1117" y="838"/>
                    <a:pt x="1117" y="837"/>
                  </a:cubicBezTo>
                  <a:cubicBezTo>
                    <a:pt x="1117" y="837"/>
                    <a:pt x="1117" y="837"/>
                    <a:pt x="1117" y="837"/>
                  </a:cubicBezTo>
                  <a:cubicBezTo>
                    <a:pt x="1119" y="832"/>
                    <a:pt x="1121" y="827"/>
                    <a:pt x="1123" y="822"/>
                  </a:cubicBezTo>
                  <a:cubicBezTo>
                    <a:pt x="1123" y="822"/>
                    <a:pt x="1123" y="822"/>
                    <a:pt x="1123" y="822"/>
                  </a:cubicBezTo>
                  <a:cubicBezTo>
                    <a:pt x="1123" y="821"/>
                    <a:pt x="1124" y="820"/>
                    <a:pt x="1125" y="821"/>
                  </a:cubicBezTo>
                  <a:cubicBezTo>
                    <a:pt x="1125" y="821"/>
                    <a:pt x="1125" y="821"/>
                    <a:pt x="1125" y="821"/>
                  </a:cubicBezTo>
                  <a:cubicBezTo>
                    <a:pt x="1127" y="821"/>
                    <a:pt x="1127" y="822"/>
                    <a:pt x="1127" y="823"/>
                  </a:cubicBezTo>
                  <a:cubicBezTo>
                    <a:pt x="1127" y="823"/>
                    <a:pt x="1127" y="823"/>
                    <a:pt x="1127" y="823"/>
                  </a:cubicBezTo>
                  <a:cubicBezTo>
                    <a:pt x="1125" y="828"/>
                    <a:pt x="1123" y="833"/>
                    <a:pt x="1121" y="838"/>
                  </a:cubicBezTo>
                  <a:cubicBezTo>
                    <a:pt x="1121" y="838"/>
                    <a:pt x="1121" y="838"/>
                    <a:pt x="1121" y="838"/>
                  </a:cubicBezTo>
                  <a:cubicBezTo>
                    <a:pt x="1121" y="839"/>
                    <a:pt x="1120" y="840"/>
                    <a:pt x="1119" y="840"/>
                  </a:cubicBezTo>
                  <a:cubicBezTo>
                    <a:pt x="1119" y="840"/>
                    <a:pt x="1119" y="840"/>
                    <a:pt x="1119" y="840"/>
                  </a:cubicBezTo>
                  <a:cubicBezTo>
                    <a:pt x="1119" y="840"/>
                    <a:pt x="1119" y="840"/>
                    <a:pt x="1118" y="839"/>
                  </a:cubicBezTo>
                  <a:close/>
                  <a:moveTo>
                    <a:pt x="44" y="837"/>
                  </a:moveTo>
                  <a:cubicBezTo>
                    <a:pt x="42" y="832"/>
                    <a:pt x="40" y="827"/>
                    <a:pt x="38" y="822"/>
                  </a:cubicBezTo>
                  <a:cubicBezTo>
                    <a:pt x="38" y="822"/>
                    <a:pt x="38" y="822"/>
                    <a:pt x="38" y="822"/>
                  </a:cubicBezTo>
                  <a:cubicBezTo>
                    <a:pt x="38" y="821"/>
                    <a:pt x="38" y="820"/>
                    <a:pt x="39" y="819"/>
                  </a:cubicBezTo>
                  <a:cubicBezTo>
                    <a:pt x="39" y="819"/>
                    <a:pt x="39" y="819"/>
                    <a:pt x="39" y="819"/>
                  </a:cubicBezTo>
                  <a:cubicBezTo>
                    <a:pt x="40" y="819"/>
                    <a:pt x="41" y="820"/>
                    <a:pt x="42" y="821"/>
                  </a:cubicBezTo>
                  <a:cubicBezTo>
                    <a:pt x="42" y="821"/>
                    <a:pt x="42" y="821"/>
                    <a:pt x="42" y="821"/>
                  </a:cubicBezTo>
                  <a:cubicBezTo>
                    <a:pt x="44" y="826"/>
                    <a:pt x="46" y="830"/>
                    <a:pt x="48" y="835"/>
                  </a:cubicBezTo>
                  <a:cubicBezTo>
                    <a:pt x="48" y="835"/>
                    <a:pt x="48" y="835"/>
                    <a:pt x="48" y="835"/>
                  </a:cubicBezTo>
                  <a:cubicBezTo>
                    <a:pt x="48" y="836"/>
                    <a:pt x="48" y="838"/>
                    <a:pt x="47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6" y="838"/>
                    <a:pt x="46" y="838"/>
                    <a:pt x="46" y="838"/>
                  </a:cubicBezTo>
                  <a:cubicBezTo>
                    <a:pt x="45" y="838"/>
                    <a:pt x="44" y="838"/>
                    <a:pt x="44" y="837"/>
                  </a:cubicBezTo>
                  <a:close/>
                  <a:moveTo>
                    <a:pt x="1129" y="809"/>
                  </a:moveTo>
                  <a:cubicBezTo>
                    <a:pt x="1128" y="809"/>
                    <a:pt x="1128" y="808"/>
                    <a:pt x="1128" y="807"/>
                  </a:cubicBezTo>
                  <a:cubicBezTo>
                    <a:pt x="1128" y="807"/>
                    <a:pt x="1128" y="807"/>
                    <a:pt x="1128" y="807"/>
                  </a:cubicBezTo>
                  <a:cubicBezTo>
                    <a:pt x="1130" y="802"/>
                    <a:pt x="1131" y="797"/>
                    <a:pt x="1133" y="792"/>
                  </a:cubicBezTo>
                  <a:cubicBezTo>
                    <a:pt x="1133" y="792"/>
                    <a:pt x="1133" y="792"/>
                    <a:pt x="1133" y="792"/>
                  </a:cubicBezTo>
                  <a:cubicBezTo>
                    <a:pt x="1133" y="791"/>
                    <a:pt x="1134" y="790"/>
                    <a:pt x="1135" y="790"/>
                  </a:cubicBezTo>
                  <a:cubicBezTo>
                    <a:pt x="1135" y="790"/>
                    <a:pt x="1135" y="790"/>
                    <a:pt x="1135" y="790"/>
                  </a:cubicBezTo>
                  <a:cubicBezTo>
                    <a:pt x="1136" y="791"/>
                    <a:pt x="1137" y="792"/>
                    <a:pt x="1137" y="793"/>
                  </a:cubicBezTo>
                  <a:cubicBezTo>
                    <a:pt x="1137" y="793"/>
                    <a:pt x="1137" y="793"/>
                    <a:pt x="1137" y="793"/>
                  </a:cubicBezTo>
                  <a:cubicBezTo>
                    <a:pt x="1135" y="798"/>
                    <a:pt x="1134" y="803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8"/>
                    <a:pt x="1132" y="808"/>
                    <a:pt x="1132" y="808"/>
                  </a:cubicBezTo>
                  <a:cubicBezTo>
                    <a:pt x="1132" y="809"/>
                    <a:pt x="1131" y="809"/>
                    <a:pt x="1130" y="809"/>
                  </a:cubicBezTo>
                  <a:cubicBezTo>
                    <a:pt x="1130" y="809"/>
                    <a:pt x="1130" y="809"/>
                    <a:pt x="1130" y="809"/>
                  </a:cubicBezTo>
                  <a:cubicBezTo>
                    <a:pt x="1130" y="809"/>
                    <a:pt x="1130" y="809"/>
                    <a:pt x="1129" y="809"/>
                  </a:cubicBezTo>
                  <a:close/>
                  <a:moveTo>
                    <a:pt x="32" y="807"/>
                  </a:moveTo>
                  <a:cubicBezTo>
                    <a:pt x="31" y="802"/>
                    <a:pt x="29" y="797"/>
                    <a:pt x="27" y="792"/>
                  </a:cubicBezTo>
                  <a:cubicBezTo>
                    <a:pt x="27" y="792"/>
                    <a:pt x="27" y="792"/>
                    <a:pt x="27" y="792"/>
                  </a:cubicBezTo>
                  <a:cubicBezTo>
                    <a:pt x="27" y="791"/>
                    <a:pt x="27" y="790"/>
                    <a:pt x="28" y="789"/>
                  </a:cubicBezTo>
                  <a:cubicBezTo>
                    <a:pt x="28" y="789"/>
                    <a:pt x="28" y="789"/>
                    <a:pt x="28" y="789"/>
                  </a:cubicBezTo>
                  <a:cubicBezTo>
                    <a:pt x="30" y="789"/>
                    <a:pt x="31" y="790"/>
                    <a:pt x="31" y="791"/>
                  </a:cubicBezTo>
                  <a:cubicBezTo>
                    <a:pt x="31" y="791"/>
                    <a:pt x="31" y="791"/>
                    <a:pt x="31" y="791"/>
                  </a:cubicBezTo>
                  <a:cubicBezTo>
                    <a:pt x="33" y="796"/>
                    <a:pt x="34" y="801"/>
                    <a:pt x="36" y="806"/>
                  </a:cubicBezTo>
                  <a:cubicBezTo>
                    <a:pt x="36" y="806"/>
                    <a:pt x="36" y="806"/>
                    <a:pt x="36" y="806"/>
                  </a:cubicBezTo>
                  <a:cubicBezTo>
                    <a:pt x="36" y="807"/>
                    <a:pt x="36" y="808"/>
                    <a:pt x="35" y="808"/>
                  </a:cubicBezTo>
                  <a:cubicBezTo>
                    <a:pt x="35" y="808"/>
                    <a:pt x="35" y="808"/>
                    <a:pt x="35" y="808"/>
                  </a:cubicBezTo>
                  <a:cubicBezTo>
                    <a:pt x="35" y="808"/>
                    <a:pt x="34" y="808"/>
                    <a:pt x="34" y="808"/>
                  </a:cubicBezTo>
                  <a:cubicBezTo>
                    <a:pt x="34" y="808"/>
                    <a:pt x="34" y="808"/>
                    <a:pt x="34" y="808"/>
                  </a:cubicBezTo>
                  <a:cubicBezTo>
                    <a:pt x="33" y="808"/>
                    <a:pt x="33" y="808"/>
                    <a:pt x="32" y="807"/>
                  </a:cubicBezTo>
                  <a:close/>
                  <a:moveTo>
                    <a:pt x="1139" y="779"/>
                  </a:moveTo>
                  <a:cubicBezTo>
                    <a:pt x="1138" y="778"/>
                    <a:pt x="1137" y="777"/>
                    <a:pt x="1137" y="776"/>
                  </a:cubicBezTo>
                  <a:cubicBezTo>
                    <a:pt x="1137" y="776"/>
                    <a:pt x="1137" y="776"/>
                    <a:pt x="1137" y="776"/>
                  </a:cubicBezTo>
                  <a:cubicBezTo>
                    <a:pt x="1139" y="771"/>
                    <a:pt x="1140" y="766"/>
                    <a:pt x="1141" y="761"/>
                  </a:cubicBezTo>
                  <a:cubicBezTo>
                    <a:pt x="1141" y="761"/>
                    <a:pt x="1141" y="761"/>
                    <a:pt x="1141" y="761"/>
                  </a:cubicBezTo>
                  <a:cubicBezTo>
                    <a:pt x="1142" y="760"/>
                    <a:pt x="1143" y="759"/>
                    <a:pt x="1144" y="760"/>
                  </a:cubicBezTo>
                  <a:cubicBezTo>
                    <a:pt x="1144" y="760"/>
                    <a:pt x="1144" y="760"/>
                    <a:pt x="1144" y="760"/>
                  </a:cubicBezTo>
                  <a:cubicBezTo>
                    <a:pt x="1145" y="760"/>
                    <a:pt x="1146" y="761"/>
                    <a:pt x="1145" y="762"/>
                  </a:cubicBezTo>
                  <a:cubicBezTo>
                    <a:pt x="1145" y="762"/>
                    <a:pt x="1145" y="762"/>
                    <a:pt x="1145" y="762"/>
                  </a:cubicBezTo>
                  <a:cubicBezTo>
                    <a:pt x="1144" y="767"/>
                    <a:pt x="1143" y="772"/>
                    <a:pt x="1141" y="777"/>
                  </a:cubicBezTo>
                  <a:cubicBezTo>
                    <a:pt x="1141" y="777"/>
                    <a:pt x="1141" y="777"/>
                    <a:pt x="1141" y="777"/>
                  </a:cubicBezTo>
                  <a:cubicBezTo>
                    <a:pt x="1141" y="778"/>
                    <a:pt x="1140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ubicBezTo>
                    <a:pt x="1139" y="779"/>
                    <a:pt x="1139" y="779"/>
                    <a:pt x="1139" y="779"/>
                  </a:cubicBezTo>
                  <a:close/>
                  <a:moveTo>
                    <a:pt x="22" y="776"/>
                  </a:moveTo>
                  <a:cubicBezTo>
                    <a:pt x="21" y="771"/>
                    <a:pt x="20" y="766"/>
                    <a:pt x="18" y="761"/>
                  </a:cubicBezTo>
                  <a:cubicBezTo>
                    <a:pt x="18" y="761"/>
                    <a:pt x="18" y="761"/>
                    <a:pt x="18" y="761"/>
                  </a:cubicBezTo>
                  <a:cubicBezTo>
                    <a:pt x="18" y="760"/>
                    <a:pt x="19" y="759"/>
                    <a:pt x="20" y="759"/>
                  </a:cubicBezTo>
                  <a:cubicBezTo>
                    <a:pt x="20" y="759"/>
                    <a:pt x="20" y="759"/>
                    <a:pt x="20" y="759"/>
                  </a:cubicBezTo>
                  <a:cubicBezTo>
                    <a:pt x="21" y="758"/>
                    <a:pt x="22" y="759"/>
                    <a:pt x="22" y="760"/>
                  </a:cubicBezTo>
                  <a:cubicBezTo>
                    <a:pt x="22" y="760"/>
                    <a:pt x="22" y="760"/>
                    <a:pt x="22" y="760"/>
                  </a:cubicBezTo>
                  <a:cubicBezTo>
                    <a:pt x="23" y="765"/>
                    <a:pt x="25" y="770"/>
                    <a:pt x="26" y="775"/>
                  </a:cubicBezTo>
                  <a:cubicBezTo>
                    <a:pt x="26" y="775"/>
                    <a:pt x="26" y="775"/>
                    <a:pt x="26" y="775"/>
                  </a:cubicBezTo>
                  <a:cubicBezTo>
                    <a:pt x="27" y="776"/>
                    <a:pt x="26" y="778"/>
                    <a:pt x="25" y="778"/>
                  </a:cubicBezTo>
                  <a:cubicBezTo>
                    <a:pt x="25" y="778"/>
                    <a:pt x="25" y="778"/>
                    <a:pt x="25" y="778"/>
                  </a:cubicBezTo>
                  <a:cubicBezTo>
                    <a:pt x="25" y="778"/>
                    <a:pt x="25" y="778"/>
                    <a:pt x="24" y="778"/>
                  </a:cubicBezTo>
                  <a:cubicBezTo>
                    <a:pt x="24" y="778"/>
                    <a:pt x="24" y="778"/>
                    <a:pt x="24" y="778"/>
                  </a:cubicBezTo>
                  <a:cubicBezTo>
                    <a:pt x="24" y="778"/>
                    <a:pt x="23" y="777"/>
                    <a:pt x="22" y="776"/>
                  </a:cubicBezTo>
                  <a:close/>
                  <a:moveTo>
                    <a:pt x="1147" y="748"/>
                  </a:moveTo>
                  <a:cubicBezTo>
                    <a:pt x="1146" y="748"/>
                    <a:pt x="1145" y="747"/>
                    <a:pt x="1145" y="745"/>
                  </a:cubicBezTo>
                  <a:cubicBezTo>
                    <a:pt x="1145" y="745"/>
                    <a:pt x="1145" y="745"/>
                    <a:pt x="1145" y="745"/>
                  </a:cubicBezTo>
                  <a:cubicBezTo>
                    <a:pt x="1146" y="740"/>
                    <a:pt x="1147" y="735"/>
                    <a:pt x="1148" y="730"/>
                  </a:cubicBezTo>
                  <a:cubicBezTo>
                    <a:pt x="1148" y="730"/>
                    <a:pt x="1148" y="730"/>
                    <a:pt x="1148" y="730"/>
                  </a:cubicBezTo>
                  <a:cubicBezTo>
                    <a:pt x="1149" y="729"/>
                    <a:pt x="1150" y="728"/>
                    <a:pt x="1151" y="728"/>
                  </a:cubicBezTo>
                  <a:cubicBezTo>
                    <a:pt x="1151" y="728"/>
                    <a:pt x="1151" y="728"/>
                    <a:pt x="1151" y="728"/>
                  </a:cubicBezTo>
                  <a:cubicBezTo>
                    <a:pt x="1152" y="729"/>
                    <a:pt x="1153" y="730"/>
                    <a:pt x="1152" y="731"/>
                  </a:cubicBezTo>
                  <a:cubicBezTo>
                    <a:pt x="1152" y="731"/>
                    <a:pt x="1152" y="731"/>
                    <a:pt x="1152" y="731"/>
                  </a:cubicBezTo>
                  <a:cubicBezTo>
                    <a:pt x="1151" y="736"/>
                    <a:pt x="1150" y="741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6"/>
                    <a:pt x="1149" y="746"/>
                    <a:pt x="1149" y="746"/>
                  </a:cubicBezTo>
                  <a:cubicBezTo>
                    <a:pt x="1149" y="747"/>
                    <a:pt x="1148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ubicBezTo>
                    <a:pt x="1147" y="748"/>
                    <a:pt x="1147" y="748"/>
                    <a:pt x="1147" y="748"/>
                  </a:cubicBezTo>
                  <a:close/>
                  <a:moveTo>
                    <a:pt x="15" y="745"/>
                  </a:moveTo>
                  <a:cubicBezTo>
                    <a:pt x="13" y="740"/>
                    <a:pt x="12" y="735"/>
                    <a:pt x="11" y="730"/>
                  </a:cubicBezTo>
                  <a:cubicBezTo>
                    <a:pt x="11" y="730"/>
                    <a:pt x="11" y="730"/>
                    <a:pt x="11" y="730"/>
                  </a:cubicBezTo>
                  <a:cubicBezTo>
                    <a:pt x="11" y="729"/>
                    <a:pt x="12" y="728"/>
                    <a:pt x="13" y="727"/>
                  </a:cubicBezTo>
                  <a:cubicBezTo>
                    <a:pt x="13" y="727"/>
                    <a:pt x="13" y="727"/>
                    <a:pt x="13" y="727"/>
                  </a:cubicBezTo>
                  <a:cubicBezTo>
                    <a:pt x="14" y="727"/>
                    <a:pt x="15" y="728"/>
                    <a:pt x="15" y="729"/>
                  </a:cubicBezTo>
                  <a:cubicBezTo>
                    <a:pt x="15" y="729"/>
                    <a:pt x="15" y="729"/>
                    <a:pt x="15" y="729"/>
                  </a:cubicBezTo>
                  <a:cubicBezTo>
                    <a:pt x="16" y="734"/>
                    <a:pt x="17" y="739"/>
                    <a:pt x="18" y="744"/>
                  </a:cubicBezTo>
                  <a:cubicBezTo>
                    <a:pt x="18" y="744"/>
                    <a:pt x="18" y="744"/>
                    <a:pt x="18" y="744"/>
                  </a:cubicBezTo>
                  <a:cubicBezTo>
                    <a:pt x="19" y="746"/>
                    <a:pt x="18" y="747"/>
                    <a:pt x="17" y="747"/>
                  </a:cubicBezTo>
                  <a:cubicBezTo>
                    <a:pt x="17" y="747"/>
                    <a:pt x="17" y="747"/>
                    <a:pt x="17" y="747"/>
                  </a:cubicBezTo>
                  <a:cubicBezTo>
                    <a:pt x="17" y="747"/>
                    <a:pt x="17" y="747"/>
                    <a:pt x="16" y="747"/>
                  </a:cubicBezTo>
                  <a:cubicBezTo>
                    <a:pt x="16" y="747"/>
                    <a:pt x="16" y="747"/>
                    <a:pt x="16" y="747"/>
                  </a:cubicBezTo>
                  <a:cubicBezTo>
                    <a:pt x="16" y="747"/>
                    <a:pt x="15" y="746"/>
                    <a:pt x="15" y="745"/>
                  </a:cubicBezTo>
                  <a:close/>
                  <a:moveTo>
                    <a:pt x="1153" y="717"/>
                  </a:moveTo>
                  <a:cubicBezTo>
                    <a:pt x="1152" y="716"/>
                    <a:pt x="1151" y="715"/>
                    <a:pt x="1151" y="714"/>
                  </a:cubicBezTo>
                  <a:cubicBezTo>
                    <a:pt x="1151" y="714"/>
                    <a:pt x="1151" y="714"/>
                    <a:pt x="1151" y="714"/>
                  </a:cubicBezTo>
                  <a:cubicBezTo>
                    <a:pt x="1152" y="709"/>
                    <a:pt x="1153" y="704"/>
                    <a:pt x="1154" y="699"/>
                  </a:cubicBezTo>
                  <a:cubicBezTo>
                    <a:pt x="1154" y="699"/>
                    <a:pt x="1154" y="699"/>
                    <a:pt x="1154" y="699"/>
                  </a:cubicBezTo>
                  <a:cubicBezTo>
                    <a:pt x="1154" y="698"/>
                    <a:pt x="1155" y="697"/>
                    <a:pt x="1156" y="697"/>
                  </a:cubicBezTo>
                  <a:cubicBezTo>
                    <a:pt x="1156" y="697"/>
                    <a:pt x="1156" y="697"/>
                    <a:pt x="1156" y="697"/>
                  </a:cubicBezTo>
                  <a:cubicBezTo>
                    <a:pt x="1158" y="697"/>
                    <a:pt x="1158" y="698"/>
                    <a:pt x="1158" y="699"/>
                  </a:cubicBezTo>
                  <a:cubicBezTo>
                    <a:pt x="1158" y="699"/>
                    <a:pt x="1158" y="699"/>
                    <a:pt x="1158" y="699"/>
                  </a:cubicBezTo>
                  <a:cubicBezTo>
                    <a:pt x="1157" y="705"/>
                    <a:pt x="1156" y="710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5"/>
                    <a:pt x="1155" y="715"/>
                    <a:pt x="1155" y="715"/>
                  </a:cubicBezTo>
                  <a:cubicBezTo>
                    <a:pt x="1155" y="716"/>
                    <a:pt x="1154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ubicBezTo>
                    <a:pt x="1153" y="717"/>
                    <a:pt x="1153" y="717"/>
                    <a:pt x="1153" y="717"/>
                  </a:cubicBezTo>
                  <a:close/>
                  <a:moveTo>
                    <a:pt x="8" y="714"/>
                  </a:moveTo>
                  <a:cubicBezTo>
                    <a:pt x="8" y="709"/>
                    <a:pt x="7" y="703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6" y="697"/>
                    <a:pt x="7" y="696"/>
                    <a:pt x="8" y="696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10" y="696"/>
                    <a:pt x="10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1" y="703"/>
                    <a:pt x="11" y="708"/>
                    <a:pt x="12" y="713"/>
                  </a:cubicBezTo>
                  <a:cubicBezTo>
                    <a:pt x="12" y="713"/>
                    <a:pt x="12" y="713"/>
                    <a:pt x="12" y="713"/>
                  </a:cubicBezTo>
                  <a:cubicBezTo>
                    <a:pt x="13" y="714"/>
                    <a:pt x="12" y="715"/>
                    <a:pt x="11" y="715"/>
                  </a:cubicBezTo>
                  <a:cubicBezTo>
                    <a:pt x="11" y="715"/>
                    <a:pt x="11" y="715"/>
                    <a:pt x="11" y="715"/>
                  </a:cubicBezTo>
                  <a:cubicBezTo>
                    <a:pt x="11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9" y="716"/>
                    <a:pt x="9" y="715"/>
                    <a:pt x="8" y="714"/>
                  </a:cubicBezTo>
                  <a:close/>
                  <a:moveTo>
                    <a:pt x="1158" y="685"/>
                  </a:moveTo>
                  <a:cubicBezTo>
                    <a:pt x="1157" y="685"/>
                    <a:pt x="1156" y="684"/>
                    <a:pt x="1156" y="683"/>
                  </a:cubicBezTo>
                  <a:cubicBezTo>
                    <a:pt x="1156" y="683"/>
                    <a:pt x="1156" y="683"/>
                    <a:pt x="1156" y="683"/>
                  </a:cubicBezTo>
                  <a:cubicBezTo>
                    <a:pt x="1157" y="678"/>
                    <a:pt x="1158" y="672"/>
                    <a:pt x="1159" y="667"/>
                  </a:cubicBezTo>
                  <a:cubicBezTo>
                    <a:pt x="1159" y="667"/>
                    <a:pt x="1159" y="667"/>
                    <a:pt x="1159" y="667"/>
                  </a:cubicBezTo>
                  <a:cubicBezTo>
                    <a:pt x="1159" y="666"/>
                    <a:pt x="1160" y="665"/>
                    <a:pt x="1161" y="665"/>
                  </a:cubicBezTo>
                  <a:cubicBezTo>
                    <a:pt x="1161" y="665"/>
                    <a:pt x="1161" y="665"/>
                    <a:pt x="1161" y="665"/>
                  </a:cubicBezTo>
                  <a:cubicBezTo>
                    <a:pt x="1162" y="665"/>
                    <a:pt x="1163" y="666"/>
                    <a:pt x="1162" y="668"/>
                  </a:cubicBezTo>
                  <a:cubicBezTo>
                    <a:pt x="1162" y="668"/>
                    <a:pt x="1162" y="668"/>
                    <a:pt x="1162" y="668"/>
                  </a:cubicBezTo>
                  <a:cubicBezTo>
                    <a:pt x="1162" y="673"/>
                    <a:pt x="1161" y="678"/>
                    <a:pt x="1160" y="683"/>
                  </a:cubicBezTo>
                  <a:cubicBezTo>
                    <a:pt x="1160" y="683"/>
                    <a:pt x="1160" y="683"/>
                    <a:pt x="1160" y="683"/>
                  </a:cubicBezTo>
                  <a:cubicBezTo>
                    <a:pt x="1160" y="684"/>
                    <a:pt x="1159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ubicBezTo>
                    <a:pt x="1158" y="685"/>
                    <a:pt x="1158" y="685"/>
                    <a:pt x="1158" y="685"/>
                  </a:cubicBezTo>
                  <a:close/>
                  <a:moveTo>
                    <a:pt x="4" y="682"/>
                  </a:moveTo>
                  <a:cubicBezTo>
                    <a:pt x="3" y="677"/>
                    <a:pt x="3" y="671"/>
                    <a:pt x="2" y="666"/>
                  </a:cubicBezTo>
                  <a:cubicBezTo>
                    <a:pt x="2" y="666"/>
                    <a:pt x="2" y="666"/>
                    <a:pt x="2" y="666"/>
                  </a:cubicBezTo>
                  <a:cubicBezTo>
                    <a:pt x="2" y="665"/>
                    <a:pt x="3" y="664"/>
                    <a:pt x="4" y="664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5" y="664"/>
                    <a:pt x="6" y="665"/>
                    <a:pt x="6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7" y="671"/>
                    <a:pt x="7" y="676"/>
                    <a:pt x="8" y="682"/>
                  </a:cubicBezTo>
                  <a:cubicBezTo>
                    <a:pt x="8" y="682"/>
                    <a:pt x="8" y="682"/>
                    <a:pt x="8" y="682"/>
                  </a:cubicBezTo>
                  <a:cubicBezTo>
                    <a:pt x="8" y="683"/>
                    <a:pt x="7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4" y="683"/>
                    <a:pt x="4" y="682"/>
                  </a:cubicBezTo>
                  <a:close/>
                  <a:moveTo>
                    <a:pt x="1162" y="653"/>
                  </a:moveTo>
                  <a:cubicBezTo>
                    <a:pt x="1161" y="653"/>
                    <a:pt x="1160" y="652"/>
                    <a:pt x="1160" y="651"/>
                  </a:cubicBezTo>
                  <a:cubicBezTo>
                    <a:pt x="1160" y="651"/>
                    <a:pt x="1160" y="651"/>
                    <a:pt x="1160" y="651"/>
                  </a:cubicBezTo>
                  <a:cubicBezTo>
                    <a:pt x="1161" y="646"/>
                    <a:pt x="1161" y="641"/>
                    <a:pt x="1162" y="635"/>
                  </a:cubicBezTo>
                  <a:cubicBezTo>
                    <a:pt x="1162" y="635"/>
                    <a:pt x="1162" y="635"/>
                    <a:pt x="1162" y="635"/>
                  </a:cubicBezTo>
                  <a:cubicBezTo>
                    <a:pt x="1162" y="634"/>
                    <a:pt x="1163" y="633"/>
                    <a:pt x="1164" y="634"/>
                  </a:cubicBezTo>
                  <a:cubicBezTo>
                    <a:pt x="1164" y="634"/>
                    <a:pt x="1164" y="634"/>
                    <a:pt x="1164" y="634"/>
                  </a:cubicBezTo>
                  <a:cubicBezTo>
                    <a:pt x="1165" y="634"/>
                    <a:pt x="1166" y="635"/>
                    <a:pt x="1166" y="636"/>
                  </a:cubicBezTo>
                  <a:cubicBezTo>
                    <a:pt x="1166" y="636"/>
                    <a:pt x="1166" y="636"/>
                    <a:pt x="1166" y="636"/>
                  </a:cubicBezTo>
                  <a:cubicBezTo>
                    <a:pt x="1165" y="641"/>
                    <a:pt x="1165" y="646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2"/>
                    <a:pt x="1164" y="652"/>
                    <a:pt x="1164" y="652"/>
                  </a:cubicBezTo>
                  <a:cubicBezTo>
                    <a:pt x="1164" y="653"/>
                    <a:pt x="1163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ubicBezTo>
                    <a:pt x="1162" y="653"/>
                    <a:pt x="1162" y="653"/>
                    <a:pt x="1162" y="653"/>
                  </a:cubicBezTo>
                  <a:close/>
                  <a:moveTo>
                    <a:pt x="1" y="650"/>
                  </a:moveTo>
                  <a:cubicBezTo>
                    <a:pt x="1" y="645"/>
                    <a:pt x="1" y="639"/>
                    <a:pt x="1" y="634"/>
                  </a:cubicBezTo>
                  <a:cubicBezTo>
                    <a:pt x="1" y="634"/>
                    <a:pt x="1" y="634"/>
                    <a:pt x="1" y="634"/>
                  </a:cubicBezTo>
                  <a:cubicBezTo>
                    <a:pt x="1" y="633"/>
                    <a:pt x="1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5" y="633"/>
                    <a:pt x="5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9"/>
                    <a:pt x="5" y="645"/>
                    <a:pt x="5" y="650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5" y="651"/>
                    <a:pt x="5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1" y="651"/>
                    <a:pt x="1" y="650"/>
                  </a:cubicBezTo>
                  <a:close/>
                  <a:moveTo>
                    <a:pt x="1165" y="622"/>
                  </a:moveTo>
                  <a:cubicBezTo>
                    <a:pt x="1163" y="621"/>
                    <a:pt x="1163" y="621"/>
                    <a:pt x="1163" y="619"/>
                  </a:cubicBezTo>
                  <a:cubicBezTo>
                    <a:pt x="1163" y="619"/>
                    <a:pt x="1163" y="619"/>
                    <a:pt x="1163" y="619"/>
                  </a:cubicBezTo>
                  <a:cubicBezTo>
                    <a:pt x="1163" y="614"/>
                    <a:pt x="1163" y="609"/>
                    <a:pt x="1163" y="604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3" y="602"/>
                    <a:pt x="1164" y="602"/>
                    <a:pt x="1166" y="602"/>
                  </a:cubicBezTo>
                  <a:cubicBezTo>
                    <a:pt x="1166" y="602"/>
                    <a:pt x="1166" y="602"/>
                    <a:pt x="1166" y="602"/>
                  </a:cubicBezTo>
                  <a:cubicBezTo>
                    <a:pt x="1167" y="602"/>
                    <a:pt x="1167" y="603"/>
                    <a:pt x="1167" y="604"/>
                  </a:cubicBezTo>
                  <a:cubicBezTo>
                    <a:pt x="1167" y="604"/>
                    <a:pt x="1167" y="604"/>
                    <a:pt x="1167" y="604"/>
                  </a:cubicBezTo>
                  <a:cubicBezTo>
                    <a:pt x="1167" y="609"/>
                    <a:pt x="1167" y="614"/>
                    <a:pt x="1167" y="620"/>
                  </a:cubicBezTo>
                  <a:cubicBezTo>
                    <a:pt x="1167" y="620"/>
                    <a:pt x="1167" y="620"/>
                    <a:pt x="1167" y="620"/>
                  </a:cubicBezTo>
                  <a:cubicBezTo>
                    <a:pt x="1167" y="621"/>
                    <a:pt x="1166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ubicBezTo>
                    <a:pt x="1165" y="622"/>
                    <a:pt x="1165" y="622"/>
                    <a:pt x="1165" y="622"/>
                  </a:cubicBezTo>
                  <a:close/>
                  <a:moveTo>
                    <a:pt x="0" y="618"/>
                  </a:moveTo>
                  <a:cubicBezTo>
                    <a:pt x="0" y="616"/>
                    <a:pt x="0" y="613"/>
                    <a:pt x="0" y="61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08"/>
                    <a:pt x="0" y="605"/>
                    <a:pt x="0" y="602"/>
                  </a:cubicBezTo>
                  <a:cubicBezTo>
                    <a:pt x="0" y="602"/>
                    <a:pt x="0" y="602"/>
                    <a:pt x="0" y="602"/>
                  </a:cubicBezTo>
                  <a:cubicBezTo>
                    <a:pt x="0" y="601"/>
                    <a:pt x="1" y="600"/>
                    <a:pt x="2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3" y="600"/>
                    <a:pt x="4" y="601"/>
                    <a:pt x="4" y="602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4" y="605"/>
                    <a:pt x="4" y="608"/>
                    <a:pt x="4" y="611"/>
                  </a:cubicBezTo>
                  <a:cubicBezTo>
                    <a:pt x="4" y="611"/>
                    <a:pt x="4" y="611"/>
                    <a:pt x="4" y="611"/>
                  </a:cubicBezTo>
                  <a:cubicBezTo>
                    <a:pt x="4" y="613"/>
                    <a:pt x="4" y="616"/>
                    <a:pt x="4" y="618"/>
                  </a:cubicBezTo>
                  <a:cubicBezTo>
                    <a:pt x="4" y="618"/>
                    <a:pt x="4" y="618"/>
                    <a:pt x="4" y="618"/>
                  </a:cubicBezTo>
                  <a:cubicBezTo>
                    <a:pt x="4" y="619"/>
                    <a:pt x="3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1" y="620"/>
                    <a:pt x="0" y="619"/>
                    <a:pt x="0" y="618"/>
                  </a:cubicBezTo>
                  <a:close/>
                  <a:moveTo>
                    <a:pt x="1166" y="590"/>
                  </a:moveTo>
                  <a:cubicBezTo>
                    <a:pt x="1165" y="590"/>
                    <a:pt x="1164" y="589"/>
                    <a:pt x="1164" y="588"/>
                  </a:cubicBezTo>
                  <a:cubicBezTo>
                    <a:pt x="1164" y="588"/>
                    <a:pt x="1164" y="588"/>
                    <a:pt x="1164" y="588"/>
                  </a:cubicBezTo>
                  <a:cubicBezTo>
                    <a:pt x="1164" y="582"/>
                    <a:pt x="1164" y="577"/>
                    <a:pt x="1164" y="572"/>
                  </a:cubicBezTo>
                  <a:cubicBezTo>
                    <a:pt x="1164" y="572"/>
                    <a:pt x="1164" y="572"/>
                    <a:pt x="1164" y="572"/>
                  </a:cubicBezTo>
                  <a:cubicBezTo>
                    <a:pt x="1164" y="570"/>
                    <a:pt x="1165" y="570"/>
                    <a:pt x="1166" y="570"/>
                  </a:cubicBezTo>
                  <a:cubicBezTo>
                    <a:pt x="1166" y="570"/>
                    <a:pt x="1166" y="570"/>
                    <a:pt x="1166" y="570"/>
                  </a:cubicBezTo>
                  <a:cubicBezTo>
                    <a:pt x="1167" y="570"/>
                    <a:pt x="1168" y="570"/>
                    <a:pt x="1168" y="572"/>
                  </a:cubicBezTo>
                  <a:cubicBezTo>
                    <a:pt x="1168" y="572"/>
                    <a:pt x="1168" y="572"/>
                    <a:pt x="1168" y="572"/>
                  </a:cubicBezTo>
                  <a:cubicBezTo>
                    <a:pt x="1168" y="577"/>
                    <a:pt x="1168" y="582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8"/>
                    <a:pt x="1168" y="588"/>
                    <a:pt x="1168" y="588"/>
                  </a:cubicBezTo>
                  <a:cubicBezTo>
                    <a:pt x="1168" y="589"/>
                    <a:pt x="1167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ubicBezTo>
                    <a:pt x="1166" y="590"/>
                    <a:pt x="1166" y="590"/>
                    <a:pt x="1166" y="590"/>
                  </a:cubicBezTo>
                  <a:close/>
                  <a:moveTo>
                    <a:pt x="3" y="588"/>
                  </a:moveTo>
                  <a:cubicBezTo>
                    <a:pt x="1" y="588"/>
                    <a:pt x="1" y="587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6"/>
                    <a:pt x="1" y="586"/>
                    <a:pt x="1" y="586"/>
                  </a:cubicBezTo>
                  <a:cubicBezTo>
                    <a:pt x="1" y="580"/>
                    <a:pt x="1" y="575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70"/>
                    <a:pt x="1" y="570"/>
                    <a:pt x="1" y="570"/>
                  </a:cubicBezTo>
                  <a:cubicBezTo>
                    <a:pt x="1" y="569"/>
                    <a:pt x="2" y="568"/>
                    <a:pt x="3" y="568"/>
                  </a:cubicBezTo>
                  <a:cubicBezTo>
                    <a:pt x="3" y="568"/>
                    <a:pt x="3" y="568"/>
                    <a:pt x="3" y="568"/>
                  </a:cubicBezTo>
                  <a:cubicBezTo>
                    <a:pt x="5" y="568"/>
                    <a:pt x="5" y="569"/>
                    <a:pt x="5" y="570"/>
                  </a:cubicBezTo>
                  <a:cubicBezTo>
                    <a:pt x="5" y="570"/>
                    <a:pt x="5" y="570"/>
                    <a:pt x="5" y="570"/>
                  </a:cubicBezTo>
                  <a:cubicBezTo>
                    <a:pt x="5" y="575"/>
                    <a:pt x="5" y="581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6"/>
                    <a:pt x="5" y="586"/>
                    <a:pt x="5" y="586"/>
                  </a:cubicBezTo>
                  <a:cubicBezTo>
                    <a:pt x="5" y="587"/>
                    <a:pt x="4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ubicBezTo>
                    <a:pt x="3" y="588"/>
                    <a:pt x="3" y="588"/>
                    <a:pt x="3" y="588"/>
                  </a:cubicBezTo>
                  <a:close/>
                  <a:moveTo>
                    <a:pt x="1164" y="556"/>
                  </a:moveTo>
                  <a:cubicBezTo>
                    <a:pt x="1164" y="550"/>
                    <a:pt x="1164" y="545"/>
                    <a:pt x="1164" y="540"/>
                  </a:cubicBezTo>
                  <a:cubicBezTo>
                    <a:pt x="1164" y="540"/>
                    <a:pt x="1164" y="540"/>
                    <a:pt x="1164" y="540"/>
                  </a:cubicBezTo>
                  <a:cubicBezTo>
                    <a:pt x="1163" y="539"/>
                    <a:pt x="1164" y="538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7" y="538"/>
                    <a:pt x="1167" y="538"/>
                    <a:pt x="1168" y="540"/>
                  </a:cubicBezTo>
                  <a:cubicBezTo>
                    <a:pt x="1168" y="540"/>
                    <a:pt x="1168" y="540"/>
                    <a:pt x="1168" y="540"/>
                  </a:cubicBezTo>
                  <a:cubicBezTo>
                    <a:pt x="1168" y="545"/>
                    <a:pt x="1168" y="550"/>
                    <a:pt x="1168" y="556"/>
                  </a:cubicBezTo>
                  <a:cubicBezTo>
                    <a:pt x="1168" y="556"/>
                    <a:pt x="1168" y="556"/>
                    <a:pt x="1168" y="556"/>
                  </a:cubicBezTo>
                  <a:cubicBezTo>
                    <a:pt x="1168" y="557"/>
                    <a:pt x="1167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6" y="558"/>
                    <a:pt x="1166" y="558"/>
                    <a:pt x="1166" y="558"/>
                  </a:cubicBezTo>
                  <a:cubicBezTo>
                    <a:pt x="1165" y="558"/>
                    <a:pt x="1164" y="557"/>
                    <a:pt x="1164" y="556"/>
                  </a:cubicBezTo>
                  <a:close/>
                  <a:moveTo>
                    <a:pt x="4" y="556"/>
                  </a:moveTo>
                  <a:cubicBezTo>
                    <a:pt x="3" y="556"/>
                    <a:pt x="2" y="555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49"/>
                    <a:pt x="3" y="543"/>
                    <a:pt x="4" y="538"/>
                  </a:cubicBezTo>
                  <a:cubicBezTo>
                    <a:pt x="4" y="538"/>
                    <a:pt x="4" y="538"/>
                    <a:pt x="4" y="538"/>
                  </a:cubicBezTo>
                  <a:cubicBezTo>
                    <a:pt x="4" y="537"/>
                    <a:pt x="5" y="536"/>
                    <a:pt x="6" y="536"/>
                  </a:cubicBezTo>
                  <a:cubicBezTo>
                    <a:pt x="6" y="536"/>
                    <a:pt x="6" y="536"/>
                    <a:pt x="6" y="536"/>
                  </a:cubicBezTo>
                  <a:cubicBezTo>
                    <a:pt x="7" y="536"/>
                    <a:pt x="8" y="537"/>
                    <a:pt x="8" y="538"/>
                  </a:cubicBezTo>
                  <a:cubicBezTo>
                    <a:pt x="8" y="538"/>
                    <a:pt x="8" y="538"/>
                    <a:pt x="8" y="538"/>
                  </a:cubicBezTo>
                  <a:cubicBezTo>
                    <a:pt x="7" y="544"/>
                    <a:pt x="7" y="549"/>
                    <a:pt x="6" y="554"/>
                  </a:cubicBezTo>
                  <a:cubicBezTo>
                    <a:pt x="6" y="554"/>
                    <a:pt x="6" y="554"/>
                    <a:pt x="6" y="554"/>
                  </a:cubicBezTo>
                  <a:cubicBezTo>
                    <a:pt x="6" y="555"/>
                    <a:pt x="5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lose/>
                  <a:moveTo>
                    <a:pt x="1163" y="524"/>
                  </a:moveTo>
                  <a:cubicBezTo>
                    <a:pt x="1163" y="518"/>
                    <a:pt x="1162" y="513"/>
                    <a:pt x="1162" y="508"/>
                  </a:cubicBezTo>
                  <a:cubicBezTo>
                    <a:pt x="1162" y="508"/>
                    <a:pt x="1162" y="508"/>
                    <a:pt x="1162" y="508"/>
                  </a:cubicBezTo>
                  <a:cubicBezTo>
                    <a:pt x="1162" y="507"/>
                    <a:pt x="1163" y="506"/>
                    <a:pt x="1164" y="506"/>
                  </a:cubicBezTo>
                  <a:cubicBezTo>
                    <a:pt x="1164" y="506"/>
                    <a:pt x="1164" y="506"/>
                    <a:pt x="1164" y="506"/>
                  </a:cubicBezTo>
                  <a:cubicBezTo>
                    <a:pt x="1165" y="506"/>
                    <a:pt x="1166" y="506"/>
                    <a:pt x="1166" y="508"/>
                  </a:cubicBezTo>
                  <a:cubicBezTo>
                    <a:pt x="1166" y="508"/>
                    <a:pt x="1166" y="508"/>
                    <a:pt x="1166" y="508"/>
                  </a:cubicBezTo>
                  <a:cubicBezTo>
                    <a:pt x="1166" y="513"/>
                    <a:pt x="1167" y="518"/>
                    <a:pt x="1167" y="524"/>
                  </a:cubicBezTo>
                  <a:cubicBezTo>
                    <a:pt x="1167" y="524"/>
                    <a:pt x="1167" y="524"/>
                    <a:pt x="1167" y="524"/>
                  </a:cubicBezTo>
                  <a:cubicBezTo>
                    <a:pt x="1167" y="525"/>
                    <a:pt x="1166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5" y="526"/>
                    <a:pt x="1165" y="526"/>
                    <a:pt x="1165" y="526"/>
                  </a:cubicBezTo>
                  <a:cubicBezTo>
                    <a:pt x="1164" y="526"/>
                    <a:pt x="1163" y="525"/>
                    <a:pt x="1163" y="524"/>
                  </a:cubicBezTo>
                  <a:close/>
                  <a:moveTo>
                    <a:pt x="7" y="524"/>
                  </a:moveTo>
                  <a:cubicBezTo>
                    <a:pt x="6" y="524"/>
                    <a:pt x="5" y="523"/>
                    <a:pt x="5" y="522"/>
                  </a:cubicBezTo>
                  <a:cubicBezTo>
                    <a:pt x="5" y="522"/>
                    <a:pt x="5" y="522"/>
                    <a:pt x="5" y="522"/>
                  </a:cubicBezTo>
                  <a:cubicBezTo>
                    <a:pt x="6" y="517"/>
                    <a:pt x="7" y="511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8" y="505"/>
                    <a:pt x="9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1" y="505"/>
                    <a:pt x="12" y="506"/>
                    <a:pt x="11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12"/>
                    <a:pt x="10" y="517"/>
                    <a:pt x="9" y="522"/>
                  </a:cubicBezTo>
                  <a:cubicBezTo>
                    <a:pt x="9" y="522"/>
                    <a:pt x="9" y="522"/>
                    <a:pt x="9" y="522"/>
                  </a:cubicBezTo>
                  <a:cubicBezTo>
                    <a:pt x="9" y="523"/>
                    <a:pt x="8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ubicBezTo>
                    <a:pt x="7" y="524"/>
                    <a:pt x="7" y="524"/>
                    <a:pt x="7" y="524"/>
                  </a:cubicBezTo>
                  <a:close/>
                  <a:moveTo>
                    <a:pt x="1161" y="492"/>
                  </a:moveTo>
                  <a:cubicBezTo>
                    <a:pt x="1160" y="487"/>
                    <a:pt x="1160" y="481"/>
                    <a:pt x="1159" y="476"/>
                  </a:cubicBezTo>
                  <a:cubicBezTo>
                    <a:pt x="1159" y="476"/>
                    <a:pt x="1159" y="476"/>
                    <a:pt x="1159" y="476"/>
                  </a:cubicBezTo>
                  <a:cubicBezTo>
                    <a:pt x="1159" y="475"/>
                    <a:pt x="1160" y="474"/>
                    <a:pt x="1161" y="474"/>
                  </a:cubicBezTo>
                  <a:cubicBezTo>
                    <a:pt x="1161" y="474"/>
                    <a:pt x="1161" y="474"/>
                    <a:pt x="1161" y="474"/>
                  </a:cubicBezTo>
                  <a:cubicBezTo>
                    <a:pt x="1162" y="474"/>
                    <a:pt x="1163" y="474"/>
                    <a:pt x="1163" y="476"/>
                  </a:cubicBezTo>
                  <a:cubicBezTo>
                    <a:pt x="1163" y="476"/>
                    <a:pt x="1163" y="476"/>
                    <a:pt x="1163" y="476"/>
                  </a:cubicBezTo>
                  <a:cubicBezTo>
                    <a:pt x="1164" y="481"/>
                    <a:pt x="1164" y="486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2"/>
                    <a:pt x="1165" y="492"/>
                    <a:pt x="1165" y="492"/>
                  </a:cubicBezTo>
                  <a:cubicBezTo>
                    <a:pt x="1165" y="493"/>
                    <a:pt x="1164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3" y="494"/>
                    <a:pt x="1163" y="494"/>
                    <a:pt x="1163" y="494"/>
                  </a:cubicBezTo>
                  <a:cubicBezTo>
                    <a:pt x="1161" y="494"/>
                    <a:pt x="1161" y="493"/>
                    <a:pt x="1161" y="492"/>
                  </a:cubicBezTo>
                  <a:close/>
                  <a:moveTo>
                    <a:pt x="12" y="493"/>
                  </a:moveTo>
                  <a:cubicBezTo>
                    <a:pt x="10" y="492"/>
                    <a:pt x="10" y="491"/>
                    <a:pt x="10" y="490"/>
                  </a:cubicBezTo>
                  <a:cubicBezTo>
                    <a:pt x="10" y="490"/>
                    <a:pt x="10" y="490"/>
                    <a:pt x="10" y="490"/>
                  </a:cubicBezTo>
                  <a:cubicBezTo>
                    <a:pt x="11" y="485"/>
                    <a:pt x="12" y="480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3" y="473"/>
                    <a:pt x="14" y="473"/>
                    <a:pt x="15" y="473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6" y="473"/>
                    <a:pt x="17" y="474"/>
                    <a:pt x="17" y="475"/>
                  </a:cubicBezTo>
                  <a:cubicBezTo>
                    <a:pt x="17" y="475"/>
                    <a:pt x="17" y="475"/>
                    <a:pt x="17" y="475"/>
                  </a:cubicBezTo>
                  <a:cubicBezTo>
                    <a:pt x="16" y="480"/>
                    <a:pt x="15" y="486"/>
                    <a:pt x="14" y="491"/>
                  </a:cubicBezTo>
                  <a:cubicBezTo>
                    <a:pt x="14" y="491"/>
                    <a:pt x="14" y="491"/>
                    <a:pt x="14" y="491"/>
                  </a:cubicBezTo>
                  <a:cubicBezTo>
                    <a:pt x="14" y="492"/>
                    <a:pt x="13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ubicBezTo>
                    <a:pt x="12" y="493"/>
                    <a:pt x="12" y="493"/>
                    <a:pt x="12" y="493"/>
                  </a:cubicBezTo>
                  <a:close/>
                  <a:moveTo>
                    <a:pt x="1157" y="460"/>
                  </a:moveTo>
                  <a:cubicBezTo>
                    <a:pt x="1156" y="455"/>
                    <a:pt x="1156" y="450"/>
                    <a:pt x="1155" y="444"/>
                  </a:cubicBezTo>
                  <a:cubicBezTo>
                    <a:pt x="1155" y="444"/>
                    <a:pt x="1155" y="444"/>
                    <a:pt x="1155" y="444"/>
                  </a:cubicBezTo>
                  <a:cubicBezTo>
                    <a:pt x="1155" y="443"/>
                    <a:pt x="1156" y="442"/>
                    <a:pt x="1157" y="442"/>
                  </a:cubicBezTo>
                  <a:cubicBezTo>
                    <a:pt x="1157" y="442"/>
                    <a:pt x="1157" y="442"/>
                    <a:pt x="1157" y="442"/>
                  </a:cubicBezTo>
                  <a:cubicBezTo>
                    <a:pt x="1158" y="442"/>
                    <a:pt x="1159" y="443"/>
                    <a:pt x="1159" y="444"/>
                  </a:cubicBezTo>
                  <a:cubicBezTo>
                    <a:pt x="1159" y="444"/>
                    <a:pt x="1159" y="444"/>
                    <a:pt x="1159" y="444"/>
                  </a:cubicBezTo>
                  <a:cubicBezTo>
                    <a:pt x="1160" y="449"/>
                    <a:pt x="1160" y="454"/>
                    <a:pt x="1161" y="460"/>
                  </a:cubicBezTo>
                  <a:cubicBezTo>
                    <a:pt x="1161" y="460"/>
                    <a:pt x="1161" y="460"/>
                    <a:pt x="1161" y="460"/>
                  </a:cubicBezTo>
                  <a:cubicBezTo>
                    <a:pt x="1161" y="461"/>
                    <a:pt x="1160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9" y="462"/>
                    <a:pt x="1159" y="462"/>
                    <a:pt x="1159" y="462"/>
                  </a:cubicBezTo>
                  <a:cubicBezTo>
                    <a:pt x="1158" y="462"/>
                    <a:pt x="1157" y="461"/>
                    <a:pt x="1157" y="460"/>
                  </a:cubicBezTo>
                  <a:close/>
                  <a:moveTo>
                    <a:pt x="17" y="461"/>
                  </a:moveTo>
                  <a:cubicBezTo>
                    <a:pt x="16" y="461"/>
                    <a:pt x="15" y="460"/>
                    <a:pt x="16" y="459"/>
                  </a:cubicBezTo>
                  <a:cubicBezTo>
                    <a:pt x="16" y="459"/>
                    <a:pt x="16" y="459"/>
                    <a:pt x="16" y="459"/>
                  </a:cubicBezTo>
                  <a:cubicBezTo>
                    <a:pt x="17" y="453"/>
                    <a:pt x="18" y="448"/>
                    <a:pt x="19" y="443"/>
                  </a:cubicBezTo>
                  <a:cubicBezTo>
                    <a:pt x="19" y="443"/>
                    <a:pt x="19" y="443"/>
                    <a:pt x="19" y="443"/>
                  </a:cubicBezTo>
                  <a:cubicBezTo>
                    <a:pt x="19" y="442"/>
                    <a:pt x="21" y="441"/>
                    <a:pt x="22" y="442"/>
                  </a:cubicBezTo>
                  <a:cubicBezTo>
                    <a:pt x="22" y="442"/>
                    <a:pt x="22" y="442"/>
                    <a:pt x="22" y="442"/>
                  </a:cubicBezTo>
                  <a:cubicBezTo>
                    <a:pt x="23" y="442"/>
                    <a:pt x="23" y="443"/>
                    <a:pt x="23" y="444"/>
                  </a:cubicBezTo>
                  <a:cubicBezTo>
                    <a:pt x="23" y="444"/>
                    <a:pt x="23" y="444"/>
                    <a:pt x="23" y="444"/>
                  </a:cubicBezTo>
                  <a:cubicBezTo>
                    <a:pt x="22" y="449"/>
                    <a:pt x="21" y="454"/>
                    <a:pt x="20" y="460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19" y="460"/>
                    <a:pt x="19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7" y="461"/>
                    <a:pt x="17" y="461"/>
                  </a:cubicBezTo>
                  <a:close/>
                  <a:moveTo>
                    <a:pt x="1153" y="429"/>
                  </a:moveTo>
                  <a:cubicBezTo>
                    <a:pt x="1152" y="423"/>
                    <a:pt x="1151" y="418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2"/>
                    <a:pt x="1150" y="411"/>
                    <a:pt x="1151" y="410"/>
                  </a:cubicBezTo>
                  <a:cubicBezTo>
                    <a:pt x="1151" y="410"/>
                    <a:pt x="1151" y="410"/>
                    <a:pt x="1151" y="410"/>
                  </a:cubicBezTo>
                  <a:cubicBezTo>
                    <a:pt x="1153" y="410"/>
                    <a:pt x="1154" y="411"/>
                    <a:pt x="1154" y="412"/>
                  </a:cubicBezTo>
                  <a:cubicBezTo>
                    <a:pt x="1154" y="412"/>
                    <a:pt x="1154" y="412"/>
                    <a:pt x="1154" y="412"/>
                  </a:cubicBezTo>
                  <a:cubicBezTo>
                    <a:pt x="1155" y="417"/>
                    <a:pt x="1156" y="423"/>
                    <a:pt x="1156" y="428"/>
                  </a:cubicBezTo>
                  <a:cubicBezTo>
                    <a:pt x="1156" y="428"/>
                    <a:pt x="1156" y="428"/>
                    <a:pt x="1156" y="428"/>
                  </a:cubicBezTo>
                  <a:cubicBezTo>
                    <a:pt x="1157" y="428"/>
                    <a:pt x="1157" y="428"/>
                    <a:pt x="1157" y="428"/>
                  </a:cubicBezTo>
                  <a:cubicBezTo>
                    <a:pt x="1157" y="429"/>
                    <a:pt x="1156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5" y="430"/>
                    <a:pt x="1155" y="430"/>
                    <a:pt x="1155" y="430"/>
                  </a:cubicBezTo>
                  <a:cubicBezTo>
                    <a:pt x="1154" y="430"/>
                    <a:pt x="1153" y="430"/>
                    <a:pt x="1153" y="429"/>
                  </a:cubicBezTo>
                  <a:close/>
                  <a:moveTo>
                    <a:pt x="24" y="430"/>
                  </a:moveTo>
                  <a:cubicBezTo>
                    <a:pt x="23" y="430"/>
                    <a:pt x="23" y="429"/>
                    <a:pt x="23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4" y="422"/>
                    <a:pt x="26" y="417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1"/>
                    <a:pt x="29" y="410"/>
                    <a:pt x="30" y="411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1"/>
                    <a:pt x="31" y="412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0" y="418"/>
                    <a:pt x="28" y="423"/>
                    <a:pt x="27" y="42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29"/>
                    <a:pt x="26" y="430"/>
                    <a:pt x="25" y="430"/>
                  </a:cubicBezTo>
                  <a:cubicBezTo>
                    <a:pt x="25" y="430"/>
                    <a:pt x="25" y="430"/>
                    <a:pt x="25" y="430"/>
                  </a:cubicBezTo>
                  <a:cubicBezTo>
                    <a:pt x="25" y="430"/>
                    <a:pt x="25" y="430"/>
                    <a:pt x="24" y="430"/>
                  </a:cubicBezTo>
                  <a:close/>
                  <a:moveTo>
                    <a:pt x="33" y="399"/>
                  </a:moveTo>
                  <a:cubicBezTo>
                    <a:pt x="32" y="399"/>
                    <a:pt x="31" y="398"/>
                    <a:pt x="32" y="397"/>
                  </a:cubicBezTo>
                  <a:cubicBezTo>
                    <a:pt x="32" y="397"/>
                    <a:pt x="32" y="397"/>
                    <a:pt x="32" y="397"/>
                  </a:cubicBezTo>
                  <a:cubicBezTo>
                    <a:pt x="33" y="391"/>
                    <a:pt x="35" y="386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8" y="380"/>
                    <a:pt x="39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1" y="382"/>
                    <a:pt x="41" y="383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39" y="388"/>
                    <a:pt x="37" y="393"/>
                    <a:pt x="36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5" y="399"/>
                    <a:pt x="35" y="399"/>
                    <a:pt x="34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399"/>
                    <a:pt x="33" y="399"/>
                    <a:pt x="33" y="399"/>
                  </a:cubicBezTo>
                  <a:close/>
                  <a:moveTo>
                    <a:pt x="1147" y="397"/>
                  </a:moveTo>
                  <a:cubicBezTo>
                    <a:pt x="1146" y="392"/>
                    <a:pt x="1145" y="387"/>
                    <a:pt x="1144" y="381"/>
                  </a:cubicBezTo>
                  <a:cubicBezTo>
                    <a:pt x="1144" y="381"/>
                    <a:pt x="1144" y="381"/>
                    <a:pt x="1144" y="381"/>
                  </a:cubicBezTo>
                  <a:cubicBezTo>
                    <a:pt x="1143" y="380"/>
                    <a:pt x="1144" y="379"/>
                    <a:pt x="1145" y="379"/>
                  </a:cubicBezTo>
                  <a:cubicBezTo>
                    <a:pt x="1145" y="379"/>
                    <a:pt x="1145" y="379"/>
                    <a:pt x="1145" y="379"/>
                  </a:cubicBezTo>
                  <a:cubicBezTo>
                    <a:pt x="1146" y="379"/>
                    <a:pt x="1147" y="380"/>
                    <a:pt x="1148" y="381"/>
                  </a:cubicBezTo>
                  <a:cubicBezTo>
                    <a:pt x="1148" y="381"/>
                    <a:pt x="1148" y="381"/>
                    <a:pt x="1148" y="381"/>
                  </a:cubicBezTo>
                  <a:cubicBezTo>
                    <a:pt x="1149" y="386"/>
                    <a:pt x="1150" y="391"/>
                    <a:pt x="1151" y="396"/>
                  </a:cubicBezTo>
                  <a:cubicBezTo>
                    <a:pt x="1151" y="396"/>
                    <a:pt x="1151" y="396"/>
                    <a:pt x="1151" y="396"/>
                  </a:cubicBezTo>
                  <a:cubicBezTo>
                    <a:pt x="1151" y="397"/>
                    <a:pt x="1150" y="398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8" y="399"/>
                    <a:pt x="1147" y="398"/>
                    <a:pt x="1147" y="397"/>
                  </a:cubicBezTo>
                  <a:close/>
                  <a:moveTo>
                    <a:pt x="43" y="369"/>
                  </a:moveTo>
                  <a:cubicBezTo>
                    <a:pt x="42" y="368"/>
                    <a:pt x="42" y="367"/>
                    <a:pt x="42" y="366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4" y="361"/>
                    <a:pt x="46" y="356"/>
                    <a:pt x="48" y="351"/>
                  </a:cubicBezTo>
                  <a:cubicBezTo>
                    <a:pt x="48" y="351"/>
                    <a:pt x="48" y="351"/>
                    <a:pt x="48" y="351"/>
                  </a:cubicBezTo>
                  <a:cubicBezTo>
                    <a:pt x="48" y="350"/>
                    <a:pt x="49" y="350"/>
                    <a:pt x="51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2" y="351"/>
                    <a:pt x="52" y="352"/>
                    <a:pt x="52" y="353"/>
                  </a:cubicBezTo>
                  <a:cubicBezTo>
                    <a:pt x="52" y="353"/>
                    <a:pt x="52" y="353"/>
                    <a:pt x="52" y="353"/>
                  </a:cubicBezTo>
                  <a:cubicBezTo>
                    <a:pt x="50" y="358"/>
                    <a:pt x="48" y="363"/>
                    <a:pt x="46" y="368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3" y="369"/>
                  </a:cubicBezTo>
                  <a:close/>
                  <a:moveTo>
                    <a:pt x="1140" y="366"/>
                  </a:moveTo>
                  <a:cubicBezTo>
                    <a:pt x="1139" y="361"/>
                    <a:pt x="1138" y="356"/>
                    <a:pt x="1136" y="350"/>
                  </a:cubicBezTo>
                  <a:cubicBezTo>
                    <a:pt x="1136" y="350"/>
                    <a:pt x="1136" y="350"/>
                    <a:pt x="1136" y="350"/>
                  </a:cubicBezTo>
                  <a:cubicBezTo>
                    <a:pt x="1136" y="349"/>
                    <a:pt x="1137" y="348"/>
                    <a:pt x="1138" y="348"/>
                  </a:cubicBezTo>
                  <a:cubicBezTo>
                    <a:pt x="1138" y="348"/>
                    <a:pt x="1138" y="348"/>
                    <a:pt x="1138" y="348"/>
                  </a:cubicBezTo>
                  <a:cubicBezTo>
                    <a:pt x="1139" y="348"/>
                    <a:pt x="1140" y="348"/>
                    <a:pt x="1140" y="349"/>
                  </a:cubicBezTo>
                  <a:cubicBezTo>
                    <a:pt x="1140" y="349"/>
                    <a:pt x="1140" y="349"/>
                    <a:pt x="1140" y="349"/>
                  </a:cubicBezTo>
                  <a:cubicBezTo>
                    <a:pt x="1141" y="355"/>
                    <a:pt x="1143" y="360"/>
                    <a:pt x="1144" y="365"/>
                  </a:cubicBezTo>
                  <a:cubicBezTo>
                    <a:pt x="1144" y="365"/>
                    <a:pt x="1144" y="365"/>
                    <a:pt x="1144" y="365"/>
                  </a:cubicBezTo>
                  <a:cubicBezTo>
                    <a:pt x="1144" y="366"/>
                    <a:pt x="1144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2" y="367"/>
                    <a:pt x="1142" y="367"/>
                    <a:pt x="1142" y="367"/>
                  </a:cubicBezTo>
                  <a:cubicBezTo>
                    <a:pt x="1141" y="367"/>
                    <a:pt x="1140" y="367"/>
                    <a:pt x="1140" y="366"/>
                  </a:cubicBezTo>
                  <a:close/>
                  <a:moveTo>
                    <a:pt x="55" y="339"/>
                  </a:moveTo>
                  <a:cubicBezTo>
                    <a:pt x="54" y="339"/>
                    <a:pt x="54" y="337"/>
                    <a:pt x="54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6" y="331"/>
                    <a:pt x="58" y="327"/>
                    <a:pt x="61" y="322"/>
                  </a:cubicBezTo>
                  <a:cubicBezTo>
                    <a:pt x="61" y="322"/>
                    <a:pt x="61" y="322"/>
                    <a:pt x="61" y="322"/>
                  </a:cubicBezTo>
                  <a:cubicBezTo>
                    <a:pt x="61" y="321"/>
                    <a:pt x="62" y="320"/>
                    <a:pt x="63" y="321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4" y="321"/>
                    <a:pt x="65" y="322"/>
                    <a:pt x="64" y="323"/>
                  </a:cubicBezTo>
                  <a:cubicBezTo>
                    <a:pt x="64" y="323"/>
                    <a:pt x="64" y="323"/>
                    <a:pt x="64" y="323"/>
                  </a:cubicBezTo>
                  <a:cubicBezTo>
                    <a:pt x="62" y="328"/>
                    <a:pt x="60" y="333"/>
                    <a:pt x="58" y="338"/>
                  </a:cubicBezTo>
                  <a:cubicBezTo>
                    <a:pt x="58" y="338"/>
                    <a:pt x="58" y="338"/>
                    <a:pt x="58" y="338"/>
                  </a:cubicBezTo>
                  <a:cubicBezTo>
                    <a:pt x="57" y="339"/>
                    <a:pt x="57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5" y="339"/>
                    <a:pt x="55" y="339"/>
                  </a:cubicBezTo>
                  <a:close/>
                  <a:moveTo>
                    <a:pt x="1132" y="335"/>
                  </a:moveTo>
                  <a:cubicBezTo>
                    <a:pt x="1131" y="330"/>
                    <a:pt x="1129" y="325"/>
                    <a:pt x="1128" y="320"/>
                  </a:cubicBezTo>
                  <a:cubicBezTo>
                    <a:pt x="1128" y="320"/>
                    <a:pt x="1128" y="320"/>
                    <a:pt x="1128" y="320"/>
                  </a:cubicBezTo>
                  <a:cubicBezTo>
                    <a:pt x="1127" y="319"/>
                    <a:pt x="1128" y="317"/>
                    <a:pt x="1129" y="317"/>
                  </a:cubicBezTo>
                  <a:cubicBezTo>
                    <a:pt x="1129" y="317"/>
                    <a:pt x="1129" y="317"/>
                    <a:pt x="1129" y="317"/>
                  </a:cubicBezTo>
                  <a:cubicBezTo>
                    <a:pt x="1130" y="317"/>
                    <a:pt x="1131" y="317"/>
                    <a:pt x="1131" y="319"/>
                  </a:cubicBezTo>
                  <a:cubicBezTo>
                    <a:pt x="1131" y="319"/>
                    <a:pt x="1131" y="319"/>
                    <a:pt x="1131" y="319"/>
                  </a:cubicBezTo>
                  <a:cubicBezTo>
                    <a:pt x="1133" y="324"/>
                    <a:pt x="1135" y="329"/>
                    <a:pt x="1136" y="334"/>
                  </a:cubicBezTo>
                  <a:cubicBezTo>
                    <a:pt x="1136" y="334"/>
                    <a:pt x="1136" y="334"/>
                    <a:pt x="1136" y="334"/>
                  </a:cubicBezTo>
                  <a:cubicBezTo>
                    <a:pt x="1136" y="335"/>
                    <a:pt x="1136" y="336"/>
                    <a:pt x="1135" y="336"/>
                  </a:cubicBezTo>
                  <a:cubicBezTo>
                    <a:pt x="1135" y="336"/>
                    <a:pt x="1135" y="336"/>
                    <a:pt x="1135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4" y="336"/>
                    <a:pt x="1134" y="336"/>
                    <a:pt x="1134" y="336"/>
                  </a:cubicBezTo>
                  <a:cubicBezTo>
                    <a:pt x="1133" y="336"/>
                    <a:pt x="1132" y="336"/>
                    <a:pt x="1132" y="335"/>
                  </a:cubicBezTo>
                  <a:close/>
                  <a:moveTo>
                    <a:pt x="68" y="310"/>
                  </a:moveTo>
                  <a:cubicBezTo>
                    <a:pt x="67" y="309"/>
                    <a:pt x="67" y="308"/>
                    <a:pt x="68" y="307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2"/>
                    <a:pt x="72" y="298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2"/>
                    <a:pt x="77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3"/>
                    <a:pt x="79" y="294"/>
                    <a:pt x="78" y="295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76" y="300"/>
                    <a:pt x="74" y="304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10"/>
                    <a:pt x="70" y="310"/>
                    <a:pt x="69" y="310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69" y="310"/>
                    <a:pt x="68" y="310"/>
                  </a:cubicBezTo>
                  <a:close/>
                  <a:moveTo>
                    <a:pt x="1123" y="304"/>
                  </a:moveTo>
                  <a:cubicBezTo>
                    <a:pt x="1121" y="299"/>
                    <a:pt x="1119" y="294"/>
                    <a:pt x="1117" y="290"/>
                  </a:cubicBezTo>
                  <a:cubicBezTo>
                    <a:pt x="1117" y="290"/>
                    <a:pt x="1117" y="290"/>
                    <a:pt x="1117" y="290"/>
                  </a:cubicBezTo>
                  <a:cubicBezTo>
                    <a:pt x="1117" y="288"/>
                    <a:pt x="1118" y="287"/>
                    <a:pt x="1119" y="287"/>
                  </a:cubicBezTo>
                  <a:cubicBezTo>
                    <a:pt x="1119" y="287"/>
                    <a:pt x="1119" y="287"/>
                    <a:pt x="1119" y="287"/>
                  </a:cubicBezTo>
                  <a:cubicBezTo>
                    <a:pt x="1120" y="287"/>
                    <a:pt x="1121" y="287"/>
                    <a:pt x="1121" y="288"/>
                  </a:cubicBezTo>
                  <a:cubicBezTo>
                    <a:pt x="1121" y="288"/>
                    <a:pt x="1121" y="288"/>
                    <a:pt x="1121" y="288"/>
                  </a:cubicBezTo>
                  <a:cubicBezTo>
                    <a:pt x="1123" y="293"/>
                    <a:pt x="1125" y="298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3"/>
                    <a:pt x="1127" y="303"/>
                    <a:pt x="1127" y="303"/>
                  </a:cubicBezTo>
                  <a:cubicBezTo>
                    <a:pt x="1127" y="304"/>
                    <a:pt x="1126" y="305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5" y="306"/>
                    <a:pt x="1125" y="306"/>
                    <a:pt x="1125" y="306"/>
                  </a:cubicBezTo>
                  <a:cubicBezTo>
                    <a:pt x="1124" y="306"/>
                    <a:pt x="1123" y="305"/>
                    <a:pt x="1123" y="304"/>
                  </a:cubicBezTo>
                  <a:close/>
                  <a:moveTo>
                    <a:pt x="83" y="282"/>
                  </a:moveTo>
                  <a:cubicBezTo>
                    <a:pt x="82" y="281"/>
                    <a:pt x="82" y="280"/>
                    <a:pt x="83" y="279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5" y="274"/>
                    <a:pt x="88" y="270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1" y="264"/>
                    <a:pt x="93" y="264"/>
                    <a:pt x="93" y="264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94" y="265"/>
                    <a:pt x="95" y="266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1" y="272"/>
                    <a:pt x="89" y="276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2"/>
                    <a:pt x="85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4" y="282"/>
                    <a:pt x="84" y="282"/>
                    <a:pt x="83" y="282"/>
                  </a:cubicBezTo>
                  <a:close/>
                  <a:moveTo>
                    <a:pt x="1111" y="275"/>
                  </a:moveTo>
                  <a:cubicBezTo>
                    <a:pt x="1109" y="270"/>
                    <a:pt x="1107" y="265"/>
                    <a:pt x="1105" y="260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4" y="259"/>
                    <a:pt x="1105" y="258"/>
                    <a:pt x="1106" y="258"/>
                  </a:cubicBezTo>
                  <a:cubicBezTo>
                    <a:pt x="1106" y="258"/>
                    <a:pt x="1106" y="258"/>
                    <a:pt x="1106" y="258"/>
                  </a:cubicBezTo>
                  <a:cubicBezTo>
                    <a:pt x="1107" y="257"/>
                    <a:pt x="1108" y="258"/>
                    <a:pt x="1108" y="259"/>
                  </a:cubicBezTo>
                  <a:cubicBezTo>
                    <a:pt x="1108" y="259"/>
                    <a:pt x="1108" y="259"/>
                    <a:pt x="1108" y="259"/>
                  </a:cubicBezTo>
                  <a:cubicBezTo>
                    <a:pt x="1111" y="263"/>
                    <a:pt x="1113" y="268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5" y="273"/>
                    <a:pt x="1115" y="273"/>
                    <a:pt x="1115" y="273"/>
                  </a:cubicBezTo>
                  <a:cubicBezTo>
                    <a:pt x="1116" y="274"/>
                    <a:pt x="1115" y="275"/>
                    <a:pt x="1114" y="276"/>
                  </a:cubicBezTo>
                  <a:cubicBezTo>
                    <a:pt x="1114" y="276"/>
                    <a:pt x="1114" y="276"/>
                    <a:pt x="1114" y="276"/>
                  </a:cubicBezTo>
                  <a:cubicBezTo>
                    <a:pt x="1114" y="276"/>
                    <a:pt x="1114" y="276"/>
                    <a:pt x="1113" y="276"/>
                  </a:cubicBezTo>
                  <a:cubicBezTo>
                    <a:pt x="1113" y="276"/>
                    <a:pt x="1113" y="276"/>
                    <a:pt x="1113" y="276"/>
                  </a:cubicBezTo>
                  <a:cubicBezTo>
                    <a:pt x="1113" y="276"/>
                    <a:pt x="1112" y="276"/>
                    <a:pt x="1111" y="275"/>
                  </a:cubicBezTo>
                  <a:close/>
                  <a:moveTo>
                    <a:pt x="100" y="254"/>
                  </a:moveTo>
                  <a:cubicBezTo>
                    <a:pt x="99" y="254"/>
                    <a:pt x="99" y="252"/>
                    <a:pt x="99" y="252"/>
                  </a:cubicBezTo>
                  <a:cubicBezTo>
                    <a:pt x="99" y="252"/>
                    <a:pt x="99" y="252"/>
                    <a:pt x="99" y="252"/>
                  </a:cubicBezTo>
                  <a:cubicBezTo>
                    <a:pt x="102" y="247"/>
                    <a:pt x="105" y="242"/>
                    <a:pt x="108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7"/>
                    <a:pt x="110" y="237"/>
                    <a:pt x="111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2" y="238"/>
                    <a:pt x="112" y="240"/>
                    <a:pt x="111" y="240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08" y="245"/>
                    <a:pt x="106" y="249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1" y="255"/>
                    <a:pt x="100" y="254"/>
                    <a:pt x="100" y="254"/>
                  </a:cubicBezTo>
                  <a:close/>
                  <a:moveTo>
                    <a:pt x="1098" y="246"/>
                  </a:moveTo>
                  <a:cubicBezTo>
                    <a:pt x="1095" y="242"/>
                    <a:pt x="1092" y="237"/>
                    <a:pt x="1090" y="232"/>
                  </a:cubicBezTo>
                  <a:cubicBezTo>
                    <a:pt x="1090" y="232"/>
                    <a:pt x="1090" y="232"/>
                    <a:pt x="1090" y="232"/>
                  </a:cubicBezTo>
                  <a:cubicBezTo>
                    <a:pt x="1089" y="231"/>
                    <a:pt x="1089" y="230"/>
                    <a:pt x="1090" y="230"/>
                  </a:cubicBezTo>
                  <a:cubicBezTo>
                    <a:pt x="1090" y="230"/>
                    <a:pt x="1090" y="230"/>
                    <a:pt x="1090" y="230"/>
                  </a:cubicBezTo>
                  <a:cubicBezTo>
                    <a:pt x="1091" y="229"/>
                    <a:pt x="1093" y="229"/>
                    <a:pt x="1093" y="230"/>
                  </a:cubicBezTo>
                  <a:cubicBezTo>
                    <a:pt x="1093" y="230"/>
                    <a:pt x="1093" y="230"/>
                    <a:pt x="1093" y="230"/>
                  </a:cubicBezTo>
                  <a:cubicBezTo>
                    <a:pt x="1096" y="235"/>
                    <a:pt x="1098" y="240"/>
                    <a:pt x="1101" y="244"/>
                  </a:cubicBezTo>
                  <a:cubicBezTo>
                    <a:pt x="1101" y="244"/>
                    <a:pt x="1101" y="244"/>
                    <a:pt x="1101" y="244"/>
                  </a:cubicBezTo>
                  <a:cubicBezTo>
                    <a:pt x="1102" y="245"/>
                    <a:pt x="1101" y="247"/>
                    <a:pt x="1100" y="247"/>
                  </a:cubicBezTo>
                  <a:cubicBezTo>
                    <a:pt x="1100" y="247"/>
                    <a:pt x="1100" y="247"/>
                    <a:pt x="1100" y="247"/>
                  </a:cubicBezTo>
                  <a:cubicBezTo>
                    <a:pt x="1100" y="247"/>
                    <a:pt x="1100" y="247"/>
                    <a:pt x="1099" y="247"/>
                  </a:cubicBezTo>
                  <a:cubicBezTo>
                    <a:pt x="1099" y="247"/>
                    <a:pt x="1099" y="247"/>
                    <a:pt x="1099" y="247"/>
                  </a:cubicBezTo>
                  <a:cubicBezTo>
                    <a:pt x="1099" y="247"/>
                    <a:pt x="1098" y="247"/>
                    <a:pt x="1098" y="246"/>
                  </a:cubicBezTo>
                  <a:close/>
                  <a:moveTo>
                    <a:pt x="118" y="228"/>
                  </a:moveTo>
                  <a:cubicBezTo>
                    <a:pt x="117" y="227"/>
                    <a:pt x="117" y="226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1" y="221"/>
                    <a:pt x="124" y="216"/>
                    <a:pt x="127" y="212"/>
                  </a:cubicBezTo>
                  <a:cubicBezTo>
                    <a:pt x="127" y="212"/>
                    <a:pt x="127" y="212"/>
                    <a:pt x="127" y="212"/>
                  </a:cubicBezTo>
                  <a:cubicBezTo>
                    <a:pt x="128" y="211"/>
                    <a:pt x="129" y="211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1" y="213"/>
                    <a:pt x="131" y="214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27" y="219"/>
                    <a:pt x="124" y="223"/>
                    <a:pt x="121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8"/>
                    <a:pt x="120" y="228"/>
                    <a:pt x="119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8"/>
                    <a:pt x="118" y="228"/>
                    <a:pt x="118" y="228"/>
                  </a:cubicBezTo>
                  <a:close/>
                  <a:moveTo>
                    <a:pt x="1081" y="219"/>
                  </a:moveTo>
                  <a:cubicBezTo>
                    <a:pt x="1078" y="214"/>
                    <a:pt x="1075" y="210"/>
                    <a:pt x="1072" y="206"/>
                  </a:cubicBezTo>
                  <a:cubicBezTo>
                    <a:pt x="1072" y="206"/>
                    <a:pt x="1072" y="206"/>
                    <a:pt x="1072" y="206"/>
                  </a:cubicBezTo>
                  <a:cubicBezTo>
                    <a:pt x="1071" y="205"/>
                    <a:pt x="1072" y="204"/>
                    <a:pt x="1073" y="203"/>
                  </a:cubicBezTo>
                  <a:cubicBezTo>
                    <a:pt x="1073" y="203"/>
                    <a:pt x="1073" y="203"/>
                    <a:pt x="1073" y="203"/>
                  </a:cubicBezTo>
                  <a:cubicBezTo>
                    <a:pt x="1073" y="202"/>
                    <a:pt x="1075" y="203"/>
                    <a:pt x="1075" y="203"/>
                  </a:cubicBezTo>
                  <a:cubicBezTo>
                    <a:pt x="1075" y="203"/>
                    <a:pt x="1075" y="203"/>
                    <a:pt x="1075" y="203"/>
                  </a:cubicBezTo>
                  <a:cubicBezTo>
                    <a:pt x="1079" y="208"/>
                    <a:pt x="1082" y="212"/>
                    <a:pt x="1085" y="217"/>
                  </a:cubicBezTo>
                  <a:cubicBezTo>
                    <a:pt x="1085" y="217"/>
                    <a:pt x="1085" y="217"/>
                    <a:pt x="1085" y="217"/>
                  </a:cubicBezTo>
                  <a:cubicBezTo>
                    <a:pt x="1085" y="218"/>
                    <a:pt x="1085" y="219"/>
                    <a:pt x="1084" y="219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4" y="220"/>
                    <a:pt x="1083" y="220"/>
                    <a:pt x="1083" y="220"/>
                  </a:cubicBezTo>
                  <a:cubicBezTo>
                    <a:pt x="1083" y="220"/>
                    <a:pt x="1083" y="220"/>
                    <a:pt x="1083" y="220"/>
                  </a:cubicBezTo>
                  <a:cubicBezTo>
                    <a:pt x="1082" y="220"/>
                    <a:pt x="1082" y="219"/>
                    <a:pt x="1081" y="219"/>
                  </a:cubicBezTo>
                  <a:close/>
                  <a:moveTo>
                    <a:pt x="137" y="202"/>
                  </a:moveTo>
                  <a:cubicBezTo>
                    <a:pt x="137" y="202"/>
                    <a:pt x="136" y="201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41" y="195"/>
                    <a:pt x="144" y="191"/>
                    <a:pt x="148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87"/>
                    <a:pt x="150" y="187"/>
                    <a:pt x="150" y="187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1" y="188"/>
                    <a:pt x="151" y="189"/>
                    <a:pt x="151" y="190"/>
                  </a:cubicBezTo>
                  <a:cubicBezTo>
                    <a:pt x="151" y="190"/>
                    <a:pt x="151" y="190"/>
                    <a:pt x="151" y="190"/>
                  </a:cubicBezTo>
                  <a:cubicBezTo>
                    <a:pt x="147" y="194"/>
                    <a:pt x="144" y="198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3"/>
                    <a:pt x="139" y="203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8" y="203"/>
                    <a:pt x="138" y="203"/>
                    <a:pt x="137" y="202"/>
                  </a:cubicBezTo>
                  <a:close/>
                  <a:moveTo>
                    <a:pt x="1063" y="193"/>
                  </a:moveTo>
                  <a:cubicBezTo>
                    <a:pt x="1059" y="189"/>
                    <a:pt x="1056" y="185"/>
                    <a:pt x="1052" y="181"/>
                  </a:cubicBezTo>
                  <a:cubicBezTo>
                    <a:pt x="1052" y="181"/>
                    <a:pt x="1052" y="181"/>
                    <a:pt x="1052" y="181"/>
                  </a:cubicBezTo>
                  <a:cubicBezTo>
                    <a:pt x="1052" y="180"/>
                    <a:pt x="1052" y="179"/>
                    <a:pt x="1053" y="178"/>
                  </a:cubicBezTo>
                  <a:cubicBezTo>
                    <a:pt x="1053" y="178"/>
                    <a:pt x="1053" y="178"/>
                    <a:pt x="1053" y="178"/>
                  </a:cubicBezTo>
                  <a:cubicBezTo>
                    <a:pt x="1053" y="177"/>
                    <a:pt x="1055" y="177"/>
                    <a:pt x="1055" y="178"/>
                  </a:cubicBezTo>
                  <a:cubicBezTo>
                    <a:pt x="1055" y="178"/>
                    <a:pt x="1055" y="178"/>
                    <a:pt x="1055" y="178"/>
                  </a:cubicBezTo>
                  <a:cubicBezTo>
                    <a:pt x="1059" y="182"/>
                    <a:pt x="1062" y="186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1"/>
                    <a:pt x="1066" y="191"/>
                  </a:cubicBezTo>
                  <a:cubicBezTo>
                    <a:pt x="1066" y="191"/>
                    <a:pt x="1066" y="193"/>
                    <a:pt x="1065" y="193"/>
                  </a:cubicBezTo>
                  <a:cubicBezTo>
                    <a:pt x="1065" y="193"/>
                    <a:pt x="1065" y="193"/>
                    <a:pt x="1065" y="193"/>
                  </a:cubicBezTo>
                  <a:cubicBezTo>
                    <a:pt x="1065" y="194"/>
                    <a:pt x="1065" y="194"/>
                    <a:pt x="1064" y="194"/>
                  </a:cubicBezTo>
                  <a:cubicBezTo>
                    <a:pt x="1064" y="194"/>
                    <a:pt x="1064" y="194"/>
                    <a:pt x="1064" y="194"/>
                  </a:cubicBezTo>
                  <a:cubicBezTo>
                    <a:pt x="1064" y="194"/>
                    <a:pt x="1063" y="194"/>
                    <a:pt x="1063" y="193"/>
                  </a:cubicBezTo>
                  <a:close/>
                  <a:moveTo>
                    <a:pt x="158" y="178"/>
                  </a:moveTo>
                  <a:cubicBezTo>
                    <a:pt x="158" y="178"/>
                    <a:pt x="158" y="176"/>
                    <a:pt x="158" y="175"/>
                  </a:cubicBezTo>
                  <a:cubicBezTo>
                    <a:pt x="158" y="175"/>
                    <a:pt x="158" y="175"/>
                    <a:pt x="158" y="175"/>
                  </a:cubicBezTo>
                  <a:cubicBezTo>
                    <a:pt x="162" y="171"/>
                    <a:pt x="166" y="168"/>
                    <a:pt x="169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70" y="163"/>
                    <a:pt x="171" y="163"/>
                    <a:pt x="172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69" y="170"/>
                    <a:pt x="165" y="174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9"/>
                    <a:pt x="160" y="179"/>
                    <a:pt x="160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59" y="179"/>
                    <a:pt x="159" y="179"/>
                    <a:pt x="158" y="178"/>
                  </a:cubicBezTo>
                  <a:close/>
                  <a:moveTo>
                    <a:pt x="1042" y="169"/>
                  </a:moveTo>
                  <a:cubicBezTo>
                    <a:pt x="1038" y="165"/>
                    <a:pt x="1035" y="161"/>
                    <a:pt x="1031" y="157"/>
                  </a:cubicBezTo>
                  <a:cubicBezTo>
                    <a:pt x="1031" y="157"/>
                    <a:pt x="1031" y="157"/>
                    <a:pt x="1031" y="157"/>
                  </a:cubicBezTo>
                  <a:cubicBezTo>
                    <a:pt x="1030" y="157"/>
                    <a:pt x="1030" y="155"/>
                    <a:pt x="1031" y="155"/>
                  </a:cubicBezTo>
                  <a:cubicBezTo>
                    <a:pt x="1031" y="155"/>
                    <a:pt x="1031" y="155"/>
                    <a:pt x="1031" y="155"/>
                  </a:cubicBezTo>
                  <a:cubicBezTo>
                    <a:pt x="1032" y="154"/>
                    <a:pt x="1033" y="154"/>
                    <a:pt x="1034" y="155"/>
                  </a:cubicBezTo>
                  <a:cubicBezTo>
                    <a:pt x="1034" y="155"/>
                    <a:pt x="1034" y="155"/>
                    <a:pt x="1034" y="155"/>
                  </a:cubicBezTo>
                  <a:cubicBezTo>
                    <a:pt x="1037" y="158"/>
                    <a:pt x="1041" y="162"/>
                    <a:pt x="1045" y="166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46" y="167"/>
                    <a:pt x="1045" y="168"/>
                    <a:pt x="1045" y="169"/>
                  </a:cubicBezTo>
                  <a:cubicBezTo>
                    <a:pt x="1045" y="169"/>
                    <a:pt x="1045" y="169"/>
                    <a:pt x="1045" y="169"/>
                  </a:cubicBezTo>
                  <a:cubicBezTo>
                    <a:pt x="1044" y="169"/>
                    <a:pt x="1044" y="170"/>
                    <a:pt x="1043" y="170"/>
                  </a:cubicBezTo>
                  <a:cubicBezTo>
                    <a:pt x="1043" y="170"/>
                    <a:pt x="1043" y="170"/>
                    <a:pt x="1043" y="170"/>
                  </a:cubicBezTo>
                  <a:cubicBezTo>
                    <a:pt x="1043" y="170"/>
                    <a:pt x="1042" y="169"/>
                    <a:pt x="1042" y="169"/>
                  </a:cubicBezTo>
                  <a:close/>
                  <a:moveTo>
                    <a:pt x="181" y="155"/>
                  </a:moveTo>
                  <a:cubicBezTo>
                    <a:pt x="180" y="155"/>
                    <a:pt x="180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5" y="149"/>
                    <a:pt x="189" y="145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141"/>
                    <a:pt x="195" y="141"/>
                    <a:pt x="196" y="142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6" y="143"/>
                    <a:pt x="196" y="144"/>
                    <a:pt x="195" y="145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2" y="148"/>
                    <a:pt x="188" y="152"/>
                    <a:pt x="184" y="156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6"/>
                    <a:pt x="183" y="156"/>
                    <a:pt x="182" y="156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2" y="156"/>
                    <a:pt x="181" y="156"/>
                    <a:pt x="181" y="155"/>
                  </a:cubicBezTo>
                  <a:close/>
                  <a:moveTo>
                    <a:pt x="1019" y="146"/>
                  </a:moveTo>
                  <a:cubicBezTo>
                    <a:pt x="1015" y="143"/>
                    <a:pt x="1011" y="139"/>
                    <a:pt x="1007" y="136"/>
                  </a:cubicBezTo>
                  <a:cubicBezTo>
                    <a:pt x="1007" y="136"/>
                    <a:pt x="1007" y="136"/>
                    <a:pt x="1007" y="136"/>
                  </a:cubicBezTo>
                  <a:cubicBezTo>
                    <a:pt x="1007" y="135"/>
                    <a:pt x="1006" y="134"/>
                    <a:pt x="1007" y="133"/>
                  </a:cubicBezTo>
                  <a:cubicBezTo>
                    <a:pt x="1007" y="133"/>
                    <a:pt x="1007" y="133"/>
                    <a:pt x="1007" y="133"/>
                  </a:cubicBezTo>
                  <a:cubicBezTo>
                    <a:pt x="1008" y="132"/>
                    <a:pt x="1009" y="132"/>
                    <a:pt x="1010" y="133"/>
                  </a:cubicBezTo>
                  <a:cubicBezTo>
                    <a:pt x="1010" y="133"/>
                    <a:pt x="1010" y="133"/>
                    <a:pt x="1010" y="133"/>
                  </a:cubicBezTo>
                  <a:cubicBezTo>
                    <a:pt x="1014" y="136"/>
                    <a:pt x="1018" y="140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2" y="144"/>
                    <a:pt x="1022" y="144"/>
                    <a:pt x="1022" y="144"/>
                  </a:cubicBezTo>
                  <a:cubicBezTo>
                    <a:pt x="1023" y="144"/>
                    <a:pt x="1023" y="146"/>
                    <a:pt x="1022" y="146"/>
                  </a:cubicBezTo>
                  <a:cubicBezTo>
                    <a:pt x="1022" y="146"/>
                    <a:pt x="1022" y="146"/>
                    <a:pt x="1022" y="146"/>
                  </a:cubicBezTo>
                  <a:cubicBezTo>
                    <a:pt x="1022" y="147"/>
                    <a:pt x="1021" y="147"/>
                    <a:pt x="1021" y="147"/>
                  </a:cubicBezTo>
                  <a:cubicBezTo>
                    <a:pt x="1021" y="147"/>
                    <a:pt x="1021" y="147"/>
                    <a:pt x="1021" y="147"/>
                  </a:cubicBezTo>
                  <a:cubicBezTo>
                    <a:pt x="1020" y="147"/>
                    <a:pt x="1020" y="147"/>
                    <a:pt x="1019" y="146"/>
                  </a:cubicBezTo>
                  <a:close/>
                  <a:moveTo>
                    <a:pt x="205" y="134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9" y="128"/>
                    <a:pt x="213" y="124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0"/>
                    <a:pt x="219" y="121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21" y="122"/>
                    <a:pt x="221" y="124"/>
                    <a:pt x="220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16" y="127"/>
                    <a:pt x="212" y="131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5"/>
                    <a:pt x="207" y="135"/>
                    <a:pt x="206" y="135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6" y="135"/>
                    <a:pt x="205" y="134"/>
                    <a:pt x="205" y="134"/>
                  </a:cubicBezTo>
                  <a:close/>
                  <a:moveTo>
                    <a:pt x="995" y="126"/>
                  </a:moveTo>
                  <a:cubicBezTo>
                    <a:pt x="991" y="123"/>
                    <a:pt x="987" y="119"/>
                    <a:pt x="983" y="116"/>
                  </a:cubicBezTo>
                  <a:cubicBezTo>
                    <a:pt x="983" y="116"/>
                    <a:pt x="983" y="116"/>
                    <a:pt x="983" y="116"/>
                  </a:cubicBezTo>
                  <a:cubicBezTo>
                    <a:pt x="982" y="116"/>
                    <a:pt x="981" y="114"/>
                    <a:pt x="982" y="113"/>
                  </a:cubicBezTo>
                  <a:cubicBezTo>
                    <a:pt x="982" y="113"/>
                    <a:pt x="982" y="113"/>
                    <a:pt x="982" y="113"/>
                  </a:cubicBezTo>
                  <a:cubicBezTo>
                    <a:pt x="983" y="113"/>
                    <a:pt x="984" y="112"/>
                    <a:pt x="985" y="113"/>
                  </a:cubicBezTo>
                  <a:cubicBezTo>
                    <a:pt x="985" y="113"/>
                    <a:pt x="985" y="113"/>
                    <a:pt x="985" y="113"/>
                  </a:cubicBezTo>
                  <a:cubicBezTo>
                    <a:pt x="989" y="116"/>
                    <a:pt x="993" y="119"/>
                    <a:pt x="998" y="123"/>
                  </a:cubicBezTo>
                  <a:cubicBezTo>
                    <a:pt x="998" y="123"/>
                    <a:pt x="998" y="123"/>
                    <a:pt x="998" y="123"/>
                  </a:cubicBezTo>
                  <a:cubicBezTo>
                    <a:pt x="999" y="123"/>
                    <a:pt x="999" y="125"/>
                    <a:pt x="998" y="126"/>
                  </a:cubicBezTo>
                  <a:cubicBezTo>
                    <a:pt x="998" y="126"/>
                    <a:pt x="998" y="126"/>
                    <a:pt x="998" y="126"/>
                  </a:cubicBezTo>
                  <a:cubicBezTo>
                    <a:pt x="998" y="126"/>
                    <a:pt x="997" y="126"/>
                    <a:pt x="996" y="126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996" y="126"/>
                    <a:pt x="996" y="126"/>
                    <a:pt x="995" y="126"/>
                  </a:cubicBezTo>
                  <a:close/>
                  <a:moveTo>
                    <a:pt x="230" y="114"/>
                  </a:moveTo>
                  <a:cubicBezTo>
                    <a:pt x="229" y="113"/>
                    <a:pt x="229" y="112"/>
                    <a:pt x="230" y="111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5" y="108"/>
                    <a:pt x="239" y="105"/>
                    <a:pt x="243" y="102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44" y="102"/>
                    <a:pt x="246" y="102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7" y="104"/>
                    <a:pt x="247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2" y="108"/>
                    <a:pt x="237" y="111"/>
                    <a:pt x="233" y="115"/>
                  </a:cubicBezTo>
                  <a:cubicBezTo>
                    <a:pt x="233" y="115"/>
                    <a:pt x="233" y="115"/>
                    <a:pt x="233" y="115"/>
                  </a:cubicBezTo>
                  <a:cubicBezTo>
                    <a:pt x="232" y="115"/>
                    <a:pt x="232" y="115"/>
                    <a:pt x="231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5"/>
                    <a:pt x="230" y="115"/>
                    <a:pt x="230" y="114"/>
                  </a:cubicBezTo>
                  <a:close/>
                  <a:moveTo>
                    <a:pt x="970" y="107"/>
                  </a:moveTo>
                  <a:cubicBezTo>
                    <a:pt x="965" y="104"/>
                    <a:pt x="961" y="101"/>
                    <a:pt x="956" y="98"/>
                  </a:cubicBezTo>
                  <a:cubicBezTo>
                    <a:pt x="956" y="98"/>
                    <a:pt x="956" y="98"/>
                    <a:pt x="956" y="98"/>
                  </a:cubicBezTo>
                  <a:cubicBezTo>
                    <a:pt x="955" y="98"/>
                    <a:pt x="955" y="96"/>
                    <a:pt x="956" y="95"/>
                  </a:cubicBezTo>
                  <a:cubicBezTo>
                    <a:pt x="956" y="95"/>
                    <a:pt x="956" y="95"/>
                    <a:pt x="956" y="95"/>
                  </a:cubicBezTo>
                  <a:cubicBezTo>
                    <a:pt x="956" y="95"/>
                    <a:pt x="958" y="94"/>
                    <a:pt x="958" y="95"/>
                  </a:cubicBezTo>
                  <a:cubicBezTo>
                    <a:pt x="958" y="95"/>
                    <a:pt x="958" y="95"/>
                    <a:pt x="958" y="95"/>
                  </a:cubicBezTo>
                  <a:cubicBezTo>
                    <a:pt x="963" y="98"/>
                    <a:pt x="967" y="101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2" y="104"/>
                    <a:pt x="972" y="104"/>
                    <a:pt x="972" y="104"/>
                  </a:cubicBezTo>
                  <a:cubicBezTo>
                    <a:pt x="973" y="104"/>
                    <a:pt x="973" y="106"/>
                    <a:pt x="972" y="106"/>
                  </a:cubicBezTo>
                  <a:cubicBezTo>
                    <a:pt x="972" y="106"/>
                    <a:pt x="972" y="106"/>
                    <a:pt x="972" y="106"/>
                  </a:cubicBezTo>
                  <a:cubicBezTo>
                    <a:pt x="972" y="107"/>
                    <a:pt x="971" y="107"/>
                    <a:pt x="971" y="107"/>
                  </a:cubicBezTo>
                  <a:cubicBezTo>
                    <a:pt x="971" y="107"/>
                    <a:pt x="971" y="107"/>
                    <a:pt x="971" y="107"/>
                  </a:cubicBezTo>
                  <a:cubicBezTo>
                    <a:pt x="970" y="107"/>
                    <a:pt x="970" y="107"/>
                    <a:pt x="970" y="107"/>
                  </a:cubicBezTo>
                  <a:close/>
                  <a:moveTo>
                    <a:pt x="256" y="96"/>
                  </a:moveTo>
                  <a:cubicBezTo>
                    <a:pt x="256" y="95"/>
                    <a:pt x="256" y="94"/>
                    <a:pt x="257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66" y="88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2" y="85"/>
                    <a:pt x="273" y="85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7"/>
                    <a:pt x="274" y="89"/>
                    <a:pt x="273" y="89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9"/>
                    <a:pt x="268" y="91"/>
                    <a:pt x="259" y="97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59" y="97"/>
                    <a:pt x="258" y="97"/>
                    <a:pt x="258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7" y="97"/>
                    <a:pt x="257" y="97"/>
                    <a:pt x="256" y="96"/>
                  </a:cubicBezTo>
                  <a:close/>
                  <a:moveTo>
                    <a:pt x="943" y="90"/>
                  </a:moveTo>
                  <a:cubicBezTo>
                    <a:pt x="938" y="87"/>
                    <a:pt x="934" y="85"/>
                    <a:pt x="929" y="82"/>
                  </a:cubicBezTo>
                  <a:cubicBezTo>
                    <a:pt x="929" y="82"/>
                    <a:pt x="929" y="82"/>
                    <a:pt x="929" y="82"/>
                  </a:cubicBezTo>
                  <a:cubicBezTo>
                    <a:pt x="928" y="81"/>
                    <a:pt x="928" y="80"/>
                    <a:pt x="928" y="79"/>
                  </a:cubicBezTo>
                  <a:cubicBezTo>
                    <a:pt x="928" y="79"/>
                    <a:pt x="928" y="79"/>
                    <a:pt x="928" y="79"/>
                  </a:cubicBezTo>
                  <a:cubicBezTo>
                    <a:pt x="929" y="78"/>
                    <a:pt x="930" y="78"/>
                    <a:pt x="931" y="78"/>
                  </a:cubicBezTo>
                  <a:cubicBezTo>
                    <a:pt x="931" y="78"/>
                    <a:pt x="931" y="78"/>
                    <a:pt x="931" y="78"/>
                  </a:cubicBezTo>
                  <a:cubicBezTo>
                    <a:pt x="936" y="81"/>
                    <a:pt x="940" y="84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7"/>
                    <a:pt x="946" y="88"/>
                    <a:pt x="945" y="89"/>
                  </a:cubicBezTo>
                  <a:cubicBezTo>
                    <a:pt x="945" y="89"/>
                    <a:pt x="945" y="89"/>
                    <a:pt x="945" y="89"/>
                  </a:cubicBezTo>
                  <a:cubicBezTo>
                    <a:pt x="945" y="90"/>
                    <a:pt x="944" y="90"/>
                    <a:pt x="944" y="90"/>
                  </a:cubicBezTo>
                  <a:cubicBezTo>
                    <a:pt x="944" y="90"/>
                    <a:pt x="944" y="90"/>
                    <a:pt x="944" y="90"/>
                  </a:cubicBezTo>
                  <a:cubicBezTo>
                    <a:pt x="943" y="90"/>
                    <a:pt x="943" y="90"/>
                    <a:pt x="943" y="90"/>
                  </a:cubicBezTo>
                  <a:close/>
                  <a:moveTo>
                    <a:pt x="282" y="81"/>
                  </a:moveTo>
                  <a:cubicBezTo>
                    <a:pt x="281" y="80"/>
                    <a:pt x="282" y="79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7" y="76"/>
                    <a:pt x="292" y="73"/>
                    <a:pt x="297" y="71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8" y="70"/>
                    <a:pt x="299" y="70"/>
                    <a:pt x="299" y="71"/>
                  </a:cubicBezTo>
                  <a:cubicBezTo>
                    <a:pt x="299" y="71"/>
                    <a:pt x="299" y="71"/>
                    <a:pt x="299" y="71"/>
                  </a:cubicBezTo>
                  <a:cubicBezTo>
                    <a:pt x="300" y="72"/>
                    <a:pt x="299" y="74"/>
                    <a:pt x="299" y="74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4" y="77"/>
                    <a:pt x="289" y="79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4" y="82"/>
                    <a:pt x="284" y="82"/>
                    <a:pt x="284" y="82"/>
                  </a:cubicBezTo>
                  <a:cubicBezTo>
                    <a:pt x="283" y="82"/>
                    <a:pt x="282" y="82"/>
                    <a:pt x="282" y="81"/>
                  </a:cubicBezTo>
                  <a:close/>
                  <a:moveTo>
                    <a:pt x="915" y="74"/>
                  </a:moveTo>
                  <a:cubicBezTo>
                    <a:pt x="910" y="72"/>
                    <a:pt x="905" y="70"/>
                    <a:pt x="901" y="67"/>
                  </a:cubicBezTo>
                  <a:cubicBezTo>
                    <a:pt x="901" y="67"/>
                    <a:pt x="901" y="67"/>
                    <a:pt x="901" y="67"/>
                  </a:cubicBezTo>
                  <a:cubicBezTo>
                    <a:pt x="900" y="67"/>
                    <a:pt x="899" y="66"/>
                    <a:pt x="900" y="65"/>
                  </a:cubicBezTo>
                  <a:cubicBezTo>
                    <a:pt x="900" y="65"/>
                    <a:pt x="900" y="65"/>
                    <a:pt x="900" y="65"/>
                  </a:cubicBezTo>
                  <a:cubicBezTo>
                    <a:pt x="900" y="64"/>
                    <a:pt x="901" y="63"/>
                    <a:pt x="902" y="64"/>
                  </a:cubicBezTo>
                  <a:cubicBezTo>
                    <a:pt x="902" y="64"/>
                    <a:pt x="902" y="64"/>
                    <a:pt x="902" y="64"/>
                  </a:cubicBezTo>
                  <a:cubicBezTo>
                    <a:pt x="907" y="66"/>
                    <a:pt x="912" y="68"/>
                    <a:pt x="917" y="71"/>
                  </a:cubicBezTo>
                  <a:cubicBezTo>
                    <a:pt x="917" y="71"/>
                    <a:pt x="917" y="71"/>
                    <a:pt x="917" y="71"/>
                  </a:cubicBezTo>
                  <a:cubicBezTo>
                    <a:pt x="918" y="71"/>
                    <a:pt x="918" y="73"/>
                    <a:pt x="918" y="74"/>
                  </a:cubicBezTo>
                  <a:cubicBezTo>
                    <a:pt x="918" y="74"/>
                    <a:pt x="918" y="74"/>
                    <a:pt x="918" y="74"/>
                  </a:cubicBezTo>
                  <a:cubicBezTo>
                    <a:pt x="917" y="74"/>
                    <a:pt x="916" y="75"/>
                    <a:pt x="916" y="75"/>
                  </a:cubicBezTo>
                  <a:cubicBezTo>
                    <a:pt x="916" y="75"/>
                    <a:pt x="916" y="75"/>
                    <a:pt x="916" y="75"/>
                  </a:cubicBezTo>
                  <a:cubicBezTo>
                    <a:pt x="915" y="75"/>
                    <a:pt x="915" y="75"/>
                    <a:pt x="915" y="74"/>
                  </a:cubicBezTo>
                  <a:close/>
                  <a:moveTo>
                    <a:pt x="310" y="66"/>
                  </a:moveTo>
                  <a:cubicBezTo>
                    <a:pt x="309" y="65"/>
                    <a:pt x="310" y="64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6" y="61"/>
                    <a:pt x="321" y="59"/>
                    <a:pt x="325" y="56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26" y="56"/>
                    <a:pt x="328" y="56"/>
                    <a:pt x="328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9" y="58"/>
                    <a:pt x="328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2" y="62"/>
                    <a:pt x="317" y="64"/>
                    <a:pt x="313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1" y="67"/>
                    <a:pt x="310" y="67"/>
                    <a:pt x="310" y="66"/>
                  </a:cubicBezTo>
                  <a:close/>
                  <a:moveTo>
                    <a:pt x="886" y="61"/>
                  </a:moveTo>
                  <a:cubicBezTo>
                    <a:pt x="881" y="59"/>
                    <a:pt x="876" y="57"/>
                    <a:pt x="871" y="54"/>
                  </a:cubicBezTo>
                  <a:cubicBezTo>
                    <a:pt x="871" y="54"/>
                    <a:pt x="871" y="54"/>
                    <a:pt x="871" y="54"/>
                  </a:cubicBezTo>
                  <a:cubicBezTo>
                    <a:pt x="870" y="54"/>
                    <a:pt x="870" y="53"/>
                    <a:pt x="870" y="52"/>
                  </a:cubicBezTo>
                  <a:cubicBezTo>
                    <a:pt x="870" y="52"/>
                    <a:pt x="870" y="52"/>
                    <a:pt x="870" y="52"/>
                  </a:cubicBezTo>
                  <a:cubicBezTo>
                    <a:pt x="871" y="51"/>
                    <a:pt x="872" y="50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878" y="53"/>
                    <a:pt x="883" y="55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9" y="58"/>
                    <a:pt x="889" y="59"/>
                    <a:pt x="889" y="60"/>
                  </a:cubicBezTo>
                  <a:cubicBezTo>
                    <a:pt x="889" y="60"/>
                    <a:pt x="889" y="60"/>
                    <a:pt x="889" y="60"/>
                  </a:cubicBezTo>
                  <a:cubicBezTo>
                    <a:pt x="888" y="60"/>
                    <a:pt x="888" y="61"/>
                    <a:pt x="887" y="61"/>
                  </a:cubicBezTo>
                  <a:cubicBezTo>
                    <a:pt x="887" y="61"/>
                    <a:pt x="887" y="61"/>
                    <a:pt x="887" y="61"/>
                  </a:cubicBezTo>
                  <a:cubicBezTo>
                    <a:pt x="887" y="61"/>
                    <a:pt x="886" y="61"/>
                    <a:pt x="886" y="61"/>
                  </a:cubicBezTo>
                  <a:close/>
                  <a:moveTo>
                    <a:pt x="339" y="53"/>
                  </a:moveTo>
                  <a:cubicBezTo>
                    <a:pt x="339" y="52"/>
                    <a:pt x="339" y="50"/>
                    <a:pt x="340" y="50"/>
                  </a:cubicBezTo>
                  <a:cubicBezTo>
                    <a:pt x="340" y="50"/>
                    <a:pt x="340" y="50"/>
                    <a:pt x="340" y="50"/>
                  </a:cubicBezTo>
                  <a:cubicBezTo>
                    <a:pt x="345" y="48"/>
                    <a:pt x="350" y="46"/>
                    <a:pt x="355" y="44"/>
                  </a:cubicBezTo>
                  <a:cubicBezTo>
                    <a:pt x="355" y="44"/>
                    <a:pt x="355" y="44"/>
                    <a:pt x="355" y="44"/>
                  </a:cubicBezTo>
                  <a:cubicBezTo>
                    <a:pt x="356" y="44"/>
                    <a:pt x="357" y="44"/>
                    <a:pt x="358" y="45"/>
                  </a:cubicBezTo>
                  <a:cubicBezTo>
                    <a:pt x="358" y="45"/>
                    <a:pt x="358" y="45"/>
                    <a:pt x="358" y="45"/>
                  </a:cubicBezTo>
                  <a:cubicBezTo>
                    <a:pt x="358" y="46"/>
                    <a:pt x="357" y="47"/>
                    <a:pt x="356" y="48"/>
                  </a:cubicBezTo>
                  <a:cubicBezTo>
                    <a:pt x="356" y="48"/>
                    <a:pt x="356" y="48"/>
                    <a:pt x="356" y="48"/>
                  </a:cubicBezTo>
                  <a:cubicBezTo>
                    <a:pt x="351" y="50"/>
                    <a:pt x="347" y="5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1" y="54"/>
                    <a:pt x="341" y="54"/>
                    <a:pt x="341" y="54"/>
                  </a:cubicBezTo>
                  <a:cubicBezTo>
                    <a:pt x="340" y="54"/>
                    <a:pt x="339" y="53"/>
                    <a:pt x="339" y="53"/>
                  </a:cubicBezTo>
                  <a:close/>
                  <a:moveTo>
                    <a:pt x="857" y="49"/>
                  </a:moveTo>
                  <a:cubicBezTo>
                    <a:pt x="852" y="47"/>
                    <a:pt x="847" y="45"/>
                    <a:pt x="842" y="43"/>
                  </a:cubicBezTo>
                  <a:cubicBezTo>
                    <a:pt x="842" y="43"/>
                    <a:pt x="842" y="43"/>
                    <a:pt x="842" y="43"/>
                  </a:cubicBezTo>
                  <a:cubicBezTo>
                    <a:pt x="841" y="43"/>
                    <a:pt x="840" y="42"/>
                    <a:pt x="840" y="41"/>
                  </a:cubicBezTo>
                  <a:cubicBezTo>
                    <a:pt x="840" y="41"/>
                    <a:pt x="840" y="41"/>
                    <a:pt x="840" y="41"/>
                  </a:cubicBezTo>
                  <a:cubicBezTo>
                    <a:pt x="841" y="40"/>
                    <a:pt x="842" y="39"/>
                    <a:pt x="843" y="39"/>
                  </a:cubicBezTo>
                  <a:cubicBezTo>
                    <a:pt x="843" y="39"/>
                    <a:pt x="843" y="39"/>
                    <a:pt x="843" y="39"/>
                  </a:cubicBezTo>
                  <a:cubicBezTo>
                    <a:pt x="848" y="41"/>
                    <a:pt x="853" y="43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8" y="45"/>
                    <a:pt x="858" y="45"/>
                    <a:pt x="858" y="45"/>
                  </a:cubicBezTo>
                  <a:cubicBezTo>
                    <a:pt x="859" y="45"/>
                    <a:pt x="860" y="46"/>
                    <a:pt x="859" y="47"/>
                  </a:cubicBezTo>
                  <a:cubicBezTo>
                    <a:pt x="859" y="47"/>
                    <a:pt x="859" y="47"/>
                    <a:pt x="859" y="47"/>
                  </a:cubicBezTo>
                  <a:cubicBezTo>
                    <a:pt x="859" y="48"/>
                    <a:pt x="858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ubicBezTo>
                    <a:pt x="857" y="49"/>
                    <a:pt x="857" y="49"/>
                    <a:pt x="857" y="49"/>
                  </a:cubicBezTo>
                  <a:close/>
                  <a:moveTo>
                    <a:pt x="369" y="41"/>
                  </a:moveTo>
                  <a:cubicBezTo>
                    <a:pt x="368" y="40"/>
                    <a:pt x="369" y="39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5" y="37"/>
                    <a:pt x="380" y="35"/>
                    <a:pt x="385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6" y="33"/>
                    <a:pt x="387" y="33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6"/>
                    <a:pt x="388" y="37"/>
                    <a:pt x="387" y="37"/>
                  </a:cubicBezTo>
                  <a:cubicBezTo>
                    <a:pt x="387" y="37"/>
                    <a:pt x="387" y="37"/>
                    <a:pt x="387" y="37"/>
                  </a:cubicBezTo>
                  <a:cubicBezTo>
                    <a:pt x="381" y="39"/>
                    <a:pt x="376" y="40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1" y="42"/>
                    <a:pt x="371" y="42"/>
                    <a:pt x="371" y="42"/>
                  </a:cubicBezTo>
                  <a:cubicBezTo>
                    <a:pt x="370" y="42"/>
                    <a:pt x="369" y="42"/>
                    <a:pt x="369" y="41"/>
                  </a:cubicBezTo>
                  <a:close/>
                  <a:moveTo>
                    <a:pt x="827" y="38"/>
                  </a:moveTo>
                  <a:cubicBezTo>
                    <a:pt x="821" y="36"/>
                    <a:pt x="816" y="35"/>
                    <a:pt x="811" y="33"/>
                  </a:cubicBezTo>
                  <a:cubicBezTo>
                    <a:pt x="811" y="33"/>
                    <a:pt x="811" y="33"/>
                    <a:pt x="811" y="33"/>
                  </a:cubicBezTo>
                  <a:cubicBezTo>
                    <a:pt x="810" y="33"/>
                    <a:pt x="810" y="32"/>
                    <a:pt x="810" y="31"/>
                  </a:cubicBezTo>
                  <a:cubicBezTo>
                    <a:pt x="810" y="31"/>
                    <a:pt x="810" y="31"/>
                    <a:pt x="810" y="31"/>
                  </a:cubicBezTo>
                  <a:cubicBezTo>
                    <a:pt x="810" y="30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8" y="31"/>
                    <a:pt x="823" y="33"/>
                    <a:pt x="828" y="34"/>
                  </a:cubicBezTo>
                  <a:cubicBezTo>
                    <a:pt x="828" y="34"/>
                    <a:pt x="828" y="34"/>
                    <a:pt x="828" y="34"/>
                  </a:cubicBezTo>
                  <a:cubicBezTo>
                    <a:pt x="829" y="35"/>
                    <a:pt x="829" y="36"/>
                    <a:pt x="829" y="37"/>
                  </a:cubicBezTo>
                  <a:cubicBezTo>
                    <a:pt x="829" y="37"/>
                    <a:pt x="829" y="37"/>
                    <a:pt x="829" y="37"/>
                  </a:cubicBezTo>
                  <a:cubicBezTo>
                    <a:pt x="829" y="38"/>
                    <a:pt x="828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ubicBezTo>
                    <a:pt x="827" y="38"/>
                    <a:pt x="827" y="38"/>
                    <a:pt x="827" y="38"/>
                  </a:cubicBezTo>
                  <a:close/>
                  <a:moveTo>
                    <a:pt x="399" y="31"/>
                  </a:moveTo>
                  <a:cubicBezTo>
                    <a:pt x="399" y="30"/>
                    <a:pt x="400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6" y="27"/>
                    <a:pt x="411" y="26"/>
                    <a:pt x="416" y="24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7" y="24"/>
                    <a:pt x="418" y="25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7"/>
                    <a:pt x="418" y="28"/>
                    <a:pt x="417" y="28"/>
                  </a:cubicBezTo>
                  <a:cubicBezTo>
                    <a:pt x="417" y="28"/>
                    <a:pt x="417" y="28"/>
                    <a:pt x="417" y="28"/>
                  </a:cubicBezTo>
                  <a:cubicBezTo>
                    <a:pt x="412" y="29"/>
                    <a:pt x="407" y="31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0" y="32"/>
                    <a:pt x="400" y="32"/>
                    <a:pt x="399" y="31"/>
                  </a:cubicBezTo>
                  <a:close/>
                  <a:moveTo>
                    <a:pt x="796" y="29"/>
                  </a:moveTo>
                  <a:cubicBezTo>
                    <a:pt x="791" y="28"/>
                    <a:pt x="786" y="26"/>
                    <a:pt x="781" y="25"/>
                  </a:cubicBezTo>
                  <a:cubicBezTo>
                    <a:pt x="781" y="25"/>
                    <a:pt x="781" y="25"/>
                    <a:pt x="781" y="25"/>
                  </a:cubicBezTo>
                  <a:cubicBezTo>
                    <a:pt x="780" y="25"/>
                    <a:pt x="779" y="24"/>
                    <a:pt x="779" y="23"/>
                  </a:cubicBezTo>
                  <a:cubicBezTo>
                    <a:pt x="779" y="23"/>
                    <a:pt x="779" y="23"/>
                    <a:pt x="779" y="23"/>
                  </a:cubicBezTo>
                  <a:cubicBezTo>
                    <a:pt x="779" y="22"/>
                    <a:pt x="780" y="21"/>
                    <a:pt x="782" y="21"/>
                  </a:cubicBezTo>
                  <a:cubicBezTo>
                    <a:pt x="782" y="21"/>
                    <a:pt x="782" y="21"/>
                    <a:pt x="782" y="21"/>
                  </a:cubicBezTo>
                  <a:cubicBezTo>
                    <a:pt x="787" y="23"/>
                    <a:pt x="792" y="24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7" y="25"/>
                    <a:pt x="797" y="25"/>
                    <a:pt x="797" y="25"/>
                  </a:cubicBezTo>
                  <a:cubicBezTo>
                    <a:pt x="798" y="26"/>
                    <a:pt x="799" y="27"/>
                    <a:pt x="798" y="28"/>
                  </a:cubicBezTo>
                  <a:cubicBezTo>
                    <a:pt x="798" y="28"/>
                    <a:pt x="798" y="28"/>
                    <a:pt x="798" y="28"/>
                  </a:cubicBezTo>
                  <a:cubicBezTo>
                    <a:pt x="798" y="29"/>
                    <a:pt x="797" y="29"/>
                    <a:pt x="797" y="29"/>
                  </a:cubicBezTo>
                  <a:cubicBezTo>
                    <a:pt x="797" y="29"/>
                    <a:pt x="797" y="29"/>
                    <a:pt x="797" y="29"/>
                  </a:cubicBezTo>
                  <a:cubicBezTo>
                    <a:pt x="796" y="29"/>
                    <a:pt x="796" y="29"/>
                    <a:pt x="796" y="29"/>
                  </a:cubicBezTo>
                  <a:close/>
                  <a:moveTo>
                    <a:pt x="430" y="23"/>
                  </a:moveTo>
                  <a:cubicBezTo>
                    <a:pt x="430" y="22"/>
                    <a:pt x="431" y="20"/>
                    <a:pt x="432" y="20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7" y="19"/>
                    <a:pt x="442" y="18"/>
                    <a:pt x="447" y="17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48" y="16"/>
                    <a:pt x="449" y="17"/>
                    <a:pt x="450" y="18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0" y="19"/>
                    <a:pt x="449" y="20"/>
                    <a:pt x="448" y="21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3" y="22"/>
                    <a:pt x="438" y="23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0" y="24"/>
                    <a:pt x="430" y="23"/>
                  </a:cubicBezTo>
                  <a:close/>
                  <a:moveTo>
                    <a:pt x="765" y="22"/>
                  </a:moveTo>
                  <a:cubicBezTo>
                    <a:pt x="760" y="20"/>
                    <a:pt x="755" y="19"/>
                    <a:pt x="749" y="18"/>
                  </a:cubicBezTo>
                  <a:cubicBezTo>
                    <a:pt x="749" y="18"/>
                    <a:pt x="749" y="18"/>
                    <a:pt x="749" y="18"/>
                  </a:cubicBezTo>
                  <a:cubicBezTo>
                    <a:pt x="748" y="18"/>
                    <a:pt x="748" y="17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5"/>
                    <a:pt x="749" y="14"/>
                    <a:pt x="750" y="14"/>
                  </a:cubicBezTo>
                  <a:cubicBezTo>
                    <a:pt x="750" y="14"/>
                    <a:pt x="750" y="14"/>
                    <a:pt x="750" y="14"/>
                  </a:cubicBezTo>
                  <a:cubicBezTo>
                    <a:pt x="755" y="15"/>
                    <a:pt x="761" y="16"/>
                    <a:pt x="766" y="18"/>
                  </a:cubicBezTo>
                  <a:cubicBezTo>
                    <a:pt x="766" y="18"/>
                    <a:pt x="766" y="18"/>
                    <a:pt x="766" y="18"/>
                  </a:cubicBezTo>
                  <a:cubicBezTo>
                    <a:pt x="767" y="18"/>
                    <a:pt x="768" y="19"/>
                    <a:pt x="767" y="20"/>
                  </a:cubicBezTo>
                  <a:cubicBezTo>
                    <a:pt x="767" y="20"/>
                    <a:pt x="767" y="20"/>
                    <a:pt x="767" y="20"/>
                  </a:cubicBezTo>
                  <a:cubicBezTo>
                    <a:pt x="767" y="21"/>
                    <a:pt x="766" y="22"/>
                    <a:pt x="766" y="22"/>
                  </a:cubicBezTo>
                  <a:cubicBezTo>
                    <a:pt x="766" y="22"/>
                    <a:pt x="766" y="22"/>
                    <a:pt x="766" y="22"/>
                  </a:cubicBezTo>
                  <a:cubicBezTo>
                    <a:pt x="765" y="22"/>
                    <a:pt x="765" y="22"/>
                    <a:pt x="765" y="22"/>
                  </a:cubicBezTo>
                  <a:close/>
                  <a:moveTo>
                    <a:pt x="461" y="16"/>
                  </a:moveTo>
                  <a:cubicBezTo>
                    <a:pt x="461" y="15"/>
                    <a:pt x="462" y="14"/>
                    <a:pt x="463" y="13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8" y="12"/>
                    <a:pt x="474" y="11"/>
                    <a:pt x="479" y="11"/>
                  </a:cubicBezTo>
                  <a:cubicBezTo>
                    <a:pt x="479" y="11"/>
                    <a:pt x="479" y="11"/>
                    <a:pt x="479" y="11"/>
                  </a:cubicBezTo>
                  <a:cubicBezTo>
                    <a:pt x="480" y="10"/>
                    <a:pt x="481" y="11"/>
                    <a:pt x="481" y="12"/>
                  </a:cubicBezTo>
                  <a:cubicBezTo>
                    <a:pt x="481" y="12"/>
                    <a:pt x="481" y="12"/>
                    <a:pt x="481" y="12"/>
                  </a:cubicBezTo>
                  <a:cubicBezTo>
                    <a:pt x="481" y="13"/>
                    <a:pt x="481" y="14"/>
                    <a:pt x="480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74" y="15"/>
                    <a:pt x="469" y="16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7"/>
                    <a:pt x="462" y="17"/>
                    <a:pt x="461" y="16"/>
                  </a:cubicBezTo>
                  <a:close/>
                  <a:moveTo>
                    <a:pt x="734" y="15"/>
                  </a:moveTo>
                  <a:cubicBezTo>
                    <a:pt x="729" y="14"/>
                    <a:pt x="723" y="14"/>
                    <a:pt x="718" y="13"/>
                  </a:cubicBezTo>
                  <a:cubicBezTo>
                    <a:pt x="718" y="13"/>
                    <a:pt x="718" y="13"/>
                    <a:pt x="718" y="13"/>
                  </a:cubicBezTo>
                  <a:cubicBezTo>
                    <a:pt x="717" y="13"/>
                    <a:pt x="716" y="12"/>
                    <a:pt x="716" y="11"/>
                  </a:cubicBezTo>
                  <a:cubicBezTo>
                    <a:pt x="716" y="11"/>
                    <a:pt x="716" y="11"/>
                    <a:pt x="716" y="11"/>
                  </a:cubicBezTo>
                  <a:cubicBezTo>
                    <a:pt x="717" y="9"/>
                    <a:pt x="718" y="9"/>
                    <a:pt x="719" y="9"/>
                  </a:cubicBezTo>
                  <a:cubicBezTo>
                    <a:pt x="719" y="9"/>
                    <a:pt x="719" y="9"/>
                    <a:pt x="719" y="9"/>
                  </a:cubicBezTo>
                  <a:cubicBezTo>
                    <a:pt x="724" y="10"/>
                    <a:pt x="729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4" y="11"/>
                    <a:pt x="734" y="11"/>
                    <a:pt x="734" y="11"/>
                  </a:cubicBezTo>
                  <a:cubicBezTo>
                    <a:pt x="736" y="12"/>
                    <a:pt x="736" y="13"/>
                    <a:pt x="736" y="14"/>
                  </a:cubicBezTo>
                  <a:cubicBezTo>
                    <a:pt x="736" y="14"/>
                    <a:pt x="736" y="14"/>
                    <a:pt x="736" y="14"/>
                  </a:cubicBezTo>
                  <a:cubicBezTo>
                    <a:pt x="736" y="15"/>
                    <a:pt x="735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15"/>
                    <a:pt x="734" y="15"/>
                    <a:pt x="734" y="15"/>
                  </a:cubicBezTo>
                  <a:close/>
                  <a:moveTo>
                    <a:pt x="493" y="10"/>
                  </a:moveTo>
                  <a:cubicBezTo>
                    <a:pt x="493" y="9"/>
                    <a:pt x="494" y="8"/>
                    <a:pt x="495" y="8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500" y="7"/>
                    <a:pt x="505" y="7"/>
                    <a:pt x="511" y="6"/>
                  </a:cubicBezTo>
                  <a:cubicBezTo>
                    <a:pt x="511" y="6"/>
                    <a:pt x="511" y="6"/>
                    <a:pt x="511" y="6"/>
                  </a:cubicBezTo>
                  <a:cubicBezTo>
                    <a:pt x="512" y="6"/>
                    <a:pt x="513" y="7"/>
                    <a:pt x="513" y="8"/>
                  </a:cubicBezTo>
                  <a:cubicBezTo>
                    <a:pt x="513" y="8"/>
                    <a:pt x="513" y="8"/>
                    <a:pt x="513" y="8"/>
                  </a:cubicBezTo>
                  <a:cubicBezTo>
                    <a:pt x="513" y="9"/>
                    <a:pt x="512" y="10"/>
                    <a:pt x="511" y="10"/>
                  </a:cubicBezTo>
                  <a:cubicBezTo>
                    <a:pt x="511" y="10"/>
                    <a:pt x="511" y="10"/>
                    <a:pt x="511" y="10"/>
                  </a:cubicBezTo>
                  <a:cubicBezTo>
                    <a:pt x="506" y="11"/>
                    <a:pt x="501" y="11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5" y="12"/>
                    <a:pt x="495" y="12"/>
                    <a:pt x="495" y="12"/>
                  </a:cubicBezTo>
                  <a:cubicBezTo>
                    <a:pt x="494" y="12"/>
                    <a:pt x="493" y="11"/>
                    <a:pt x="493" y="10"/>
                  </a:cubicBezTo>
                  <a:close/>
                  <a:moveTo>
                    <a:pt x="702" y="11"/>
                  </a:moveTo>
                  <a:cubicBezTo>
                    <a:pt x="697" y="10"/>
                    <a:pt x="692" y="9"/>
                    <a:pt x="686" y="9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5" y="9"/>
                    <a:pt x="685" y="8"/>
                    <a:pt x="685" y="7"/>
                  </a:cubicBezTo>
                  <a:cubicBezTo>
                    <a:pt x="685" y="7"/>
                    <a:pt x="685" y="7"/>
                    <a:pt x="685" y="7"/>
                  </a:cubicBezTo>
                  <a:cubicBezTo>
                    <a:pt x="685" y="5"/>
                    <a:pt x="686" y="5"/>
                    <a:pt x="687" y="5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92" y="5"/>
                    <a:pt x="697" y="6"/>
                    <a:pt x="703" y="7"/>
                  </a:cubicBezTo>
                  <a:cubicBezTo>
                    <a:pt x="703" y="7"/>
                    <a:pt x="703" y="7"/>
                    <a:pt x="703" y="7"/>
                  </a:cubicBezTo>
                  <a:cubicBezTo>
                    <a:pt x="704" y="7"/>
                    <a:pt x="705" y="8"/>
                    <a:pt x="705" y="9"/>
                  </a:cubicBezTo>
                  <a:cubicBezTo>
                    <a:pt x="705" y="9"/>
                    <a:pt x="705" y="9"/>
                    <a:pt x="705" y="9"/>
                  </a:cubicBezTo>
                  <a:cubicBezTo>
                    <a:pt x="704" y="10"/>
                    <a:pt x="704" y="11"/>
                    <a:pt x="703" y="11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1"/>
                    <a:pt x="702" y="11"/>
                    <a:pt x="702" y="11"/>
                  </a:cubicBezTo>
                  <a:close/>
                  <a:moveTo>
                    <a:pt x="525" y="6"/>
                  </a:moveTo>
                  <a:cubicBezTo>
                    <a:pt x="525" y="5"/>
                    <a:pt x="526" y="4"/>
                    <a:pt x="527" y="4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32" y="4"/>
                    <a:pt x="537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4" y="3"/>
                    <a:pt x="545" y="3"/>
                    <a:pt x="545" y="5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545" y="6"/>
                    <a:pt x="544" y="7"/>
                    <a:pt x="543" y="7"/>
                  </a:cubicBezTo>
                  <a:cubicBezTo>
                    <a:pt x="543" y="7"/>
                    <a:pt x="543" y="7"/>
                    <a:pt x="543" y="7"/>
                  </a:cubicBezTo>
                  <a:cubicBezTo>
                    <a:pt x="538" y="7"/>
                    <a:pt x="532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6" y="8"/>
                    <a:pt x="525" y="7"/>
                    <a:pt x="525" y="6"/>
                  </a:cubicBezTo>
                  <a:close/>
                  <a:moveTo>
                    <a:pt x="671" y="7"/>
                  </a:moveTo>
                  <a:cubicBezTo>
                    <a:pt x="665" y="7"/>
                    <a:pt x="660" y="6"/>
                    <a:pt x="655" y="6"/>
                  </a:cubicBezTo>
                  <a:cubicBezTo>
                    <a:pt x="655" y="6"/>
                    <a:pt x="655" y="6"/>
                    <a:pt x="655" y="6"/>
                  </a:cubicBezTo>
                  <a:cubicBezTo>
                    <a:pt x="654" y="6"/>
                    <a:pt x="653" y="5"/>
                    <a:pt x="653" y="4"/>
                  </a:cubicBezTo>
                  <a:cubicBezTo>
                    <a:pt x="653" y="4"/>
                    <a:pt x="653" y="4"/>
                    <a:pt x="653" y="4"/>
                  </a:cubicBezTo>
                  <a:cubicBezTo>
                    <a:pt x="653" y="3"/>
                    <a:pt x="654" y="2"/>
                    <a:pt x="655" y="2"/>
                  </a:cubicBezTo>
                  <a:cubicBezTo>
                    <a:pt x="655" y="2"/>
                    <a:pt x="655" y="2"/>
                    <a:pt x="655" y="2"/>
                  </a:cubicBezTo>
                  <a:cubicBezTo>
                    <a:pt x="660" y="2"/>
                    <a:pt x="666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1" y="3"/>
                    <a:pt x="671" y="3"/>
                    <a:pt x="671" y="3"/>
                  </a:cubicBezTo>
                  <a:cubicBezTo>
                    <a:pt x="672" y="3"/>
                    <a:pt x="673" y="4"/>
                    <a:pt x="673" y="5"/>
                  </a:cubicBezTo>
                  <a:cubicBezTo>
                    <a:pt x="673" y="5"/>
                    <a:pt x="673" y="5"/>
                    <a:pt x="673" y="5"/>
                  </a:cubicBezTo>
                  <a:cubicBezTo>
                    <a:pt x="673" y="6"/>
                    <a:pt x="672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ubicBezTo>
                    <a:pt x="671" y="7"/>
                    <a:pt x="671" y="7"/>
                    <a:pt x="671" y="7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2"/>
                    <a:pt x="559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4" y="1"/>
                    <a:pt x="569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5" y="1"/>
                    <a:pt x="575" y="1"/>
                    <a:pt x="575" y="1"/>
                  </a:cubicBezTo>
                  <a:cubicBezTo>
                    <a:pt x="576" y="1"/>
                    <a:pt x="577" y="2"/>
                    <a:pt x="577" y="3"/>
                  </a:cubicBezTo>
                  <a:cubicBezTo>
                    <a:pt x="577" y="3"/>
                    <a:pt x="577" y="3"/>
                    <a:pt x="577" y="3"/>
                  </a:cubicBezTo>
                  <a:cubicBezTo>
                    <a:pt x="577" y="4"/>
                    <a:pt x="576" y="5"/>
                    <a:pt x="575" y="5"/>
                  </a:cubicBezTo>
                  <a:cubicBezTo>
                    <a:pt x="575" y="5"/>
                    <a:pt x="575" y="5"/>
                    <a:pt x="575" y="5"/>
                  </a:cubicBezTo>
                  <a:cubicBezTo>
                    <a:pt x="569" y="5"/>
                    <a:pt x="564" y="5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9" y="6"/>
                    <a:pt x="559" y="6"/>
                    <a:pt x="559" y="6"/>
                  </a:cubicBezTo>
                  <a:cubicBezTo>
                    <a:pt x="558" y="6"/>
                    <a:pt x="557" y="5"/>
                    <a:pt x="557" y="4"/>
                  </a:cubicBezTo>
                  <a:close/>
                  <a:moveTo>
                    <a:pt x="639" y="5"/>
                  </a:moveTo>
                  <a:cubicBezTo>
                    <a:pt x="633" y="5"/>
                    <a:pt x="628" y="5"/>
                    <a:pt x="623" y="5"/>
                  </a:cubicBezTo>
                  <a:cubicBezTo>
                    <a:pt x="623" y="5"/>
                    <a:pt x="623" y="5"/>
                    <a:pt x="623" y="5"/>
                  </a:cubicBezTo>
                  <a:cubicBezTo>
                    <a:pt x="622" y="4"/>
                    <a:pt x="621" y="4"/>
                    <a:pt x="621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21" y="1"/>
                    <a:pt x="622" y="0"/>
                    <a:pt x="623" y="1"/>
                  </a:cubicBezTo>
                  <a:cubicBezTo>
                    <a:pt x="623" y="1"/>
                    <a:pt x="623" y="1"/>
                    <a:pt x="623" y="1"/>
                  </a:cubicBezTo>
                  <a:cubicBezTo>
                    <a:pt x="628" y="1"/>
                    <a:pt x="633" y="1"/>
                    <a:pt x="639" y="1"/>
                  </a:cubicBezTo>
                  <a:cubicBezTo>
                    <a:pt x="639" y="1"/>
                    <a:pt x="639" y="1"/>
                    <a:pt x="639" y="1"/>
                  </a:cubicBezTo>
                  <a:cubicBezTo>
                    <a:pt x="640" y="1"/>
                    <a:pt x="641" y="2"/>
                    <a:pt x="641" y="3"/>
                  </a:cubicBezTo>
                  <a:cubicBezTo>
                    <a:pt x="641" y="3"/>
                    <a:pt x="641" y="3"/>
                    <a:pt x="641" y="3"/>
                  </a:cubicBezTo>
                  <a:cubicBezTo>
                    <a:pt x="641" y="4"/>
                    <a:pt x="640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ubicBezTo>
                    <a:pt x="639" y="5"/>
                    <a:pt x="639" y="5"/>
                    <a:pt x="639" y="5"/>
                  </a:cubicBezTo>
                  <a:close/>
                  <a:moveTo>
                    <a:pt x="589" y="2"/>
                  </a:moveTo>
                  <a:cubicBezTo>
                    <a:pt x="589" y="1"/>
                    <a:pt x="590" y="0"/>
                    <a:pt x="591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5" y="0"/>
                    <a:pt x="600" y="0"/>
                    <a:pt x="604" y="0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5" y="0"/>
                    <a:pt x="606" y="0"/>
                    <a:pt x="607" y="0"/>
                  </a:cubicBezTo>
                  <a:cubicBezTo>
                    <a:pt x="607" y="0"/>
                    <a:pt x="607" y="0"/>
                    <a:pt x="607" y="0"/>
                  </a:cubicBezTo>
                  <a:cubicBezTo>
                    <a:pt x="608" y="0"/>
                    <a:pt x="609" y="1"/>
                    <a:pt x="609" y="2"/>
                  </a:cubicBezTo>
                  <a:cubicBezTo>
                    <a:pt x="609" y="2"/>
                    <a:pt x="609" y="2"/>
                    <a:pt x="609" y="2"/>
                  </a:cubicBezTo>
                  <a:cubicBezTo>
                    <a:pt x="609" y="3"/>
                    <a:pt x="608" y="4"/>
                    <a:pt x="607" y="4"/>
                  </a:cubicBezTo>
                  <a:cubicBezTo>
                    <a:pt x="607" y="4"/>
                    <a:pt x="607" y="4"/>
                    <a:pt x="607" y="4"/>
                  </a:cubicBezTo>
                  <a:cubicBezTo>
                    <a:pt x="606" y="4"/>
                    <a:pt x="605" y="4"/>
                    <a:pt x="604" y="4"/>
                  </a:cubicBezTo>
                  <a:cubicBezTo>
                    <a:pt x="604" y="4"/>
                    <a:pt x="604" y="4"/>
                    <a:pt x="604" y="4"/>
                  </a:cubicBezTo>
                  <a:cubicBezTo>
                    <a:pt x="600" y="4"/>
                    <a:pt x="595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0" y="4"/>
                    <a:pt x="589" y="4"/>
                    <a:pt x="589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1" name="组合 43"/>
          <p:cNvGrpSpPr/>
          <p:nvPr/>
        </p:nvGrpSpPr>
        <p:grpSpPr bwMode="auto">
          <a:xfrm>
            <a:off x="665317" y="4132405"/>
            <a:ext cx="2883771" cy="1329094"/>
            <a:chOff x="437599" y="1202285"/>
            <a:chExt cx="1967253" cy="995717"/>
          </a:xfrm>
        </p:grpSpPr>
        <p:sp>
          <p:nvSpPr>
            <p:cNvPr id="467" name="TextBox 19"/>
            <p:cNvSpPr>
              <a:spLocks noChangeArrowheads="1"/>
            </p:cNvSpPr>
            <p:nvPr/>
          </p:nvSpPr>
          <p:spPr bwMode="auto">
            <a:xfrm>
              <a:off x="437599" y="1506271"/>
              <a:ext cx="1967253" cy="69173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   A designer can use default text to simulate what text would look like. If it is not real text. </a:t>
              </a:r>
            </a:p>
          </p:txBody>
        </p:sp>
        <p:sp>
          <p:nvSpPr>
            <p:cNvPr id="468" name="矩形 42"/>
            <p:cNvSpPr>
              <a:spLocks noChangeArrowheads="1"/>
            </p:cNvSpPr>
            <p:nvPr/>
          </p:nvSpPr>
          <p:spPr bwMode="auto">
            <a:xfrm>
              <a:off x="828644" y="1202285"/>
              <a:ext cx="1226075" cy="34586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6349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cxnSp>
        <p:nvCxnSpPr>
          <p:cNvPr id="469" name="直接连接符 468"/>
          <p:cNvCxnSpPr/>
          <p:nvPr/>
        </p:nvCxnSpPr>
        <p:spPr>
          <a:xfrm flipH="1">
            <a:off x="2402568" y="2943209"/>
            <a:ext cx="522817" cy="527049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直接连接符 469"/>
          <p:cNvCxnSpPr/>
          <p:nvPr/>
        </p:nvCxnSpPr>
        <p:spPr>
          <a:xfrm rot="10800000">
            <a:off x="2925385" y="2943209"/>
            <a:ext cx="2000220" cy="2117"/>
          </a:xfrm>
          <a:prstGeom prst="line">
            <a:avLst/>
          </a:prstGeom>
          <a:ln>
            <a:solidFill>
              <a:srgbClr val="63492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文本框 18"/>
          <p:cNvSpPr txBox="1">
            <a:spLocks noChangeArrowheads="1"/>
          </p:cNvSpPr>
          <p:nvPr/>
        </p:nvSpPr>
        <p:spPr bwMode="auto">
          <a:xfrm>
            <a:off x="1704500" y="3291913"/>
            <a:ext cx="1267310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88</a:t>
            </a:r>
            <a:r>
              <a:rPr lang="en-US" altLang="zh-CN" sz="373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747395" y="2550571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9" name="矩形 478"/>
          <p:cNvSpPr/>
          <p:nvPr/>
        </p:nvSpPr>
        <p:spPr>
          <a:xfrm>
            <a:off x="8183275" y="3887094"/>
            <a:ext cx="325807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600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2" name="矩形 481"/>
          <p:cNvSpPr/>
          <p:nvPr/>
        </p:nvSpPr>
        <p:spPr>
          <a:xfrm>
            <a:off x="7842646" y="5027089"/>
            <a:ext cx="325807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65" dirty="0">
                <a:solidFill>
                  <a:srgbClr val="6349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</a:t>
            </a:r>
            <a:endParaRPr lang="zh-CN" altLang="en-US" sz="1865" dirty="0">
              <a:solidFill>
                <a:srgbClr val="634923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717517" y="2196661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6" name="文本框 695"/>
          <p:cNvSpPr txBox="1"/>
          <p:nvPr/>
        </p:nvSpPr>
        <p:spPr>
          <a:xfrm>
            <a:off x="8147450" y="3482274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97" name="文本框 696"/>
          <p:cNvSpPr txBox="1"/>
          <p:nvPr/>
        </p:nvSpPr>
        <p:spPr>
          <a:xfrm>
            <a:off x="7896046" y="4652385"/>
            <a:ext cx="1811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</a:t>
            </a:r>
            <a:r>
              <a:rPr lang="zh-CN" altLang="en-US" sz="2400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98" name="组合 697"/>
          <p:cNvGrpSpPr/>
          <p:nvPr/>
        </p:nvGrpSpPr>
        <p:grpSpPr>
          <a:xfrm rot="2875011">
            <a:off x="4400825" y="1381293"/>
            <a:ext cx="1904778" cy="1926534"/>
            <a:chOff x="1736025" y="1824588"/>
            <a:chExt cx="869814" cy="938244"/>
          </a:xfrm>
        </p:grpSpPr>
        <p:sp>
          <p:nvSpPr>
            <p:cNvPr id="699" name="Freeform 73"/>
            <p:cNvSpPr/>
            <p:nvPr/>
          </p:nvSpPr>
          <p:spPr bwMode="auto">
            <a:xfrm>
              <a:off x="2196783" y="2654866"/>
              <a:ext cx="118611" cy="100363"/>
            </a:xfrm>
            <a:custGeom>
              <a:avLst/>
              <a:gdLst>
                <a:gd name="T0" fmla="*/ 0 w 78"/>
                <a:gd name="T1" fmla="*/ 21 h 66"/>
                <a:gd name="T2" fmla="*/ 52 w 78"/>
                <a:gd name="T3" fmla="*/ 66 h 66"/>
                <a:gd name="T4" fmla="*/ 78 w 78"/>
                <a:gd name="T5" fmla="*/ 26 h 66"/>
                <a:gd name="T6" fmla="*/ 14 w 78"/>
                <a:gd name="T7" fmla="*/ 0 h 66"/>
                <a:gd name="T8" fmla="*/ 0 w 78"/>
                <a:gd name="T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0" y="21"/>
                  </a:moveTo>
                  <a:lnTo>
                    <a:pt x="52" y="66"/>
                  </a:lnTo>
                  <a:lnTo>
                    <a:pt x="78" y="26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74"/>
            <p:cNvSpPr>
              <a:spLocks noEditPoints="1"/>
            </p:cNvSpPr>
            <p:nvPr/>
          </p:nvSpPr>
          <p:spPr bwMode="auto">
            <a:xfrm>
              <a:off x="2207428" y="2659428"/>
              <a:ext cx="39537" cy="50182"/>
            </a:xfrm>
            <a:custGeom>
              <a:avLst/>
              <a:gdLst>
                <a:gd name="T0" fmla="*/ 1 w 11"/>
                <a:gd name="T1" fmla="*/ 14 h 14"/>
                <a:gd name="T2" fmla="*/ 1 w 11"/>
                <a:gd name="T3" fmla="*/ 11 h 14"/>
                <a:gd name="T4" fmla="*/ 1 w 11"/>
                <a:gd name="T5" fmla="*/ 11 h 14"/>
                <a:gd name="T6" fmla="*/ 5 w 11"/>
                <a:gd name="T7" fmla="*/ 5 h 14"/>
                <a:gd name="T8" fmla="*/ 5 w 11"/>
                <a:gd name="T9" fmla="*/ 5 h 14"/>
                <a:gd name="T10" fmla="*/ 7 w 11"/>
                <a:gd name="T11" fmla="*/ 1 h 14"/>
                <a:gd name="T12" fmla="*/ 7 w 11"/>
                <a:gd name="T13" fmla="*/ 1 h 14"/>
                <a:gd name="T14" fmla="*/ 9 w 11"/>
                <a:gd name="T15" fmla="*/ 0 h 14"/>
                <a:gd name="T16" fmla="*/ 9 w 11"/>
                <a:gd name="T17" fmla="*/ 0 h 14"/>
                <a:gd name="T18" fmla="*/ 11 w 11"/>
                <a:gd name="T19" fmla="*/ 2 h 14"/>
                <a:gd name="T20" fmla="*/ 11 w 11"/>
                <a:gd name="T21" fmla="*/ 2 h 14"/>
                <a:gd name="T22" fmla="*/ 10 w 11"/>
                <a:gd name="T23" fmla="*/ 5 h 14"/>
                <a:gd name="T24" fmla="*/ 10 w 11"/>
                <a:gd name="T25" fmla="*/ 5 h 14"/>
                <a:gd name="T26" fmla="*/ 8 w 11"/>
                <a:gd name="T27" fmla="*/ 7 h 14"/>
                <a:gd name="T28" fmla="*/ 8 w 11"/>
                <a:gd name="T29" fmla="*/ 7 h 14"/>
                <a:gd name="T30" fmla="*/ 4 w 11"/>
                <a:gd name="T31" fmla="*/ 13 h 14"/>
                <a:gd name="T32" fmla="*/ 4 w 11"/>
                <a:gd name="T33" fmla="*/ 13 h 14"/>
                <a:gd name="T34" fmla="*/ 2 w 11"/>
                <a:gd name="T35" fmla="*/ 14 h 14"/>
                <a:gd name="T36" fmla="*/ 2 w 11"/>
                <a:gd name="T37" fmla="*/ 14 h 14"/>
                <a:gd name="T38" fmla="*/ 1 w 11"/>
                <a:gd name="T39" fmla="*/ 14 h 14"/>
                <a:gd name="T40" fmla="*/ 7 w 11"/>
                <a:gd name="T41" fmla="*/ 1 h 14"/>
                <a:gd name="T42" fmla="*/ 7 w 11"/>
                <a:gd name="T43" fmla="*/ 1 h 14"/>
                <a:gd name="T44" fmla="*/ 7 w 11"/>
                <a:gd name="T45" fmla="*/ 1 h 14"/>
                <a:gd name="T46" fmla="*/ 7 w 11"/>
                <a:gd name="T4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5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75"/>
            <p:cNvSpPr/>
            <p:nvPr/>
          </p:nvSpPr>
          <p:spPr bwMode="auto">
            <a:xfrm>
              <a:off x="2225676" y="2665510"/>
              <a:ext cx="42578" cy="57785"/>
            </a:xfrm>
            <a:custGeom>
              <a:avLst/>
              <a:gdLst>
                <a:gd name="T0" fmla="*/ 1 w 12"/>
                <a:gd name="T1" fmla="*/ 16 h 16"/>
                <a:gd name="T2" fmla="*/ 1 w 12"/>
                <a:gd name="T3" fmla="*/ 13 h 16"/>
                <a:gd name="T4" fmla="*/ 1 w 12"/>
                <a:gd name="T5" fmla="*/ 13 h 16"/>
                <a:gd name="T6" fmla="*/ 6 w 12"/>
                <a:gd name="T7" fmla="*/ 6 h 16"/>
                <a:gd name="T8" fmla="*/ 6 w 12"/>
                <a:gd name="T9" fmla="*/ 6 h 16"/>
                <a:gd name="T10" fmla="*/ 8 w 12"/>
                <a:gd name="T11" fmla="*/ 2 h 16"/>
                <a:gd name="T12" fmla="*/ 8 w 12"/>
                <a:gd name="T13" fmla="*/ 2 h 16"/>
                <a:gd name="T14" fmla="*/ 10 w 12"/>
                <a:gd name="T15" fmla="*/ 0 h 16"/>
                <a:gd name="T16" fmla="*/ 10 w 12"/>
                <a:gd name="T17" fmla="*/ 0 h 16"/>
                <a:gd name="T18" fmla="*/ 12 w 12"/>
                <a:gd name="T19" fmla="*/ 3 h 16"/>
                <a:gd name="T20" fmla="*/ 12 w 12"/>
                <a:gd name="T21" fmla="*/ 3 h 16"/>
                <a:gd name="T22" fmla="*/ 9 w 12"/>
                <a:gd name="T23" fmla="*/ 8 h 16"/>
                <a:gd name="T24" fmla="*/ 9 w 12"/>
                <a:gd name="T25" fmla="*/ 8 h 16"/>
                <a:gd name="T26" fmla="*/ 4 w 12"/>
                <a:gd name="T27" fmla="*/ 16 h 16"/>
                <a:gd name="T28" fmla="*/ 4 w 12"/>
                <a:gd name="T29" fmla="*/ 16 h 16"/>
                <a:gd name="T30" fmla="*/ 4 w 12"/>
                <a:gd name="T31" fmla="*/ 16 h 16"/>
                <a:gd name="T32" fmla="*/ 2 w 12"/>
                <a:gd name="T33" fmla="*/ 16 h 16"/>
                <a:gd name="T34" fmla="*/ 2 w 12"/>
                <a:gd name="T35" fmla="*/ 16 h 16"/>
                <a:gd name="T36" fmla="*/ 1 w 12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4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1"/>
                    <a:pt x="6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76"/>
            <p:cNvSpPr/>
            <p:nvPr/>
          </p:nvSpPr>
          <p:spPr bwMode="auto">
            <a:xfrm>
              <a:off x="2250006" y="2680717"/>
              <a:ext cx="47140" cy="60826"/>
            </a:xfrm>
            <a:custGeom>
              <a:avLst/>
              <a:gdLst>
                <a:gd name="T0" fmla="*/ 1 w 13"/>
                <a:gd name="T1" fmla="*/ 17 h 17"/>
                <a:gd name="T2" fmla="*/ 0 w 13"/>
                <a:gd name="T3" fmla="*/ 14 h 17"/>
                <a:gd name="T4" fmla="*/ 0 w 13"/>
                <a:gd name="T5" fmla="*/ 14 h 17"/>
                <a:gd name="T6" fmla="*/ 9 w 13"/>
                <a:gd name="T7" fmla="*/ 1 h 17"/>
                <a:gd name="T8" fmla="*/ 9 w 13"/>
                <a:gd name="T9" fmla="*/ 1 h 17"/>
                <a:gd name="T10" fmla="*/ 12 w 13"/>
                <a:gd name="T11" fmla="*/ 1 h 17"/>
                <a:gd name="T12" fmla="*/ 12 w 13"/>
                <a:gd name="T13" fmla="*/ 1 h 17"/>
                <a:gd name="T14" fmla="*/ 12 w 13"/>
                <a:gd name="T15" fmla="*/ 3 h 17"/>
                <a:gd name="T16" fmla="*/ 12 w 13"/>
                <a:gd name="T17" fmla="*/ 3 h 17"/>
                <a:gd name="T18" fmla="*/ 4 w 13"/>
                <a:gd name="T19" fmla="*/ 17 h 17"/>
                <a:gd name="T20" fmla="*/ 4 w 13"/>
                <a:gd name="T21" fmla="*/ 17 h 17"/>
                <a:gd name="T22" fmla="*/ 2 w 13"/>
                <a:gd name="T23" fmla="*/ 17 h 17"/>
                <a:gd name="T24" fmla="*/ 2 w 13"/>
                <a:gd name="T25" fmla="*/ 17 h 17"/>
                <a:gd name="T26" fmla="*/ 1 w 13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7">
                  <a:moveTo>
                    <a:pt x="1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6" y="6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8"/>
                    <a:pt x="7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77"/>
            <p:cNvSpPr/>
            <p:nvPr/>
          </p:nvSpPr>
          <p:spPr bwMode="auto">
            <a:xfrm>
              <a:off x="1839429" y="2356817"/>
              <a:ext cx="428825" cy="398412"/>
            </a:xfrm>
            <a:custGeom>
              <a:avLst/>
              <a:gdLst>
                <a:gd name="T0" fmla="*/ 18 w 119"/>
                <a:gd name="T1" fmla="*/ 30 h 111"/>
                <a:gd name="T2" fmla="*/ 25 w 119"/>
                <a:gd name="T3" fmla="*/ 83 h 111"/>
                <a:gd name="T4" fmla="*/ 100 w 119"/>
                <a:gd name="T5" fmla="*/ 91 h 111"/>
                <a:gd name="T6" fmla="*/ 79 w 119"/>
                <a:gd name="T7" fmla="*/ 19 h 111"/>
                <a:gd name="T8" fmla="*/ 18 w 119"/>
                <a:gd name="T9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1">
                  <a:moveTo>
                    <a:pt x="18" y="30"/>
                  </a:moveTo>
                  <a:cubicBezTo>
                    <a:pt x="18" y="30"/>
                    <a:pt x="0" y="58"/>
                    <a:pt x="25" y="83"/>
                  </a:cubicBezTo>
                  <a:cubicBezTo>
                    <a:pt x="50" y="108"/>
                    <a:pt x="82" y="111"/>
                    <a:pt x="100" y="91"/>
                  </a:cubicBezTo>
                  <a:cubicBezTo>
                    <a:pt x="119" y="70"/>
                    <a:pt x="116" y="38"/>
                    <a:pt x="79" y="19"/>
                  </a:cubicBezTo>
                  <a:cubicBezTo>
                    <a:pt x="42" y="0"/>
                    <a:pt x="23" y="22"/>
                    <a:pt x="18" y="30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78"/>
            <p:cNvSpPr>
              <a:spLocks noEditPoints="1"/>
            </p:cNvSpPr>
            <p:nvPr/>
          </p:nvSpPr>
          <p:spPr bwMode="auto">
            <a:xfrm>
              <a:off x="1875925" y="2388751"/>
              <a:ext cx="371040" cy="349751"/>
            </a:xfrm>
            <a:custGeom>
              <a:avLst/>
              <a:gdLst>
                <a:gd name="T0" fmla="*/ 60 w 103"/>
                <a:gd name="T1" fmla="*/ 97 h 97"/>
                <a:gd name="T2" fmla="*/ 14 w 103"/>
                <a:gd name="T3" fmla="*/ 76 h 97"/>
                <a:gd name="T4" fmla="*/ 14 w 103"/>
                <a:gd name="T5" fmla="*/ 76 h 97"/>
                <a:gd name="T6" fmla="*/ 0 w 103"/>
                <a:gd name="T7" fmla="*/ 44 h 97"/>
                <a:gd name="T8" fmla="*/ 0 w 103"/>
                <a:gd name="T9" fmla="*/ 44 h 97"/>
                <a:gd name="T10" fmla="*/ 7 w 103"/>
                <a:gd name="T11" fmla="*/ 20 h 97"/>
                <a:gd name="T12" fmla="*/ 7 w 103"/>
                <a:gd name="T13" fmla="*/ 20 h 97"/>
                <a:gd name="T14" fmla="*/ 42 w 103"/>
                <a:gd name="T15" fmla="*/ 0 h 97"/>
                <a:gd name="T16" fmla="*/ 42 w 103"/>
                <a:gd name="T17" fmla="*/ 0 h 97"/>
                <a:gd name="T18" fmla="*/ 70 w 103"/>
                <a:gd name="T19" fmla="*/ 8 h 97"/>
                <a:gd name="T20" fmla="*/ 70 w 103"/>
                <a:gd name="T21" fmla="*/ 8 h 97"/>
                <a:gd name="T22" fmla="*/ 103 w 103"/>
                <a:gd name="T23" fmla="*/ 54 h 97"/>
                <a:gd name="T24" fmla="*/ 103 w 103"/>
                <a:gd name="T25" fmla="*/ 54 h 97"/>
                <a:gd name="T26" fmla="*/ 92 w 103"/>
                <a:gd name="T27" fmla="*/ 83 h 97"/>
                <a:gd name="T28" fmla="*/ 92 w 103"/>
                <a:gd name="T29" fmla="*/ 83 h 97"/>
                <a:gd name="T30" fmla="*/ 60 w 103"/>
                <a:gd name="T31" fmla="*/ 97 h 97"/>
                <a:gd name="T32" fmla="*/ 60 w 103"/>
                <a:gd name="T33" fmla="*/ 97 h 97"/>
                <a:gd name="T34" fmla="*/ 60 w 103"/>
                <a:gd name="T35" fmla="*/ 97 h 97"/>
                <a:gd name="T36" fmla="*/ 10 w 103"/>
                <a:gd name="T37" fmla="*/ 22 h 97"/>
                <a:gd name="T38" fmla="*/ 7 w 103"/>
                <a:gd name="T39" fmla="*/ 29 h 97"/>
                <a:gd name="T40" fmla="*/ 7 w 103"/>
                <a:gd name="T41" fmla="*/ 29 h 97"/>
                <a:gd name="T42" fmla="*/ 4 w 103"/>
                <a:gd name="T43" fmla="*/ 44 h 97"/>
                <a:gd name="T44" fmla="*/ 4 w 103"/>
                <a:gd name="T45" fmla="*/ 44 h 97"/>
                <a:gd name="T46" fmla="*/ 16 w 103"/>
                <a:gd name="T47" fmla="*/ 73 h 97"/>
                <a:gd name="T48" fmla="*/ 16 w 103"/>
                <a:gd name="T49" fmla="*/ 73 h 97"/>
                <a:gd name="T50" fmla="*/ 60 w 103"/>
                <a:gd name="T51" fmla="*/ 93 h 97"/>
                <a:gd name="T52" fmla="*/ 60 w 103"/>
                <a:gd name="T53" fmla="*/ 93 h 97"/>
                <a:gd name="T54" fmla="*/ 89 w 103"/>
                <a:gd name="T55" fmla="*/ 81 h 97"/>
                <a:gd name="T56" fmla="*/ 89 w 103"/>
                <a:gd name="T57" fmla="*/ 81 h 97"/>
                <a:gd name="T58" fmla="*/ 99 w 103"/>
                <a:gd name="T59" fmla="*/ 54 h 97"/>
                <a:gd name="T60" fmla="*/ 99 w 103"/>
                <a:gd name="T61" fmla="*/ 54 h 97"/>
                <a:gd name="T62" fmla="*/ 68 w 103"/>
                <a:gd name="T63" fmla="*/ 12 h 97"/>
                <a:gd name="T64" fmla="*/ 68 w 103"/>
                <a:gd name="T65" fmla="*/ 12 h 97"/>
                <a:gd name="T66" fmla="*/ 42 w 103"/>
                <a:gd name="T67" fmla="*/ 4 h 97"/>
                <a:gd name="T68" fmla="*/ 42 w 103"/>
                <a:gd name="T69" fmla="*/ 4 h 97"/>
                <a:gd name="T70" fmla="*/ 10 w 103"/>
                <a:gd name="T71" fmla="*/ 22 h 97"/>
                <a:gd name="T72" fmla="*/ 10 w 103"/>
                <a:gd name="T73" fmla="*/ 22 h 97"/>
                <a:gd name="T74" fmla="*/ 8 w 103"/>
                <a:gd name="T75" fmla="*/ 21 h 97"/>
                <a:gd name="T76" fmla="*/ 10 w 103"/>
                <a:gd name="T77" fmla="*/ 2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97">
                  <a:moveTo>
                    <a:pt x="60" y="97"/>
                  </a:moveTo>
                  <a:cubicBezTo>
                    <a:pt x="44" y="97"/>
                    <a:pt x="28" y="90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" y="65"/>
                    <a:pt x="0" y="5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1"/>
                    <a:pt x="6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14"/>
                    <a:pt x="22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9" y="3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93" y="20"/>
                    <a:pt x="103" y="37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65"/>
                    <a:pt x="99" y="75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3" y="93"/>
                    <a:pt x="72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lose/>
                  <a:moveTo>
                    <a:pt x="10" y="22"/>
                  </a:moveTo>
                  <a:cubicBezTo>
                    <a:pt x="10" y="22"/>
                    <a:pt x="8" y="25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33"/>
                    <a:pt x="4" y="3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53"/>
                    <a:pt x="7" y="6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30" y="87"/>
                    <a:pt x="46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71" y="93"/>
                    <a:pt x="81" y="8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6" y="73"/>
                    <a:pt x="99" y="6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39"/>
                    <a:pt x="90" y="2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58" y="6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23" y="4"/>
                    <a:pt x="13" y="17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79"/>
            <p:cNvSpPr/>
            <p:nvPr/>
          </p:nvSpPr>
          <p:spPr bwMode="auto">
            <a:xfrm>
              <a:off x="2189180" y="2647262"/>
              <a:ext cx="132297" cy="115570"/>
            </a:xfrm>
            <a:custGeom>
              <a:avLst/>
              <a:gdLst>
                <a:gd name="T0" fmla="*/ 23 w 37"/>
                <a:gd name="T1" fmla="*/ 31 h 32"/>
                <a:gd name="T2" fmla="*/ 1 w 37"/>
                <a:gd name="T3" fmla="*/ 12 h 32"/>
                <a:gd name="T4" fmla="*/ 1 w 37"/>
                <a:gd name="T5" fmla="*/ 10 h 32"/>
                <a:gd name="T6" fmla="*/ 1 w 37"/>
                <a:gd name="T7" fmla="*/ 10 h 32"/>
                <a:gd name="T8" fmla="*/ 4 w 37"/>
                <a:gd name="T9" fmla="*/ 9 h 32"/>
                <a:gd name="T10" fmla="*/ 4 w 37"/>
                <a:gd name="T11" fmla="*/ 9 h 32"/>
                <a:gd name="T12" fmla="*/ 24 w 37"/>
                <a:gd name="T13" fmla="*/ 27 h 32"/>
                <a:gd name="T14" fmla="*/ 32 w 37"/>
                <a:gd name="T15" fmla="*/ 15 h 32"/>
                <a:gd name="T16" fmla="*/ 8 w 37"/>
                <a:gd name="T17" fmla="*/ 4 h 32"/>
                <a:gd name="T18" fmla="*/ 7 w 37"/>
                <a:gd name="T19" fmla="*/ 1 h 32"/>
                <a:gd name="T20" fmla="*/ 7 w 37"/>
                <a:gd name="T21" fmla="*/ 1 h 32"/>
                <a:gd name="T22" fmla="*/ 10 w 37"/>
                <a:gd name="T23" fmla="*/ 0 h 32"/>
                <a:gd name="T24" fmla="*/ 10 w 37"/>
                <a:gd name="T25" fmla="*/ 0 h 32"/>
                <a:gd name="T26" fmla="*/ 36 w 37"/>
                <a:gd name="T27" fmla="*/ 12 h 32"/>
                <a:gd name="T28" fmla="*/ 37 w 37"/>
                <a:gd name="T29" fmla="*/ 13 h 32"/>
                <a:gd name="T30" fmla="*/ 37 w 37"/>
                <a:gd name="T31" fmla="*/ 13 h 32"/>
                <a:gd name="T32" fmla="*/ 37 w 37"/>
                <a:gd name="T33" fmla="*/ 15 h 32"/>
                <a:gd name="T34" fmla="*/ 37 w 37"/>
                <a:gd name="T35" fmla="*/ 15 h 32"/>
                <a:gd name="T36" fmla="*/ 26 w 37"/>
                <a:gd name="T37" fmla="*/ 31 h 32"/>
                <a:gd name="T38" fmla="*/ 24 w 37"/>
                <a:gd name="T39" fmla="*/ 32 h 32"/>
                <a:gd name="T40" fmla="*/ 24 w 37"/>
                <a:gd name="T41" fmla="*/ 32 h 32"/>
                <a:gd name="T42" fmla="*/ 24 w 37"/>
                <a:gd name="T43" fmla="*/ 32 h 32"/>
                <a:gd name="T44" fmla="*/ 24 w 37"/>
                <a:gd name="T45" fmla="*/ 32 h 32"/>
                <a:gd name="T46" fmla="*/ 23 w 37"/>
                <a:gd name="T4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2">
                  <a:moveTo>
                    <a:pt x="23" y="3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80"/>
            <p:cNvSpPr/>
            <p:nvPr/>
          </p:nvSpPr>
          <p:spPr bwMode="auto">
            <a:xfrm>
              <a:off x="1926107" y="2612287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1 w 6"/>
                <a:gd name="T11" fmla="*/ 2 h 4"/>
                <a:gd name="T12" fmla="*/ 1 w 6"/>
                <a:gd name="T13" fmla="*/ 2 h 4"/>
                <a:gd name="T14" fmla="*/ 0 w 6"/>
                <a:gd name="T15" fmla="*/ 1 h 4"/>
                <a:gd name="T16" fmla="*/ 0 w 6"/>
                <a:gd name="T17" fmla="*/ 1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4 h 4"/>
                <a:gd name="T32" fmla="*/ 5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81"/>
            <p:cNvSpPr/>
            <p:nvPr/>
          </p:nvSpPr>
          <p:spPr bwMode="auto">
            <a:xfrm>
              <a:off x="1907859" y="2551461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0 w 6"/>
                <a:gd name="T9" fmla="*/ 2 h 4"/>
                <a:gd name="T10" fmla="*/ 0 w 6"/>
                <a:gd name="T11" fmla="*/ 0 h 4"/>
                <a:gd name="T12" fmla="*/ 0 w 6"/>
                <a:gd name="T13" fmla="*/ 0 h 4"/>
                <a:gd name="T14" fmla="*/ 2 w 6"/>
                <a:gd name="T15" fmla="*/ 0 h 4"/>
                <a:gd name="T16" fmla="*/ 2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3 h 4"/>
                <a:gd name="T28" fmla="*/ 6 w 6"/>
                <a:gd name="T29" fmla="*/ 3 h 4"/>
                <a:gd name="T30" fmla="*/ 6 w 6"/>
                <a:gd name="T31" fmla="*/ 4 h 4"/>
                <a:gd name="T32" fmla="*/ 6 w 6"/>
                <a:gd name="T33" fmla="*/ 4 h 4"/>
                <a:gd name="T34" fmla="*/ 5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82"/>
            <p:cNvSpPr/>
            <p:nvPr/>
          </p:nvSpPr>
          <p:spPr bwMode="auto">
            <a:xfrm>
              <a:off x="1980850" y="259403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2 h 5"/>
                <a:gd name="T8" fmla="*/ 0 w 6"/>
                <a:gd name="T9" fmla="*/ 2 h 5"/>
                <a:gd name="T10" fmla="*/ 0 w 6"/>
                <a:gd name="T11" fmla="*/ 1 h 5"/>
                <a:gd name="T12" fmla="*/ 0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2 w 6"/>
                <a:gd name="T19" fmla="*/ 1 h 5"/>
                <a:gd name="T20" fmla="*/ 2 w 6"/>
                <a:gd name="T21" fmla="*/ 1 h 5"/>
                <a:gd name="T22" fmla="*/ 5 w 6"/>
                <a:gd name="T23" fmla="*/ 3 h 5"/>
                <a:gd name="T24" fmla="*/ 5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83"/>
            <p:cNvSpPr/>
            <p:nvPr/>
          </p:nvSpPr>
          <p:spPr bwMode="auto">
            <a:xfrm>
              <a:off x="1983891" y="2514965"/>
              <a:ext cx="21289" cy="13686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0 w 6"/>
                <a:gd name="T15" fmla="*/ 2 h 4"/>
                <a:gd name="T16" fmla="*/ 0 w 6"/>
                <a:gd name="T17" fmla="*/ 2 h 4"/>
                <a:gd name="T18" fmla="*/ 0 w 6"/>
                <a:gd name="T19" fmla="*/ 0 h 4"/>
                <a:gd name="T20" fmla="*/ 0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2 w 6"/>
                <a:gd name="T29" fmla="*/ 0 h 4"/>
                <a:gd name="T30" fmla="*/ 5 w 6"/>
                <a:gd name="T31" fmla="*/ 2 h 4"/>
                <a:gd name="T32" fmla="*/ 5 w 6"/>
                <a:gd name="T33" fmla="*/ 2 h 4"/>
                <a:gd name="T34" fmla="*/ 6 w 6"/>
                <a:gd name="T35" fmla="*/ 2 h 4"/>
                <a:gd name="T36" fmla="*/ 6 w 6"/>
                <a:gd name="T37" fmla="*/ 2 h 4"/>
                <a:gd name="T38" fmla="*/ 6 w 6"/>
                <a:gd name="T39" fmla="*/ 4 h 4"/>
                <a:gd name="T40" fmla="*/ 6 w 6"/>
                <a:gd name="T41" fmla="*/ 4 h 4"/>
                <a:gd name="T42" fmla="*/ 6 w 6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84"/>
            <p:cNvSpPr/>
            <p:nvPr/>
          </p:nvSpPr>
          <p:spPr bwMode="auto">
            <a:xfrm>
              <a:off x="1929148" y="2449577"/>
              <a:ext cx="22810" cy="15207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1 h 4"/>
                <a:gd name="T18" fmla="*/ 0 w 6"/>
                <a:gd name="T19" fmla="*/ 1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2 h 4"/>
                <a:gd name="T26" fmla="*/ 5 w 6"/>
                <a:gd name="T27" fmla="*/ 2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85"/>
            <p:cNvSpPr/>
            <p:nvPr/>
          </p:nvSpPr>
          <p:spPr bwMode="auto">
            <a:xfrm>
              <a:off x="2015825" y="244957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2 h 5"/>
                <a:gd name="T4" fmla="*/ 0 w 7"/>
                <a:gd name="T5" fmla="*/ 2 h 5"/>
                <a:gd name="T6" fmla="*/ 0 w 7"/>
                <a:gd name="T7" fmla="*/ 2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7 w 7"/>
                <a:gd name="T17" fmla="*/ 3 h 5"/>
                <a:gd name="T18" fmla="*/ 7 w 7"/>
                <a:gd name="T19" fmla="*/ 3 h 5"/>
                <a:gd name="T20" fmla="*/ 7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5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86"/>
            <p:cNvSpPr/>
            <p:nvPr/>
          </p:nvSpPr>
          <p:spPr bwMode="auto">
            <a:xfrm>
              <a:off x="1991495" y="2417643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1 h 4"/>
                <a:gd name="T12" fmla="*/ 2 w 5"/>
                <a:gd name="T13" fmla="*/ 1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5 w 5"/>
                <a:gd name="T23" fmla="*/ 4 h 4"/>
                <a:gd name="T24" fmla="*/ 5 w 5"/>
                <a:gd name="T25" fmla="*/ 4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87"/>
            <p:cNvSpPr/>
            <p:nvPr/>
          </p:nvSpPr>
          <p:spPr bwMode="auto">
            <a:xfrm>
              <a:off x="1929148" y="2493676"/>
              <a:ext cx="15207" cy="1368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3 h 4"/>
                <a:gd name="T10" fmla="*/ 1 w 4"/>
                <a:gd name="T11" fmla="*/ 3 h 4"/>
                <a:gd name="T12" fmla="*/ 1 w 4"/>
                <a:gd name="T13" fmla="*/ 3 h 4"/>
                <a:gd name="T14" fmla="*/ 0 w 4"/>
                <a:gd name="T15" fmla="*/ 1 h 4"/>
                <a:gd name="T16" fmla="*/ 0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2 h 4"/>
                <a:gd name="T28" fmla="*/ 3 w 4"/>
                <a:gd name="T29" fmla="*/ 2 h 4"/>
                <a:gd name="T30" fmla="*/ 4 w 4"/>
                <a:gd name="T31" fmla="*/ 3 h 4"/>
                <a:gd name="T32" fmla="*/ 4 w 4"/>
                <a:gd name="T33" fmla="*/ 3 h 4"/>
                <a:gd name="T34" fmla="*/ 4 w 4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88"/>
            <p:cNvSpPr/>
            <p:nvPr/>
          </p:nvSpPr>
          <p:spPr bwMode="auto">
            <a:xfrm>
              <a:off x="2052321" y="2572750"/>
              <a:ext cx="21289" cy="13686"/>
            </a:xfrm>
            <a:custGeom>
              <a:avLst/>
              <a:gdLst>
                <a:gd name="T0" fmla="*/ 5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4 w 6"/>
                <a:gd name="T7" fmla="*/ 3 h 4"/>
                <a:gd name="T8" fmla="*/ 4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1 w 6"/>
                <a:gd name="T19" fmla="*/ 2 h 4"/>
                <a:gd name="T20" fmla="*/ 1 w 6"/>
                <a:gd name="T21" fmla="*/ 0 h 4"/>
                <a:gd name="T22" fmla="*/ 1 w 6"/>
                <a:gd name="T23" fmla="*/ 0 h 4"/>
                <a:gd name="T24" fmla="*/ 2 w 6"/>
                <a:gd name="T25" fmla="*/ 0 h 4"/>
                <a:gd name="T26" fmla="*/ 2 w 6"/>
                <a:gd name="T27" fmla="*/ 0 h 4"/>
                <a:gd name="T28" fmla="*/ 3 w 6"/>
                <a:gd name="T29" fmla="*/ 0 h 4"/>
                <a:gd name="T30" fmla="*/ 3 w 6"/>
                <a:gd name="T31" fmla="*/ 0 h 4"/>
                <a:gd name="T32" fmla="*/ 5 w 6"/>
                <a:gd name="T33" fmla="*/ 2 h 4"/>
                <a:gd name="T34" fmla="*/ 5 w 6"/>
                <a:gd name="T35" fmla="*/ 2 h 4"/>
                <a:gd name="T36" fmla="*/ 6 w 6"/>
                <a:gd name="T37" fmla="*/ 3 h 4"/>
                <a:gd name="T38" fmla="*/ 6 w 6"/>
                <a:gd name="T39" fmla="*/ 3 h 4"/>
                <a:gd name="T40" fmla="*/ 6 w 6"/>
                <a:gd name="T41" fmla="*/ 3 h 4"/>
                <a:gd name="T42" fmla="*/ 6 w 6"/>
                <a:gd name="T43" fmla="*/ 3 h 4"/>
                <a:gd name="T44" fmla="*/ 5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89"/>
            <p:cNvSpPr/>
            <p:nvPr/>
          </p:nvSpPr>
          <p:spPr bwMode="auto">
            <a:xfrm>
              <a:off x="2088817" y="2496718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2 w 6"/>
                <a:gd name="T15" fmla="*/ 1 h 5"/>
                <a:gd name="T16" fmla="*/ 2 w 6"/>
                <a:gd name="T17" fmla="*/ 1 h 5"/>
                <a:gd name="T18" fmla="*/ 3 w 6"/>
                <a:gd name="T19" fmla="*/ 1 h 5"/>
                <a:gd name="T20" fmla="*/ 3 w 6"/>
                <a:gd name="T21" fmla="*/ 1 h 5"/>
                <a:gd name="T22" fmla="*/ 5 w 6"/>
                <a:gd name="T23" fmla="*/ 2 h 5"/>
                <a:gd name="T24" fmla="*/ 5 w 6"/>
                <a:gd name="T25" fmla="*/ 2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4 h 5"/>
                <a:gd name="T34" fmla="*/ 4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90"/>
            <p:cNvSpPr/>
            <p:nvPr/>
          </p:nvSpPr>
          <p:spPr bwMode="auto">
            <a:xfrm>
              <a:off x="2081213" y="2446536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0 w 5"/>
                <a:gd name="T17" fmla="*/ 0 h 5"/>
                <a:gd name="T18" fmla="*/ 0 w 5"/>
                <a:gd name="T19" fmla="*/ 0 h 5"/>
                <a:gd name="T20" fmla="*/ 2 w 5"/>
                <a:gd name="T21" fmla="*/ 0 h 5"/>
                <a:gd name="T22" fmla="*/ 2 w 5"/>
                <a:gd name="T23" fmla="*/ 0 h 5"/>
                <a:gd name="T24" fmla="*/ 3 w 5"/>
                <a:gd name="T25" fmla="*/ 2 h 5"/>
                <a:gd name="T26" fmla="*/ 3 w 5"/>
                <a:gd name="T27" fmla="*/ 2 h 5"/>
                <a:gd name="T28" fmla="*/ 4 w 5"/>
                <a:gd name="T29" fmla="*/ 2 h 5"/>
                <a:gd name="T30" fmla="*/ 4 w 5"/>
                <a:gd name="T31" fmla="*/ 2 h 5"/>
                <a:gd name="T32" fmla="*/ 4 w 5"/>
                <a:gd name="T33" fmla="*/ 2 h 5"/>
                <a:gd name="T34" fmla="*/ 4 w 5"/>
                <a:gd name="T35" fmla="*/ 2 h 5"/>
                <a:gd name="T36" fmla="*/ 5 w 5"/>
                <a:gd name="T37" fmla="*/ 4 h 5"/>
                <a:gd name="T38" fmla="*/ 5 w 5"/>
                <a:gd name="T39" fmla="*/ 4 h 5"/>
                <a:gd name="T40" fmla="*/ 5 w 5"/>
                <a:gd name="T41" fmla="*/ 4 h 5"/>
                <a:gd name="T42" fmla="*/ 5 w 5"/>
                <a:gd name="T43" fmla="*/ 4 h 5"/>
                <a:gd name="T44" fmla="*/ 3 w 5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91"/>
            <p:cNvSpPr/>
            <p:nvPr/>
          </p:nvSpPr>
          <p:spPr bwMode="auto">
            <a:xfrm>
              <a:off x="2044718" y="2504321"/>
              <a:ext cx="15207" cy="10645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3 h 3"/>
                <a:gd name="T4" fmla="*/ 2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0 h 3"/>
                <a:gd name="T16" fmla="*/ 0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3 w 4"/>
                <a:gd name="T23" fmla="*/ 1 h 3"/>
                <a:gd name="T24" fmla="*/ 3 w 4"/>
                <a:gd name="T25" fmla="*/ 1 h 3"/>
                <a:gd name="T26" fmla="*/ 4 w 4"/>
                <a:gd name="T27" fmla="*/ 1 h 3"/>
                <a:gd name="T28" fmla="*/ 4 w 4"/>
                <a:gd name="T29" fmla="*/ 1 h 3"/>
                <a:gd name="T30" fmla="*/ 4 w 4"/>
                <a:gd name="T31" fmla="*/ 3 h 3"/>
                <a:gd name="T32" fmla="*/ 4 w 4"/>
                <a:gd name="T33" fmla="*/ 3 h 3"/>
                <a:gd name="T34" fmla="*/ 4 w 4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92"/>
            <p:cNvSpPr/>
            <p:nvPr/>
          </p:nvSpPr>
          <p:spPr bwMode="auto">
            <a:xfrm>
              <a:off x="2015825" y="2665510"/>
              <a:ext cx="18248" cy="15207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0 h 4"/>
                <a:gd name="T14" fmla="*/ 0 w 5"/>
                <a:gd name="T15" fmla="*/ 0 h 4"/>
                <a:gd name="T16" fmla="*/ 1 w 5"/>
                <a:gd name="T17" fmla="*/ 0 h 4"/>
                <a:gd name="T18" fmla="*/ 1 w 5"/>
                <a:gd name="T19" fmla="*/ 0 h 4"/>
                <a:gd name="T20" fmla="*/ 2 w 5"/>
                <a:gd name="T21" fmla="*/ 1 h 4"/>
                <a:gd name="T22" fmla="*/ 2 w 5"/>
                <a:gd name="T23" fmla="*/ 1 h 4"/>
                <a:gd name="T24" fmla="*/ 4 w 5"/>
                <a:gd name="T25" fmla="*/ 2 h 4"/>
                <a:gd name="T26" fmla="*/ 4 w 5"/>
                <a:gd name="T27" fmla="*/ 2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3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93"/>
            <p:cNvSpPr/>
            <p:nvPr/>
          </p:nvSpPr>
          <p:spPr bwMode="auto">
            <a:xfrm>
              <a:off x="2088817" y="2686799"/>
              <a:ext cx="21289" cy="15207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4 w 6"/>
                <a:gd name="T5" fmla="*/ 4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2 h 4"/>
                <a:gd name="T12" fmla="*/ 0 w 6"/>
                <a:gd name="T13" fmla="*/ 1 h 4"/>
                <a:gd name="T14" fmla="*/ 0 w 6"/>
                <a:gd name="T15" fmla="*/ 1 h 4"/>
                <a:gd name="T16" fmla="*/ 2 w 6"/>
                <a:gd name="T17" fmla="*/ 0 h 4"/>
                <a:gd name="T18" fmla="*/ 2 w 6"/>
                <a:gd name="T19" fmla="*/ 0 h 4"/>
                <a:gd name="T20" fmla="*/ 5 w 6"/>
                <a:gd name="T21" fmla="*/ 2 h 4"/>
                <a:gd name="T22" fmla="*/ 5 w 6"/>
                <a:gd name="T23" fmla="*/ 2 h 4"/>
                <a:gd name="T24" fmla="*/ 5 w 6"/>
                <a:gd name="T25" fmla="*/ 2 h 4"/>
                <a:gd name="T26" fmla="*/ 5 w 6"/>
                <a:gd name="T27" fmla="*/ 2 h 4"/>
                <a:gd name="T28" fmla="*/ 6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4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94"/>
            <p:cNvSpPr/>
            <p:nvPr/>
          </p:nvSpPr>
          <p:spPr bwMode="auto">
            <a:xfrm>
              <a:off x="2066007" y="2630535"/>
              <a:ext cx="18248" cy="13686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0 h 4"/>
                <a:gd name="T14" fmla="*/ 1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3 w 5"/>
                <a:gd name="T21" fmla="*/ 1 h 4"/>
                <a:gd name="T22" fmla="*/ 3 w 5"/>
                <a:gd name="T23" fmla="*/ 1 h 4"/>
                <a:gd name="T24" fmla="*/ 4 w 5"/>
                <a:gd name="T25" fmla="*/ 1 h 4"/>
                <a:gd name="T26" fmla="*/ 4 w 5"/>
                <a:gd name="T27" fmla="*/ 1 h 4"/>
                <a:gd name="T28" fmla="*/ 5 w 5"/>
                <a:gd name="T29" fmla="*/ 3 h 4"/>
                <a:gd name="T30" fmla="*/ 5 w 5"/>
                <a:gd name="T31" fmla="*/ 3 h 4"/>
                <a:gd name="T32" fmla="*/ 5 w 5"/>
                <a:gd name="T33" fmla="*/ 3 h 4"/>
                <a:gd name="T34" fmla="*/ 5 w 5"/>
                <a:gd name="T35" fmla="*/ 3 h 4"/>
                <a:gd name="T36" fmla="*/ 4 w 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95"/>
            <p:cNvSpPr/>
            <p:nvPr/>
          </p:nvSpPr>
          <p:spPr bwMode="auto">
            <a:xfrm>
              <a:off x="2157246" y="2673114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1 w 5"/>
                <a:gd name="T11" fmla="*/ 0 h 4"/>
                <a:gd name="T12" fmla="*/ 1 w 5"/>
                <a:gd name="T13" fmla="*/ 0 h 4"/>
                <a:gd name="T14" fmla="*/ 4 w 5"/>
                <a:gd name="T15" fmla="*/ 2 h 4"/>
                <a:gd name="T16" fmla="*/ 4 w 5"/>
                <a:gd name="T17" fmla="*/ 2 h 4"/>
                <a:gd name="T18" fmla="*/ 5 w 5"/>
                <a:gd name="T19" fmla="*/ 3 h 4"/>
                <a:gd name="T20" fmla="*/ 5 w 5"/>
                <a:gd name="T21" fmla="*/ 3 h 4"/>
                <a:gd name="T22" fmla="*/ 4 w 5"/>
                <a:gd name="T23" fmla="*/ 3 h 4"/>
                <a:gd name="T24" fmla="*/ 4 w 5"/>
                <a:gd name="T25" fmla="*/ 3 h 4"/>
                <a:gd name="T26" fmla="*/ 3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96"/>
            <p:cNvSpPr/>
            <p:nvPr/>
          </p:nvSpPr>
          <p:spPr bwMode="auto">
            <a:xfrm>
              <a:off x="2134436" y="2580354"/>
              <a:ext cx="22810" cy="13686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4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1 w 6"/>
                <a:gd name="T11" fmla="*/ 2 h 4"/>
                <a:gd name="T12" fmla="*/ 1 w 6"/>
                <a:gd name="T13" fmla="*/ 2 h 4"/>
                <a:gd name="T14" fmla="*/ 1 w 6"/>
                <a:gd name="T15" fmla="*/ 2 h 4"/>
                <a:gd name="T16" fmla="*/ 0 w 6"/>
                <a:gd name="T17" fmla="*/ 0 h 4"/>
                <a:gd name="T18" fmla="*/ 0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5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5 w 6"/>
                <a:gd name="T31" fmla="*/ 2 h 4"/>
                <a:gd name="T32" fmla="*/ 5 w 6"/>
                <a:gd name="T33" fmla="*/ 3 h 4"/>
                <a:gd name="T34" fmla="*/ 5 w 6"/>
                <a:gd name="T35" fmla="*/ 3 h 4"/>
                <a:gd name="T36" fmla="*/ 5 w 6"/>
                <a:gd name="T3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97"/>
            <p:cNvSpPr/>
            <p:nvPr/>
          </p:nvSpPr>
          <p:spPr bwMode="auto">
            <a:xfrm>
              <a:off x="2142040" y="2615329"/>
              <a:ext cx="18248" cy="15207"/>
            </a:xfrm>
            <a:custGeom>
              <a:avLst/>
              <a:gdLst>
                <a:gd name="T0" fmla="*/ 3 w 5"/>
                <a:gd name="T1" fmla="*/ 3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1 h 4"/>
                <a:gd name="T18" fmla="*/ 4 w 5"/>
                <a:gd name="T19" fmla="*/ 1 h 4"/>
                <a:gd name="T20" fmla="*/ 5 w 5"/>
                <a:gd name="T21" fmla="*/ 3 h 4"/>
                <a:gd name="T22" fmla="*/ 5 w 5"/>
                <a:gd name="T23" fmla="*/ 3 h 4"/>
                <a:gd name="T24" fmla="*/ 5 w 5"/>
                <a:gd name="T25" fmla="*/ 3 h 4"/>
                <a:gd name="T26" fmla="*/ 5 w 5"/>
                <a:gd name="T27" fmla="*/ 3 h 4"/>
                <a:gd name="T28" fmla="*/ 3 w 5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98"/>
            <p:cNvSpPr/>
            <p:nvPr/>
          </p:nvSpPr>
          <p:spPr bwMode="auto">
            <a:xfrm>
              <a:off x="2199825" y="2597081"/>
              <a:ext cx="13686" cy="10645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1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0 h 3"/>
                <a:gd name="T12" fmla="*/ 2 w 4"/>
                <a:gd name="T13" fmla="*/ 0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3 h 3"/>
                <a:gd name="T20" fmla="*/ 4 w 4"/>
                <a:gd name="T21" fmla="*/ 3 h 3"/>
                <a:gd name="T22" fmla="*/ 2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99"/>
            <p:cNvSpPr/>
            <p:nvPr/>
          </p:nvSpPr>
          <p:spPr bwMode="auto">
            <a:xfrm>
              <a:off x="2138998" y="2489114"/>
              <a:ext cx="24330" cy="18248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2 h 5"/>
                <a:gd name="T8" fmla="*/ 1 w 7"/>
                <a:gd name="T9" fmla="*/ 1 h 5"/>
                <a:gd name="T10" fmla="*/ 1 w 7"/>
                <a:gd name="T11" fmla="*/ 1 h 5"/>
                <a:gd name="T12" fmla="*/ 2 w 7"/>
                <a:gd name="T13" fmla="*/ 0 h 5"/>
                <a:gd name="T14" fmla="*/ 2 w 7"/>
                <a:gd name="T15" fmla="*/ 0 h 5"/>
                <a:gd name="T16" fmla="*/ 6 w 7"/>
                <a:gd name="T17" fmla="*/ 2 h 5"/>
                <a:gd name="T18" fmla="*/ 6 w 7"/>
                <a:gd name="T19" fmla="*/ 2 h 5"/>
                <a:gd name="T20" fmla="*/ 7 w 7"/>
                <a:gd name="T21" fmla="*/ 4 h 5"/>
                <a:gd name="T22" fmla="*/ 7 w 7"/>
                <a:gd name="T23" fmla="*/ 4 h 5"/>
                <a:gd name="T24" fmla="*/ 6 w 7"/>
                <a:gd name="T25" fmla="*/ 4 h 5"/>
                <a:gd name="T26" fmla="*/ 6 w 7"/>
                <a:gd name="T27" fmla="*/ 4 h 5"/>
                <a:gd name="T28" fmla="*/ 5 w 7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00"/>
            <p:cNvSpPr/>
            <p:nvPr/>
          </p:nvSpPr>
          <p:spPr bwMode="auto">
            <a:xfrm>
              <a:off x="2142040" y="2518007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1 w 7"/>
                <a:gd name="T7" fmla="*/ 2 h 5"/>
                <a:gd name="T8" fmla="*/ 1 w 7"/>
                <a:gd name="T9" fmla="*/ 2 h 5"/>
                <a:gd name="T10" fmla="*/ 1 w 7"/>
                <a:gd name="T11" fmla="*/ 2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4 w 7"/>
                <a:gd name="T21" fmla="*/ 2 h 5"/>
                <a:gd name="T22" fmla="*/ 4 w 7"/>
                <a:gd name="T23" fmla="*/ 2 h 5"/>
                <a:gd name="T24" fmla="*/ 6 w 7"/>
                <a:gd name="T25" fmla="*/ 3 h 5"/>
                <a:gd name="T26" fmla="*/ 6 w 7"/>
                <a:gd name="T27" fmla="*/ 3 h 5"/>
                <a:gd name="T28" fmla="*/ 6 w 7"/>
                <a:gd name="T29" fmla="*/ 4 h 5"/>
                <a:gd name="T30" fmla="*/ 6 w 7"/>
                <a:gd name="T31" fmla="*/ 4 h 5"/>
                <a:gd name="T32" fmla="*/ 6 w 7"/>
                <a:gd name="T33" fmla="*/ 4 h 5"/>
                <a:gd name="T34" fmla="*/ 6 w 7"/>
                <a:gd name="T35" fmla="*/ 4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01"/>
            <p:cNvSpPr/>
            <p:nvPr/>
          </p:nvSpPr>
          <p:spPr bwMode="auto">
            <a:xfrm>
              <a:off x="2196783" y="2533213"/>
              <a:ext cx="16727" cy="13686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1 w 5"/>
                <a:gd name="T5" fmla="*/ 2 h 4"/>
                <a:gd name="T6" fmla="*/ 0 w 5"/>
                <a:gd name="T7" fmla="*/ 1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4 h 4"/>
                <a:gd name="T20" fmla="*/ 5 w 5"/>
                <a:gd name="T21" fmla="*/ 4 h 4"/>
                <a:gd name="T22" fmla="*/ 3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31"/>
            <p:cNvSpPr/>
            <p:nvPr/>
          </p:nvSpPr>
          <p:spPr bwMode="auto">
            <a:xfrm>
              <a:off x="2437047" y="2299032"/>
              <a:ext cx="165751" cy="161189"/>
            </a:xfrm>
            <a:custGeom>
              <a:avLst/>
              <a:gdLst>
                <a:gd name="T0" fmla="*/ 0 w 109"/>
                <a:gd name="T1" fmla="*/ 26 h 106"/>
                <a:gd name="T2" fmla="*/ 66 w 109"/>
                <a:gd name="T3" fmla="*/ 106 h 106"/>
                <a:gd name="T4" fmla="*/ 109 w 109"/>
                <a:gd name="T5" fmla="*/ 64 h 106"/>
                <a:gd name="T6" fmla="*/ 21 w 109"/>
                <a:gd name="T7" fmla="*/ 0 h 106"/>
                <a:gd name="T8" fmla="*/ 0 w 109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6">
                  <a:moveTo>
                    <a:pt x="0" y="26"/>
                  </a:moveTo>
                  <a:lnTo>
                    <a:pt x="66" y="106"/>
                  </a:lnTo>
                  <a:lnTo>
                    <a:pt x="109" y="64"/>
                  </a:lnTo>
                  <a:lnTo>
                    <a:pt x="21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59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32"/>
            <p:cNvSpPr/>
            <p:nvPr/>
          </p:nvSpPr>
          <p:spPr bwMode="auto">
            <a:xfrm>
              <a:off x="1951958" y="1824588"/>
              <a:ext cx="608262" cy="593056"/>
            </a:xfrm>
            <a:custGeom>
              <a:avLst/>
              <a:gdLst>
                <a:gd name="T0" fmla="*/ 32 w 169"/>
                <a:gd name="T1" fmla="*/ 34 h 165"/>
                <a:gd name="T2" fmla="*/ 39 w 169"/>
                <a:gd name="T3" fmla="*/ 118 h 165"/>
                <a:gd name="T4" fmla="*/ 140 w 169"/>
                <a:gd name="T5" fmla="*/ 138 h 165"/>
                <a:gd name="T6" fmla="*/ 122 w 169"/>
                <a:gd name="T7" fmla="*/ 34 h 165"/>
                <a:gd name="T8" fmla="*/ 32 w 169"/>
                <a:gd name="T9" fmla="*/ 3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65">
                  <a:moveTo>
                    <a:pt x="32" y="34"/>
                  </a:moveTo>
                  <a:cubicBezTo>
                    <a:pt x="32" y="34"/>
                    <a:pt x="0" y="80"/>
                    <a:pt x="39" y="118"/>
                  </a:cubicBezTo>
                  <a:cubicBezTo>
                    <a:pt x="78" y="157"/>
                    <a:pt x="111" y="165"/>
                    <a:pt x="140" y="138"/>
                  </a:cubicBezTo>
                  <a:cubicBezTo>
                    <a:pt x="169" y="112"/>
                    <a:pt x="158" y="68"/>
                    <a:pt x="122" y="34"/>
                  </a:cubicBezTo>
                  <a:cubicBezTo>
                    <a:pt x="87" y="0"/>
                    <a:pt x="46" y="12"/>
                    <a:pt x="32" y="34"/>
                  </a:cubicBezTo>
                  <a:close/>
                </a:path>
              </a:pathLst>
            </a:custGeom>
            <a:solidFill>
              <a:srgbClr val="C5D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33"/>
            <p:cNvSpPr>
              <a:spLocks noEditPoints="1"/>
            </p:cNvSpPr>
            <p:nvPr/>
          </p:nvSpPr>
          <p:spPr bwMode="auto">
            <a:xfrm>
              <a:off x="2015825" y="1864125"/>
              <a:ext cx="504858" cy="521585"/>
            </a:xfrm>
            <a:custGeom>
              <a:avLst/>
              <a:gdLst>
                <a:gd name="T0" fmla="*/ 86 w 140"/>
                <a:gd name="T1" fmla="*/ 145 h 145"/>
                <a:gd name="T2" fmla="*/ 20 w 140"/>
                <a:gd name="T3" fmla="*/ 109 h 145"/>
                <a:gd name="T4" fmla="*/ 20 w 140"/>
                <a:gd name="T5" fmla="*/ 109 h 145"/>
                <a:gd name="T6" fmla="*/ 0 w 140"/>
                <a:gd name="T7" fmla="*/ 63 h 145"/>
                <a:gd name="T8" fmla="*/ 0 w 140"/>
                <a:gd name="T9" fmla="*/ 63 h 145"/>
                <a:gd name="T10" fmla="*/ 12 w 140"/>
                <a:gd name="T11" fmla="*/ 22 h 145"/>
                <a:gd name="T12" fmla="*/ 12 w 140"/>
                <a:gd name="T13" fmla="*/ 22 h 145"/>
                <a:gd name="T14" fmla="*/ 12 w 140"/>
                <a:gd name="T15" fmla="*/ 22 h 145"/>
                <a:gd name="T16" fmla="*/ 56 w 140"/>
                <a:gd name="T17" fmla="*/ 0 h 145"/>
                <a:gd name="T18" fmla="*/ 56 w 140"/>
                <a:gd name="T19" fmla="*/ 0 h 145"/>
                <a:gd name="T20" fmla="*/ 106 w 140"/>
                <a:gd name="T21" fmla="*/ 21 h 145"/>
                <a:gd name="T22" fmla="*/ 106 w 140"/>
                <a:gd name="T23" fmla="*/ 21 h 145"/>
                <a:gd name="T24" fmla="*/ 140 w 140"/>
                <a:gd name="T25" fmla="*/ 89 h 145"/>
                <a:gd name="T26" fmla="*/ 140 w 140"/>
                <a:gd name="T27" fmla="*/ 89 h 145"/>
                <a:gd name="T28" fmla="*/ 123 w 140"/>
                <a:gd name="T29" fmla="*/ 129 h 145"/>
                <a:gd name="T30" fmla="*/ 123 w 140"/>
                <a:gd name="T31" fmla="*/ 129 h 145"/>
                <a:gd name="T32" fmla="*/ 86 w 140"/>
                <a:gd name="T33" fmla="*/ 145 h 145"/>
                <a:gd name="T34" fmla="*/ 86 w 140"/>
                <a:gd name="T35" fmla="*/ 145 h 145"/>
                <a:gd name="T36" fmla="*/ 86 w 140"/>
                <a:gd name="T37" fmla="*/ 145 h 145"/>
                <a:gd name="T38" fmla="*/ 15 w 140"/>
                <a:gd name="T39" fmla="*/ 24 h 145"/>
                <a:gd name="T40" fmla="*/ 9 w 140"/>
                <a:gd name="T41" fmla="*/ 35 h 145"/>
                <a:gd name="T42" fmla="*/ 9 w 140"/>
                <a:gd name="T43" fmla="*/ 35 h 145"/>
                <a:gd name="T44" fmla="*/ 4 w 140"/>
                <a:gd name="T45" fmla="*/ 63 h 145"/>
                <a:gd name="T46" fmla="*/ 4 w 140"/>
                <a:gd name="T47" fmla="*/ 63 h 145"/>
                <a:gd name="T48" fmla="*/ 23 w 140"/>
                <a:gd name="T49" fmla="*/ 106 h 145"/>
                <a:gd name="T50" fmla="*/ 23 w 140"/>
                <a:gd name="T51" fmla="*/ 106 h 145"/>
                <a:gd name="T52" fmla="*/ 86 w 140"/>
                <a:gd name="T53" fmla="*/ 141 h 145"/>
                <a:gd name="T54" fmla="*/ 86 w 140"/>
                <a:gd name="T55" fmla="*/ 141 h 145"/>
                <a:gd name="T56" fmla="*/ 120 w 140"/>
                <a:gd name="T57" fmla="*/ 126 h 145"/>
                <a:gd name="T58" fmla="*/ 120 w 140"/>
                <a:gd name="T59" fmla="*/ 126 h 145"/>
                <a:gd name="T60" fmla="*/ 136 w 140"/>
                <a:gd name="T61" fmla="*/ 89 h 145"/>
                <a:gd name="T62" fmla="*/ 136 w 140"/>
                <a:gd name="T63" fmla="*/ 89 h 145"/>
                <a:gd name="T64" fmla="*/ 103 w 140"/>
                <a:gd name="T65" fmla="*/ 24 h 145"/>
                <a:gd name="T66" fmla="*/ 103 w 140"/>
                <a:gd name="T67" fmla="*/ 24 h 145"/>
                <a:gd name="T68" fmla="*/ 56 w 140"/>
                <a:gd name="T69" fmla="*/ 4 h 145"/>
                <a:gd name="T70" fmla="*/ 56 w 140"/>
                <a:gd name="T71" fmla="*/ 4 h 145"/>
                <a:gd name="T72" fmla="*/ 15 w 140"/>
                <a:gd name="T73" fmla="*/ 24 h 145"/>
                <a:gd name="T74" fmla="*/ 15 w 140"/>
                <a:gd name="T75" fmla="*/ 24 h 145"/>
                <a:gd name="T76" fmla="*/ 14 w 140"/>
                <a:gd name="T77" fmla="*/ 23 h 145"/>
                <a:gd name="T78" fmla="*/ 15 w 140"/>
                <a:gd name="T79" fmla="*/ 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145">
                  <a:moveTo>
                    <a:pt x="86" y="145"/>
                  </a:moveTo>
                  <a:cubicBezTo>
                    <a:pt x="65" y="145"/>
                    <a:pt x="43" y="132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4" y="94"/>
                    <a:pt x="0" y="7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40"/>
                    <a:pt x="11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9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2" y="0"/>
                    <a:pt x="90" y="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28" y="42"/>
                    <a:pt x="140" y="67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0" y="104"/>
                    <a:pt x="135" y="118"/>
                    <a:pt x="123" y="129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12" y="139"/>
                    <a:pt x="99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5"/>
                  </a:cubicBezTo>
                  <a:close/>
                  <a:moveTo>
                    <a:pt x="15" y="24"/>
                  </a:moveTo>
                  <a:cubicBezTo>
                    <a:pt x="15" y="24"/>
                    <a:pt x="12" y="2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42"/>
                    <a:pt x="4" y="52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76"/>
                    <a:pt x="8" y="91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46" y="129"/>
                    <a:pt x="67" y="141"/>
                    <a:pt x="86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98" y="141"/>
                    <a:pt x="109" y="13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31" y="116"/>
                    <a:pt x="136" y="103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68"/>
                    <a:pt x="124" y="4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7" y="10"/>
                    <a:pt x="71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38" y="4"/>
                    <a:pt x="23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34"/>
            <p:cNvSpPr/>
            <p:nvPr/>
          </p:nvSpPr>
          <p:spPr bwMode="auto">
            <a:xfrm>
              <a:off x="2163329" y="2267099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4 w 5"/>
                <a:gd name="T15" fmla="*/ 3 h 5"/>
                <a:gd name="T16" fmla="*/ 4 w 5"/>
                <a:gd name="T17" fmla="*/ 3 h 5"/>
                <a:gd name="T18" fmla="*/ 4 w 5"/>
                <a:gd name="T19" fmla="*/ 5 h 5"/>
                <a:gd name="T20" fmla="*/ 4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35"/>
            <p:cNvSpPr/>
            <p:nvPr/>
          </p:nvSpPr>
          <p:spPr bwMode="auto">
            <a:xfrm>
              <a:off x="2213510" y="2262537"/>
              <a:ext cx="22810" cy="15207"/>
            </a:xfrm>
            <a:custGeom>
              <a:avLst/>
              <a:gdLst>
                <a:gd name="T0" fmla="*/ 4 w 6"/>
                <a:gd name="T1" fmla="*/ 4 h 4"/>
                <a:gd name="T2" fmla="*/ 2 w 6"/>
                <a:gd name="T3" fmla="*/ 2 h 4"/>
                <a:gd name="T4" fmla="*/ 2 w 6"/>
                <a:gd name="T5" fmla="*/ 2 h 4"/>
                <a:gd name="T6" fmla="*/ 1 w 6"/>
                <a:gd name="T7" fmla="*/ 2 h 4"/>
                <a:gd name="T8" fmla="*/ 1 w 6"/>
                <a:gd name="T9" fmla="*/ 2 h 4"/>
                <a:gd name="T10" fmla="*/ 1 w 6"/>
                <a:gd name="T11" fmla="*/ 0 h 4"/>
                <a:gd name="T12" fmla="*/ 1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3 w 6"/>
                <a:gd name="T19" fmla="*/ 1 h 4"/>
                <a:gd name="T20" fmla="*/ 3 w 6"/>
                <a:gd name="T21" fmla="*/ 1 h 4"/>
                <a:gd name="T22" fmla="*/ 5 w 6"/>
                <a:gd name="T23" fmla="*/ 2 h 4"/>
                <a:gd name="T24" fmla="*/ 5 w 6"/>
                <a:gd name="T25" fmla="*/ 2 h 4"/>
                <a:gd name="T26" fmla="*/ 6 w 6"/>
                <a:gd name="T27" fmla="*/ 4 h 4"/>
                <a:gd name="T28" fmla="*/ 6 w 6"/>
                <a:gd name="T29" fmla="*/ 4 h 4"/>
                <a:gd name="T30" fmla="*/ 5 w 6"/>
                <a:gd name="T31" fmla="*/ 4 h 4"/>
                <a:gd name="T32" fmla="*/ 5 w 6"/>
                <a:gd name="T33" fmla="*/ 4 h 4"/>
                <a:gd name="T34" fmla="*/ 4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36"/>
            <p:cNvSpPr/>
            <p:nvPr/>
          </p:nvSpPr>
          <p:spPr bwMode="auto">
            <a:xfrm>
              <a:off x="2167891" y="2180421"/>
              <a:ext cx="21289" cy="18248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5 h 5"/>
                <a:gd name="T30" fmla="*/ 6 w 6"/>
                <a:gd name="T31" fmla="*/ 5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37"/>
            <p:cNvSpPr/>
            <p:nvPr/>
          </p:nvSpPr>
          <p:spPr bwMode="auto">
            <a:xfrm>
              <a:off x="2257609" y="2194107"/>
              <a:ext cx="21289" cy="18248"/>
            </a:xfrm>
            <a:custGeom>
              <a:avLst/>
              <a:gdLst>
                <a:gd name="T0" fmla="*/ 5 w 6"/>
                <a:gd name="T1" fmla="*/ 5 h 5"/>
                <a:gd name="T2" fmla="*/ 2 w 6"/>
                <a:gd name="T3" fmla="*/ 3 h 5"/>
                <a:gd name="T4" fmla="*/ 2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1 h 5"/>
                <a:gd name="T14" fmla="*/ 1 w 6"/>
                <a:gd name="T15" fmla="*/ 1 h 5"/>
                <a:gd name="T16" fmla="*/ 2 w 6"/>
                <a:gd name="T17" fmla="*/ 1 h 5"/>
                <a:gd name="T18" fmla="*/ 2 w 6"/>
                <a:gd name="T19" fmla="*/ 1 h 5"/>
                <a:gd name="T20" fmla="*/ 3 w 6"/>
                <a:gd name="T21" fmla="*/ 2 h 5"/>
                <a:gd name="T22" fmla="*/ 3 w 6"/>
                <a:gd name="T23" fmla="*/ 2 h 5"/>
                <a:gd name="T24" fmla="*/ 5 w 6"/>
                <a:gd name="T25" fmla="*/ 3 h 5"/>
                <a:gd name="T26" fmla="*/ 5 w 6"/>
                <a:gd name="T27" fmla="*/ 3 h 5"/>
                <a:gd name="T28" fmla="*/ 6 w 6"/>
                <a:gd name="T29" fmla="*/ 4 h 5"/>
                <a:gd name="T30" fmla="*/ 6 w 6"/>
                <a:gd name="T31" fmla="*/ 4 h 5"/>
                <a:gd name="T32" fmla="*/ 6 w 6"/>
                <a:gd name="T33" fmla="*/ 5 h 5"/>
                <a:gd name="T34" fmla="*/ 6 w 6"/>
                <a:gd name="T35" fmla="*/ 5 h 5"/>
                <a:gd name="T36" fmla="*/ 5 w 6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41"/>
            <p:cNvSpPr/>
            <p:nvPr/>
          </p:nvSpPr>
          <p:spPr bwMode="auto">
            <a:xfrm>
              <a:off x="2376221" y="2212355"/>
              <a:ext cx="18248" cy="18248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2 w 5"/>
                <a:gd name="T11" fmla="*/ 1 h 5"/>
                <a:gd name="T12" fmla="*/ 2 w 5"/>
                <a:gd name="T13" fmla="*/ 1 h 5"/>
                <a:gd name="T14" fmla="*/ 5 w 5"/>
                <a:gd name="T15" fmla="*/ 3 h 5"/>
                <a:gd name="T16" fmla="*/ 5 w 5"/>
                <a:gd name="T17" fmla="*/ 3 h 5"/>
                <a:gd name="T18" fmla="*/ 5 w 5"/>
                <a:gd name="T19" fmla="*/ 5 h 5"/>
                <a:gd name="T20" fmla="*/ 5 w 5"/>
                <a:gd name="T21" fmla="*/ 5 h 5"/>
                <a:gd name="T22" fmla="*/ 3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44"/>
            <p:cNvSpPr/>
            <p:nvPr/>
          </p:nvSpPr>
          <p:spPr bwMode="auto">
            <a:xfrm>
              <a:off x="2434005" y="2241247"/>
              <a:ext cx="18248" cy="18248"/>
            </a:xfrm>
            <a:custGeom>
              <a:avLst/>
              <a:gdLst>
                <a:gd name="T0" fmla="*/ 3 w 5"/>
                <a:gd name="T1" fmla="*/ 4 h 5"/>
                <a:gd name="T2" fmla="*/ 2 w 5"/>
                <a:gd name="T3" fmla="*/ 4 h 5"/>
                <a:gd name="T4" fmla="*/ 2 w 5"/>
                <a:gd name="T5" fmla="*/ 4 h 5"/>
                <a:gd name="T6" fmla="*/ 0 w 5"/>
                <a:gd name="T7" fmla="*/ 1 h 5"/>
                <a:gd name="T8" fmla="*/ 0 w 5"/>
                <a:gd name="T9" fmla="*/ 1 h 5"/>
                <a:gd name="T10" fmla="*/ 0 w 5"/>
                <a:gd name="T11" fmla="*/ 1 h 5"/>
                <a:gd name="T12" fmla="*/ 1 w 5"/>
                <a:gd name="T13" fmla="*/ 0 h 5"/>
                <a:gd name="T14" fmla="*/ 1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3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2 h 5"/>
                <a:gd name="T28" fmla="*/ 4 w 5"/>
                <a:gd name="T29" fmla="*/ 4 h 5"/>
                <a:gd name="T30" fmla="*/ 4 w 5"/>
                <a:gd name="T31" fmla="*/ 4 h 5"/>
                <a:gd name="T32" fmla="*/ 4 w 5"/>
                <a:gd name="T33" fmla="*/ 4 h 5"/>
                <a:gd name="T34" fmla="*/ 4 w 5"/>
                <a:gd name="T35" fmla="*/ 4 h 5"/>
                <a:gd name="T36" fmla="*/ 3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45"/>
            <p:cNvSpPr/>
            <p:nvPr/>
          </p:nvSpPr>
          <p:spPr bwMode="auto">
            <a:xfrm>
              <a:off x="2394468" y="2291429"/>
              <a:ext cx="21289" cy="18248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3 h 5"/>
                <a:gd name="T4" fmla="*/ 1 w 6"/>
                <a:gd name="T5" fmla="*/ 3 h 5"/>
                <a:gd name="T6" fmla="*/ 1 w 6"/>
                <a:gd name="T7" fmla="*/ 2 h 5"/>
                <a:gd name="T8" fmla="*/ 1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1 w 6"/>
                <a:gd name="T15" fmla="*/ 0 h 5"/>
                <a:gd name="T16" fmla="*/ 2 w 6"/>
                <a:gd name="T17" fmla="*/ 0 h 5"/>
                <a:gd name="T18" fmla="*/ 2 w 6"/>
                <a:gd name="T19" fmla="*/ 0 h 5"/>
                <a:gd name="T20" fmla="*/ 3 w 6"/>
                <a:gd name="T21" fmla="*/ 1 h 5"/>
                <a:gd name="T22" fmla="*/ 3 w 6"/>
                <a:gd name="T23" fmla="*/ 1 h 5"/>
                <a:gd name="T24" fmla="*/ 5 w 6"/>
                <a:gd name="T25" fmla="*/ 3 h 5"/>
                <a:gd name="T26" fmla="*/ 5 w 6"/>
                <a:gd name="T27" fmla="*/ 3 h 5"/>
                <a:gd name="T28" fmla="*/ 5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5 w 6"/>
                <a:gd name="T35" fmla="*/ 4 h 5"/>
                <a:gd name="T36" fmla="*/ 4 w 6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46"/>
            <p:cNvSpPr/>
            <p:nvPr/>
          </p:nvSpPr>
          <p:spPr bwMode="auto">
            <a:xfrm>
              <a:off x="2347328" y="2338569"/>
              <a:ext cx="13686" cy="1368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0 h 4"/>
                <a:gd name="T10" fmla="*/ 0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3 h 4"/>
                <a:gd name="T22" fmla="*/ 4 w 4"/>
                <a:gd name="T23" fmla="*/ 3 h 4"/>
                <a:gd name="T24" fmla="*/ 2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47"/>
            <p:cNvSpPr/>
            <p:nvPr/>
          </p:nvSpPr>
          <p:spPr bwMode="auto">
            <a:xfrm>
              <a:off x="2300188" y="2267099"/>
              <a:ext cx="18248" cy="18248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2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48"/>
            <p:cNvSpPr/>
            <p:nvPr/>
          </p:nvSpPr>
          <p:spPr bwMode="auto">
            <a:xfrm>
              <a:off x="2250006" y="2320322"/>
              <a:ext cx="25851" cy="18248"/>
            </a:xfrm>
            <a:custGeom>
              <a:avLst/>
              <a:gdLst>
                <a:gd name="T0" fmla="*/ 5 w 7"/>
                <a:gd name="T1" fmla="*/ 5 h 5"/>
                <a:gd name="T2" fmla="*/ 1 w 7"/>
                <a:gd name="T3" fmla="*/ 2 h 5"/>
                <a:gd name="T4" fmla="*/ 1 w 7"/>
                <a:gd name="T5" fmla="*/ 2 h 5"/>
                <a:gd name="T6" fmla="*/ 1 w 7"/>
                <a:gd name="T7" fmla="*/ 1 h 5"/>
                <a:gd name="T8" fmla="*/ 1 w 7"/>
                <a:gd name="T9" fmla="*/ 1 h 5"/>
                <a:gd name="T10" fmla="*/ 1 w 7"/>
                <a:gd name="T11" fmla="*/ 1 h 5"/>
                <a:gd name="T12" fmla="*/ 1 w 7"/>
                <a:gd name="T13" fmla="*/ 0 h 5"/>
                <a:gd name="T14" fmla="*/ 1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3 w 7"/>
                <a:gd name="T21" fmla="*/ 1 h 5"/>
                <a:gd name="T22" fmla="*/ 3 w 7"/>
                <a:gd name="T23" fmla="*/ 1 h 5"/>
                <a:gd name="T24" fmla="*/ 6 w 7"/>
                <a:gd name="T25" fmla="*/ 3 h 5"/>
                <a:gd name="T26" fmla="*/ 6 w 7"/>
                <a:gd name="T27" fmla="*/ 3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5 h 5"/>
                <a:gd name="T36" fmla="*/ 5 w 7"/>
                <a:gd name="T3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4"/>
                    <a:pt x="3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156"/>
            <p:cNvSpPr/>
            <p:nvPr/>
          </p:nvSpPr>
          <p:spPr bwMode="auto">
            <a:xfrm>
              <a:off x="2094899" y="2223000"/>
              <a:ext cx="18248" cy="18248"/>
            </a:xfrm>
            <a:custGeom>
              <a:avLst/>
              <a:gdLst>
                <a:gd name="T0" fmla="*/ 5 w 5"/>
                <a:gd name="T1" fmla="*/ 4 h 5"/>
                <a:gd name="T2" fmla="*/ 3 w 5"/>
                <a:gd name="T3" fmla="*/ 4 h 5"/>
                <a:gd name="T4" fmla="*/ 3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2 h 5"/>
                <a:gd name="T12" fmla="*/ 1 w 5"/>
                <a:gd name="T13" fmla="*/ 2 h 5"/>
                <a:gd name="T14" fmla="*/ 0 w 5"/>
                <a:gd name="T15" fmla="*/ 1 h 5"/>
                <a:gd name="T16" fmla="*/ 0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3 h 5"/>
                <a:gd name="T28" fmla="*/ 5 w 5"/>
                <a:gd name="T29" fmla="*/ 3 h 5"/>
                <a:gd name="T30" fmla="*/ 5 w 5"/>
                <a:gd name="T31" fmla="*/ 4 h 5"/>
                <a:gd name="T32" fmla="*/ 5 w 5"/>
                <a:gd name="T33" fmla="*/ 4 h 5"/>
                <a:gd name="T34" fmla="*/ 5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160"/>
            <p:cNvSpPr/>
            <p:nvPr/>
          </p:nvSpPr>
          <p:spPr bwMode="auto">
            <a:xfrm>
              <a:off x="2468981" y="2191066"/>
              <a:ext cx="15207" cy="18248"/>
            </a:xfrm>
            <a:custGeom>
              <a:avLst/>
              <a:gdLst>
                <a:gd name="T0" fmla="*/ 3 w 4"/>
                <a:gd name="T1" fmla="*/ 5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1 h 5"/>
                <a:gd name="T14" fmla="*/ 0 w 4"/>
                <a:gd name="T15" fmla="*/ 1 h 5"/>
                <a:gd name="T16" fmla="*/ 2 w 4"/>
                <a:gd name="T17" fmla="*/ 1 h 5"/>
                <a:gd name="T18" fmla="*/ 2 w 4"/>
                <a:gd name="T19" fmla="*/ 1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5 h 5"/>
                <a:gd name="T26" fmla="*/ 3 w 4"/>
                <a:gd name="T27" fmla="*/ 5 h 5"/>
                <a:gd name="T28" fmla="*/ 3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167"/>
            <p:cNvSpPr/>
            <p:nvPr/>
          </p:nvSpPr>
          <p:spPr bwMode="auto">
            <a:xfrm>
              <a:off x="2441609" y="2306636"/>
              <a:ext cx="53223" cy="53223"/>
            </a:xfrm>
            <a:custGeom>
              <a:avLst/>
              <a:gdLst>
                <a:gd name="T0" fmla="*/ 1 w 15"/>
                <a:gd name="T1" fmla="*/ 15 h 15"/>
                <a:gd name="T2" fmla="*/ 1 w 15"/>
                <a:gd name="T3" fmla="*/ 12 h 15"/>
                <a:gd name="T4" fmla="*/ 1 w 15"/>
                <a:gd name="T5" fmla="*/ 12 h 15"/>
                <a:gd name="T6" fmla="*/ 11 w 15"/>
                <a:gd name="T7" fmla="*/ 1 h 15"/>
                <a:gd name="T8" fmla="*/ 11 w 15"/>
                <a:gd name="T9" fmla="*/ 1 h 15"/>
                <a:gd name="T10" fmla="*/ 14 w 15"/>
                <a:gd name="T11" fmla="*/ 1 h 15"/>
                <a:gd name="T12" fmla="*/ 14 w 15"/>
                <a:gd name="T13" fmla="*/ 1 h 15"/>
                <a:gd name="T14" fmla="*/ 14 w 15"/>
                <a:gd name="T15" fmla="*/ 4 h 15"/>
                <a:gd name="T16" fmla="*/ 14 w 15"/>
                <a:gd name="T17" fmla="*/ 4 h 15"/>
                <a:gd name="T18" fmla="*/ 4 w 15"/>
                <a:gd name="T19" fmla="*/ 15 h 15"/>
                <a:gd name="T20" fmla="*/ 4 w 15"/>
                <a:gd name="T21" fmla="*/ 15 h 15"/>
                <a:gd name="T22" fmla="*/ 4 w 15"/>
                <a:gd name="T23" fmla="*/ 15 h 15"/>
                <a:gd name="T24" fmla="*/ 2 w 15"/>
                <a:gd name="T25" fmla="*/ 15 h 15"/>
                <a:gd name="T26" fmla="*/ 2 w 15"/>
                <a:gd name="T27" fmla="*/ 15 h 15"/>
                <a:gd name="T28" fmla="*/ 1 w 15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5">
                  <a:moveTo>
                    <a:pt x="1" y="15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7"/>
                    <a:pt x="7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168"/>
            <p:cNvSpPr/>
            <p:nvPr/>
          </p:nvSpPr>
          <p:spPr bwMode="auto">
            <a:xfrm>
              <a:off x="2462898" y="2324883"/>
              <a:ext cx="60826" cy="60826"/>
            </a:xfrm>
            <a:custGeom>
              <a:avLst/>
              <a:gdLst>
                <a:gd name="T0" fmla="*/ 1 w 17"/>
                <a:gd name="T1" fmla="*/ 17 h 17"/>
                <a:gd name="T2" fmla="*/ 1 w 17"/>
                <a:gd name="T3" fmla="*/ 14 h 17"/>
                <a:gd name="T4" fmla="*/ 1 w 17"/>
                <a:gd name="T5" fmla="*/ 14 h 17"/>
                <a:gd name="T6" fmla="*/ 8 w 17"/>
                <a:gd name="T7" fmla="*/ 6 h 17"/>
                <a:gd name="T8" fmla="*/ 8 w 17"/>
                <a:gd name="T9" fmla="*/ 6 h 17"/>
                <a:gd name="T10" fmla="*/ 13 w 17"/>
                <a:gd name="T11" fmla="*/ 2 h 17"/>
                <a:gd name="T12" fmla="*/ 13 w 17"/>
                <a:gd name="T13" fmla="*/ 2 h 17"/>
                <a:gd name="T14" fmla="*/ 16 w 17"/>
                <a:gd name="T15" fmla="*/ 1 h 17"/>
                <a:gd name="T16" fmla="*/ 16 w 17"/>
                <a:gd name="T17" fmla="*/ 1 h 17"/>
                <a:gd name="T18" fmla="*/ 16 w 17"/>
                <a:gd name="T19" fmla="*/ 4 h 17"/>
                <a:gd name="T20" fmla="*/ 16 w 17"/>
                <a:gd name="T21" fmla="*/ 4 h 17"/>
                <a:gd name="T22" fmla="*/ 11 w 17"/>
                <a:gd name="T23" fmla="*/ 9 h 17"/>
                <a:gd name="T24" fmla="*/ 11 w 17"/>
                <a:gd name="T25" fmla="*/ 9 h 17"/>
                <a:gd name="T26" fmla="*/ 3 w 17"/>
                <a:gd name="T27" fmla="*/ 17 h 17"/>
                <a:gd name="T28" fmla="*/ 3 w 17"/>
                <a:gd name="T29" fmla="*/ 17 h 17"/>
                <a:gd name="T30" fmla="*/ 2 w 17"/>
                <a:gd name="T31" fmla="*/ 17 h 17"/>
                <a:gd name="T32" fmla="*/ 2 w 17"/>
                <a:gd name="T33" fmla="*/ 17 h 17"/>
                <a:gd name="T34" fmla="*/ 1 w 17"/>
                <a:gd name="T3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1" y="17"/>
                  </a:moveTo>
                  <a:cubicBezTo>
                    <a:pt x="0" y="16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6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1"/>
                    <a:pt x="6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169"/>
            <p:cNvSpPr/>
            <p:nvPr/>
          </p:nvSpPr>
          <p:spPr bwMode="auto">
            <a:xfrm>
              <a:off x="2484187" y="2346173"/>
              <a:ext cx="60826" cy="63868"/>
            </a:xfrm>
            <a:custGeom>
              <a:avLst/>
              <a:gdLst>
                <a:gd name="T0" fmla="*/ 0 w 17"/>
                <a:gd name="T1" fmla="*/ 18 h 18"/>
                <a:gd name="T2" fmla="*/ 0 w 17"/>
                <a:gd name="T3" fmla="*/ 15 h 18"/>
                <a:gd name="T4" fmla="*/ 0 w 17"/>
                <a:gd name="T5" fmla="*/ 15 h 18"/>
                <a:gd name="T6" fmla="*/ 13 w 17"/>
                <a:gd name="T7" fmla="*/ 1 h 18"/>
                <a:gd name="T8" fmla="*/ 13 w 17"/>
                <a:gd name="T9" fmla="*/ 1 h 18"/>
                <a:gd name="T10" fmla="*/ 16 w 17"/>
                <a:gd name="T11" fmla="*/ 1 h 18"/>
                <a:gd name="T12" fmla="*/ 16 w 17"/>
                <a:gd name="T13" fmla="*/ 1 h 18"/>
                <a:gd name="T14" fmla="*/ 16 w 17"/>
                <a:gd name="T15" fmla="*/ 4 h 18"/>
                <a:gd name="T16" fmla="*/ 16 w 17"/>
                <a:gd name="T17" fmla="*/ 4 h 18"/>
                <a:gd name="T18" fmla="*/ 3 w 17"/>
                <a:gd name="T19" fmla="*/ 18 h 18"/>
                <a:gd name="T20" fmla="*/ 3 w 17"/>
                <a:gd name="T21" fmla="*/ 18 h 18"/>
                <a:gd name="T22" fmla="*/ 3 w 17"/>
                <a:gd name="T23" fmla="*/ 18 h 18"/>
                <a:gd name="T24" fmla="*/ 2 w 17"/>
                <a:gd name="T25" fmla="*/ 18 h 18"/>
                <a:gd name="T26" fmla="*/ 2 w 17"/>
                <a:gd name="T27" fmla="*/ 18 h 18"/>
                <a:gd name="T28" fmla="*/ 0 w 17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8"/>
                    <a:pt x="8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70"/>
            <p:cNvSpPr/>
            <p:nvPr/>
          </p:nvSpPr>
          <p:spPr bwMode="auto">
            <a:xfrm>
              <a:off x="2508518" y="2367462"/>
              <a:ext cx="72991" cy="76033"/>
            </a:xfrm>
            <a:custGeom>
              <a:avLst/>
              <a:gdLst>
                <a:gd name="T0" fmla="*/ 1 w 20"/>
                <a:gd name="T1" fmla="*/ 21 h 21"/>
                <a:gd name="T2" fmla="*/ 1 w 20"/>
                <a:gd name="T3" fmla="*/ 18 h 21"/>
                <a:gd name="T4" fmla="*/ 1 w 20"/>
                <a:gd name="T5" fmla="*/ 18 h 21"/>
                <a:gd name="T6" fmla="*/ 16 w 20"/>
                <a:gd name="T7" fmla="*/ 1 h 21"/>
                <a:gd name="T8" fmla="*/ 16 w 20"/>
                <a:gd name="T9" fmla="*/ 1 h 21"/>
                <a:gd name="T10" fmla="*/ 19 w 20"/>
                <a:gd name="T11" fmla="*/ 1 h 21"/>
                <a:gd name="T12" fmla="*/ 19 w 20"/>
                <a:gd name="T13" fmla="*/ 1 h 21"/>
                <a:gd name="T14" fmla="*/ 19 w 20"/>
                <a:gd name="T15" fmla="*/ 4 h 21"/>
                <a:gd name="T16" fmla="*/ 19 w 20"/>
                <a:gd name="T17" fmla="*/ 4 h 21"/>
                <a:gd name="T18" fmla="*/ 4 w 20"/>
                <a:gd name="T19" fmla="*/ 21 h 21"/>
                <a:gd name="T20" fmla="*/ 4 w 20"/>
                <a:gd name="T21" fmla="*/ 21 h 21"/>
                <a:gd name="T22" fmla="*/ 4 w 20"/>
                <a:gd name="T23" fmla="*/ 21 h 21"/>
                <a:gd name="T24" fmla="*/ 2 w 20"/>
                <a:gd name="T25" fmla="*/ 21 h 21"/>
                <a:gd name="T26" fmla="*/ 2 w 20"/>
                <a:gd name="T27" fmla="*/ 21 h 21"/>
                <a:gd name="T28" fmla="*/ 1 w 20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" y="21"/>
                  </a:move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13"/>
                    <a:pt x="10" y="6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9"/>
                    <a:pt x="9" y="15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8E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71"/>
            <p:cNvSpPr/>
            <p:nvPr/>
          </p:nvSpPr>
          <p:spPr bwMode="auto">
            <a:xfrm>
              <a:off x="2426402" y="2295991"/>
              <a:ext cx="179437" cy="171834"/>
            </a:xfrm>
            <a:custGeom>
              <a:avLst/>
              <a:gdLst>
                <a:gd name="T0" fmla="*/ 31 w 50"/>
                <a:gd name="T1" fmla="*/ 48 h 48"/>
                <a:gd name="T2" fmla="*/ 29 w 50"/>
                <a:gd name="T3" fmla="*/ 47 h 48"/>
                <a:gd name="T4" fmla="*/ 29 w 50"/>
                <a:gd name="T5" fmla="*/ 47 h 48"/>
                <a:gd name="T6" fmla="*/ 1 w 50"/>
                <a:gd name="T7" fmla="*/ 13 h 48"/>
                <a:gd name="T8" fmla="*/ 1 w 50"/>
                <a:gd name="T9" fmla="*/ 13 h 48"/>
                <a:gd name="T10" fmla="*/ 1 w 50"/>
                <a:gd name="T11" fmla="*/ 10 h 48"/>
                <a:gd name="T12" fmla="*/ 1 w 50"/>
                <a:gd name="T13" fmla="*/ 10 h 48"/>
                <a:gd name="T14" fmla="*/ 4 w 50"/>
                <a:gd name="T15" fmla="*/ 11 h 48"/>
                <a:gd name="T16" fmla="*/ 4 w 50"/>
                <a:gd name="T17" fmla="*/ 11 h 48"/>
                <a:gd name="T18" fmla="*/ 31 w 50"/>
                <a:gd name="T19" fmla="*/ 43 h 48"/>
                <a:gd name="T20" fmla="*/ 45 w 50"/>
                <a:gd name="T21" fmla="*/ 29 h 48"/>
                <a:gd name="T22" fmla="*/ 12 w 50"/>
                <a:gd name="T23" fmla="*/ 4 h 48"/>
                <a:gd name="T24" fmla="*/ 11 w 50"/>
                <a:gd name="T25" fmla="*/ 1 h 48"/>
                <a:gd name="T26" fmla="*/ 11 w 50"/>
                <a:gd name="T27" fmla="*/ 1 h 48"/>
                <a:gd name="T28" fmla="*/ 14 w 50"/>
                <a:gd name="T29" fmla="*/ 0 h 48"/>
                <a:gd name="T30" fmla="*/ 14 w 50"/>
                <a:gd name="T31" fmla="*/ 0 h 48"/>
                <a:gd name="T32" fmla="*/ 50 w 50"/>
                <a:gd name="T33" fmla="*/ 27 h 48"/>
                <a:gd name="T34" fmla="*/ 50 w 50"/>
                <a:gd name="T35" fmla="*/ 28 h 48"/>
                <a:gd name="T36" fmla="*/ 50 w 50"/>
                <a:gd name="T37" fmla="*/ 28 h 48"/>
                <a:gd name="T38" fmla="*/ 50 w 50"/>
                <a:gd name="T39" fmla="*/ 30 h 48"/>
                <a:gd name="T40" fmla="*/ 50 w 50"/>
                <a:gd name="T41" fmla="*/ 30 h 48"/>
                <a:gd name="T42" fmla="*/ 32 w 50"/>
                <a:gd name="T43" fmla="*/ 47 h 48"/>
                <a:gd name="T44" fmla="*/ 31 w 50"/>
                <a:gd name="T45" fmla="*/ 48 h 48"/>
                <a:gd name="T46" fmla="*/ 31 w 50"/>
                <a:gd name="T47" fmla="*/ 48 h 48"/>
                <a:gd name="T48" fmla="*/ 31 w 50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8">
                  <a:moveTo>
                    <a:pt x="31" y="48"/>
                  </a:moveTo>
                  <a:cubicBezTo>
                    <a:pt x="30" y="48"/>
                    <a:pt x="30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641"/>
            <p:cNvSpPr/>
            <p:nvPr/>
          </p:nvSpPr>
          <p:spPr bwMode="auto">
            <a:xfrm>
              <a:off x="1868322" y="2198669"/>
              <a:ext cx="83636" cy="74512"/>
            </a:xfrm>
            <a:custGeom>
              <a:avLst/>
              <a:gdLst>
                <a:gd name="T0" fmla="*/ 0 w 23"/>
                <a:gd name="T1" fmla="*/ 16 h 21"/>
                <a:gd name="T2" fmla="*/ 14 w 23"/>
                <a:gd name="T3" fmla="*/ 5 h 21"/>
                <a:gd name="T4" fmla="*/ 5 w 23"/>
                <a:gd name="T5" fmla="*/ 21 h 21"/>
                <a:gd name="T6" fmla="*/ 0 w 23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16"/>
                  </a:moveTo>
                  <a:cubicBezTo>
                    <a:pt x="0" y="16"/>
                    <a:pt x="7" y="0"/>
                    <a:pt x="14" y="5"/>
                  </a:cubicBezTo>
                  <a:cubicBezTo>
                    <a:pt x="23" y="11"/>
                    <a:pt x="10" y="19"/>
                    <a:pt x="5" y="2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642"/>
            <p:cNvSpPr>
              <a:spLocks noEditPoints="1"/>
            </p:cNvSpPr>
            <p:nvPr/>
          </p:nvSpPr>
          <p:spPr bwMode="auto">
            <a:xfrm>
              <a:off x="1862239" y="2204752"/>
              <a:ext cx="74512" cy="76033"/>
            </a:xfrm>
            <a:custGeom>
              <a:avLst/>
              <a:gdLst>
                <a:gd name="T0" fmla="*/ 5 w 21"/>
                <a:gd name="T1" fmla="*/ 20 h 21"/>
                <a:gd name="T2" fmla="*/ 1 w 21"/>
                <a:gd name="T3" fmla="*/ 15 h 21"/>
                <a:gd name="T4" fmla="*/ 2 w 21"/>
                <a:gd name="T5" fmla="*/ 14 h 21"/>
                <a:gd name="T6" fmla="*/ 4 w 21"/>
                <a:gd name="T7" fmla="*/ 14 h 21"/>
                <a:gd name="T8" fmla="*/ 2 w 21"/>
                <a:gd name="T9" fmla="*/ 14 h 21"/>
                <a:gd name="T10" fmla="*/ 1 w 21"/>
                <a:gd name="T11" fmla="*/ 15 h 21"/>
                <a:gd name="T12" fmla="*/ 1 w 21"/>
                <a:gd name="T13" fmla="*/ 13 h 21"/>
                <a:gd name="T14" fmla="*/ 1 w 21"/>
                <a:gd name="T15" fmla="*/ 13 h 21"/>
                <a:gd name="T16" fmla="*/ 4 w 21"/>
                <a:gd name="T17" fmla="*/ 7 h 21"/>
                <a:gd name="T18" fmla="*/ 4 w 21"/>
                <a:gd name="T19" fmla="*/ 7 h 21"/>
                <a:gd name="T20" fmla="*/ 13 w 21"/>
                <a:gd name="T21" fmla="*/ 0 h 21"/>
                <a:gd name="T22" fmla="*/ 13 w 21"/>
                <a:gd name="T23" fmla="*/ 0 h 21"/>
                <a:gd name="T24" fmla="*/ 18 w 21"/>
                <a:gd name="T25" fmla="*/ 2 h 21"/>
                <a:gd name="T26" fmla="*/ 18 w 21"/>
                <a:gd name="T27" fmla="*/ 2 h 21"/>
                <a:gd name="T28" fmla="*/ 21 w 21"/>
                <a:gd name="T29" fmla="*/ 8 h 21"/>
                <a:gd name="T30" fmla="*/ 21 w 21"/>
                <a:gd name="T31" fmla="*/ 8 h 21"/>
                <a:gd name="T32" fmla="*/ 7 w 21"/>
                <a:gd name="T33" fmla="*/ 21 h 21"/>
                <a:gd name="T34" fmla="*/ 7 w 21"/>
                <a:gd name="T35" fmla="*/ 21 h 21"/>
                <a:gd name="T36" fmla="*/ 7 w 21"/>
                <a:gd name="T37" fmla="*/ 21 h 21"/>
                <a:gd name="T38" fmla="*/ 7 w 21"/>
                <a:gd name="T39" fmla="*/ 21 h 21"/>
                <a:gd name="T40" fmla="*/ 5 w 21"/>
                <a:gd name="T41" fmla="*/ 20 h 21"/>
                <a:gd name="T42" fmla="*/ 7 w 21"/>
                <a:gd name="T43" fmla="*/ 16 h 21"/>
                <a:gd name="T44" fmla="*/ 17 w 21"/>
                <a:gd name="T45" fmla="*/ 8 h 21"/>
                <a:gd name="T46" fmla="*/ 17 w 21"/>
                <a:gd name="T47" fmla="*/ 8 h 21"/>
                <a:gd name="T48" fmla="*/ 15 w 21"/>
                <a:gd name="T49" fmla="*/ 5 h 21"/>
                <a:gd name="T50" fmla="*/ 15 w 21"/>
                <a:gd name="T51" fmla="*/ 5 h 21"/>
                <a:gd name="T52" fmla="*/ 13 w 21"/>
                <a:gd name="T53" fmla="*/ 4 h 21"/>
                <a:gd name="T54" fmla="*/ 13 w 21"/>
                <a:gd name="T55" fmla="*/ 4 h 21"/>
                <a:gd name="T56" fmla="*/ 7 w 21"/>
                <a:gd name="T57" fmla="*/ 9 h 21"/>
                <a:gd name="T58" fmla="*/ 7 w 21"/>
                <a:gd name="T59" fmla="*/ 9 h 21"/>
                <a:gd name="T60" fmla="*/ 5 w 21"/>
                <a:gd name="T61" fmla="*/ 13 h 21"/>
                <a:gd name="T62" fmla="*/ 5 w 21"/>
                <a:gd name="T63" fmla="*/ 13 h 21"/>
                <a:gd name="T64" fmla="*/ 7 w 21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5" y="2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4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5"/>
                    <a:pt x="12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lose/>
                  <a:moveTo>
                    <a:pt x="7" y="16"/>
                  </a:moveTo>
                  <a:cubicBezTo>
                    <a:pt x="11" y="15"/>
                    <a:pt x="18" y="10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9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6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643"/>
            <p:cNvSpPr/>
            <p:nvPr/>
          </p:nvSpPr>
          <p:spPr bwMode="auto">
            <a:xfrm>
              <a:off x="1815099" y="2183463"/>
              <a:ext cx="68429" cy="68429"/>
            </a:xfrm>
            <a:custGeom>
              <a:avLst/>
              <a:gdLst>
                <a:gd name="T0" fmla="*/ 6 w 19"/>
                <a:gd name="T1" fmla="*/ 19 h 19"/>
                <a:gd name="T2" fmla="*/ 8 w 19"/>
                <a:gd name="T3" fmla="*/ 1 h 19"/>
                <a:gd name="T4" fmla="*/ 12 w 19"/>
                <a:gd name="T5" fmla="*/ 19 h 19"/>
                <a:gd name="T6" fmla="*/ 6 w 19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6" y="19"/>
                  </a:moveTo>
                  <a:cubicBezTo>
                    <a:pt x="6" y="19"/>
                    <a:pt x="0" y="3"/>
                    <a:pt x="8" y="1"/>
                  </a:cubicBezTo>
                  <a:cubicBezTo>
                    <a:pt x="19" y="0"/>
                    <a:pt x="16" y="14"/>
                    <a:pt x="12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644"/>
            <p:cNvSpPr>
              <a:spLocks noEditPoints="1"/>
            </p:cNvSpPr>
            <p:nvPr/>
          </p:nvSpPr>
          <p:spPr bwMode="auto">
            <a:xfrm>
              <a:off x="1822702" y="2180421"/>
              <a:ext cx="53223" cy="79074"/>
            </a:xfrm>
            <a:custGeom>
              <a:avLst/>
              <a:gdLst>
                <a:gd name="T0" fmla="*/ 10 w 15"/>
                <a:gd name="T1" fmla="*/ 22 h 22"/>
                <a:gd name="T2" fmla="*/ 4 w 15"/>
                <a:gd name="T3" fmla="*/ 22 h 22"/>
                <a:gd name="T4" fmla="*/ 4 w 15"/>
                <a:gd name="T5" fmla="*/ 20 h 22"/>
                <a:gd name="T6" fmla="*/ 6 w 15"/>
                <a:gd name="T7" fmla="*/ 19 h 22"/>
                <a:gd name="T8" fmla="*/ 4 w 15"/>
                <a:gd name="T9" fmla="*/ 20 h 22"/>
                <a:gd name="T10" fmla="*/ 4 w 15"/>
                <a:gd name="T11" fmla="*/ 22 h 22"/>
                <a:gd name="T12" fmla="*/ 2 w 15"/>
                <a:gd name="T13" fmla="*/ 20 h 22"/>
                <a:gd name="T14" fmla="*/ 2 w 15"/>
                <a:gd name="T15" fmla="*/ 20 h 22"/>
                <a:gd name="T16" fmla="*/ 0 w 15"/>
                <a:gd name="T17" fmla="*/ 9 h 22"/>
                <a:gd name="T18" fmla="*/ 0 w 15"/>
                <a:gd name="T19" fmla="*/ 9 h 22"/>
                <a:gd name="T20" fmla="*/ 6 w 15"/>
                <a:gd name="T21" fmla="*/ 0 h 22"/>
                <a:gd name="T22" fmla="*/ 6 w 15"/>
                <a:gd name="T23" fmla="*/ 0 h 22"/>
                <a:gd name="T24" fmla="*/ 8 w 15"/>
                <a:gd name="T25" fmla="*/ 0 h 22"/>
                <a:gd name="T26" fmla="*/ 8 w 15"/>
                <a:gd name="T27" fmla="*/ 0 h 22"/>
                <a:gd name="T28" fmla="*/ 14 w 15"/>
                <a:gd name="T29" fmla="*/ 3 h 22"/>
                <a:gd name="T30" fmla="*/ 14 w 15"/>
                <a:gd name="T31" fmla="*/ 3 h 22"/>
                <a:gd name="T32" fmla="*/ 15 w 15"/>
                <a:gd name="T33" fmla="*/ 9 h 22"/>
                <a:gd name="T34" fmla="*/ 15 w 15"/>
                <a:gd name="T35" fmla="*/ 9 h 22"/>
                <a:gd name="T36" fmla="*/ 12 w 15"/>
                <a:gd name="T37" fmla="*/ 21 h 22"/>
                <a:gd name="T38" fmla="*/ 12 w 15"/>
                <a:gd name="T39" fmla="*/ 21 h 22"/>
                <a:gd name="T40" fmla="*/ 10 w 15"/>
                <a:gd name="T41" fmla="*/ 22 h 22"/>
                <a:gd name="T42" fmla="*/ 10 w 15"/>
                <a:gd name="T43" fmla="*/ 22 h 22"/>
                <a:gd name="T44" fmla="*/ 10 w 15"/>
                <a:gd name="T45" fmla="*/ 22 h 22"/>
                <a:gd name="T46" fmla="*/ 9 w 15"/>
                <a:gd name="T47" fmla="*/ 18 h 22"/>
                <a:gd name="T48" fmla="*/ 11 w 15"/>
                <a:gd name="T49" fmla="*/ 9 h 22"/>
                <a:gd name="T50" fmla="*/ 11 w 15"/>
                <a:gd name="T51" fmla="*/ 9 h 22"/>
                <a:gd name="T52" fmla="*/ 8 w 15"/>
                <a:gd name="T53" fmla="*/ 4 h 22"/>
                <a:gd name="T54" fmla="*/ 8 w 15"/>
                <a:gd name="T55" fmla="*/ 4 h 22"/>
                <a:gd name="T56" fmla="*/ 7 w 15"/>
                <a:gd name="T57" fmla="*/ 4 h 22"/>
                <a:gd name="T58" fmla="*/ 7 w 15"/>
                <a:gd name="T59" fmla="*/ 4 h 22"/>
                <a:gd name="T60" fmla="*/ 4 w 15"/>
                <a:gd name="T61" fmla="*/ 9 h 22"/>
                <a:gd name="T62" fmla="*/ 4 w 15"/>
                <a:gd name="T63" fmla="*/ 9 h 22"/>
                <a:gd name="T64" fmla="*/ 5 w 15"/>
                <a:gd name="T65" fmla="*/ 18 h 22"/>
                <a:gd name="T66" fmla="*/ 5 w 15"/>
                <a:gd name="T67" fmla="*/ 18 h 22"/>
                <a:gd name="T68" fmla="*/ 9 w 15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2"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4"/>
                    <a:pt x="14" y="1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9" y="18"/>
                  </a:moveTo>
                  <a:cubicBezTo>
                    <a:pt x="10" y="16"/>
                    <a:pt x="11" y="1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5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645"/>
            <p:cNvSpPr/>
            <p:nvPr/>
          </p:nvSpPr>
          <p:spPr bwMode="auto">
            <a:xfrm>
              <a:off x="1754273" y="2194107"/>
              <a:ext cx="71471" cy="79074"/>
            </a:xfrm>
            <a:custGeom>
              <a:avLst/>
              <a:gdLst>
                <a:gd name="T0" fmla="*/ 16 w 20"/>
                <a:gd name="T1" fmla="*/ 22 h 22"/>
                <a:gd name="T2" fmla="*/ 5 w 20"/>
                <a:gd name="T3" fmla="*/ 8 h 22"/>
                <a:gd name="T4" fmla="*/ 20 w 20"/>
                <a:gd name="T5" fmla="*/ 17 h 22"/>
                <a:gd name="T6" fmla="*/ 16 w 2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6" y="22"/>
                  </a:moveTo>
                  <a:cubicBezTo>
                    <a:pt x="16" y="22"/>
                    <a:pt x="0" y="15"/>
                    <a:pt x="5" y="8"/>
                  </a:cubicBezTo>
                  <a:cubicBezTo>
                    <a:pt x="11" y="0"/>
                    <a:pt x="19" y="12"/>
                    <a:pt x="20" y="17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646"/>
            <p:cNvSpPr>
              <a:spLocks noEditPoints="1"/>
            </p:cNvSpPr>
            <p:nvPr/>
          </p:nvSpPr>
          <p:spPr bwMode="auto">
            <a:xfrm>
              <a:off x="1760355" y="2204752"/>
              <a:ext cx="76033" cy="76033"/>
            </a:xfrm>
            <a:custGeom>
              <a:avLst/>
              <a:gdLst>
                <a:gd name="T0" fmla="*/ 13 w 21"/>
                <a:gd name="T1" fmla="*/ 21 h 21"/>
                <a:gd name="T2" fmla="*/ 7 w 21"/>
                <a:gd name="T3" fmla="*/ 17 h 21"/>
                <a:gd name="T4" fmla="*/ 7 w 21"/>
                <a:gd name="T5" fmla="*/ 17 h 21"/>
                <a:gd name="T6" fmla="*/ 0 w 21"/>
                <a:gd name="T7" fmla="*/ 8 h 21"/>
                <a:gd name="T8" fmla="*/ 0 w 21"/>
                <a:gd name="T9" fmla="*/ 8 h 21"/>
                <a:gd name="T10" fmla="*/ 1 w 21"/>
                <a:gd name="T11" fmla="*/ 3 h 21"/>
                <a:gd name="T12" fmla="*/ 1 w 21"/>
                <a:gd name="T13" fmla="*/ 3 h 21"/>
                <a:gd name="T14" fmla="*/ 8 w 21"/>
                <a:gd name="T15" fmla="*/ 0 h 21"/>
                <a:gd name="T16" fmla="*/ 8 w 21"/>
                <a:gd name="T17" fmla="*/ 0 h 21"/>
                <a:gd name="T18" fmla="*/ 20 w 21"/>
                <a:gd name="T19" fmla="*/ 14 h 21"/>
                <a:gd name="T20" fmla="*/ 20 w 21"/>
                <a:gd name="T21" fmla="*/ 14 h 21"/>
                <a:gd name="T22" fmla="*/ 20 w 21"/>
                <a:gd name="T23" fmla="*/ 16 h 21"/>
                <a:gd name="T24" fmla="*/ 20 w 21"/>
                <a:gd name="T25" fmla="*/ 16 h 21"/>
                <a:gd name="T26" fmla="*/ 15 w 21"/>
                <a:gd name="T27" fmla="*/ 20 h 21"/>
                <a:gd name="T28" fmla="*/ 14 w 21"/>
                <a:gd name="T29" fmla="*/ 21 h 21"/>
                <a:gd name="T30" fmla="*/ 14 w 21"/>
                <a:gd name="T31" fmla="*/ 21 h 21"/>
                <a:gd name="T32" fmla="*/ 13 w 21"/>
                <a:gd name="T33" fmla="*/ 21 h 21"/>
                <a:gd name="T34" fmla="*/ 14 w 21"/>
                <a:gd name="T35" fmla="*/ 19 h 21"/>
                <a:gd name="T36" fmla="*/ 14 w 21"/>
                <a:gd name="T37" fmla="*/ 17 h 21"/>
                <a:gd name="T38" fmla="*/ 14 w 21"/>
                <a:gd name="T39" fmla="*/ 19 h 21"/>
                <a:gd name="T40" fmla="*/ 8 w 21"/>
                <a:gd name="T41" fmla="*/ 4 h 21"/>
                <a:gd name="T42" fmla="*/ 5 w 21"/>
                <a:gd name="T43" fmla="*/ 6 h 21"/>
                <a:gd name="T44" fmla="*/ 5 w 21"/>
                <a:gd name="T45" fmla="*/ 6 h 21"/>
                <a:gd name="T46" fmla="*/ 4 w 21"/>
                <a:gd name="T47" fmla="*/ 8 h 21"/>
                <a:gd name="T48" fmla="*/ 4 w 21"/>
                <a:gd name="T49" fmla="*/ 8 h 21"/>
                <a:gd name="T50" fmla="*/ 9 w 21"/>
                <a:gd name="T51" fmla="*/ 14 h 21"/>
                <a:gd name="T52" fmla="*/ 9 w 21"/>
                <a:gd name="T53" fmla="*/ 14 h 21"/>
                <a:gd name="T54" fmla="*/ 13 w 21"/>
                <a:gd name="T55" fmla="*/ 16 h 21"/>
                <a:gd name="T56" fmla="*/ 13 w 21"/>
                <a:gd name="T57" fmla="*/ 16 h 21"/>
                <a:gd name="T58" fmla="*/ 16 w 21"/>
                <a:gd name="T59" fmla="*/ 14 h 21"/>
                <a:gd name="T60" fmla="*/ 8 w 21"/>
                <a:gd name="T61" fmla="*/ 4 h 21"/>
                <a:gd name="T62" fmla="*/ 8 w 21"/>
                <a:gd name="T63" fmla="*/ 4 h 21"/>
                <a:gd name="T64" fmla="*/ 8 w 21"/>
                <a:gd name="T6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13" y="21"/>
                    <a:pt x="10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0"/>
                    <a:pt x="19" y="9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6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0"/>
                    <a:pt x="11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647"/>
            <p:cNvSpPr/>
            <p:nvPr/>
          </p:nvSpPr>
          <p:spPr bwMode="auto">
            <a:xfrm>
              <a:off x="1739066" y="2262537"/>
              <a:ext cx="68429" cy="68429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0 h 19"/>
                <a:gd name="T4" fmla="*/ 19 w 19"/>
                <a:gd name="T5" fmla="*/ 6 h 19"/>
                <a:gd name="T6" fmla="*/ 19 w 19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9" y="12"/>
                    <a:pt x="2" y="19"/>
                    <a:pt x="1" y="10"/>
                  </a:cubicBezTo>
                  <a:cubicBezTo>
                    <a:pt x="0" y="0"/>
                    <a:pt x="14" y="2"/>
                    <a:pt x="19" y="6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648"/>
            <p:cNvSpPr>
              <a:spLocks noEditPoints="1"/>
            </p:cNvSpPr>
            <p:nvPr/>
          </p:nvSpPr>
          <p:spPr bwMode="auto">
            <a:xfrm>
              <a:off x="1736025" y="2267099"/>
              <a:ext cx="79074" cy="53223"/>
            </a:xfrm>
            <a:custGeom>
              <a:avLst/>
              <a:gdLst>
                <a:gd name="T0" fmla="*/ 0 w 22"/>
                <a:gd name="T1" fmla="*/ 9 h 15"/>
                <a:gd name="T2" fmla="*/ 0 w 22"/>
                <a:gd name="T3" fmla="*/ 7 h 15"/>
                <a:gd name="T4" fmla="*/ 0 w 22"/>
                <a:gd name="T5" fmla="*/ 7 h 15"/>
                <a:gd name="T6" fmla="*/ 3 w 22"/>
                <a:gd name="T7" fmla="*/ 1 h 15"/>
                <a:gd name="T8" fmla="*/ 3 w 22"/>
                <a:gd name="T9" fmla="*/ 1 h 15"/>
                <a:gd name="T10" fmla="*/ 9 w 22"/>
                <a:gd name="T11" fmla="*/ 0 h 15"/>
                <a:gd name="T12" fmla="*/ 9 w 22"/>
                <a:gd name="T13" fmla="*/ 0 h 15"/>
                <a:gd name="T14" fmla="*/ 21 w 22"/>
                <a:gd name="T15" fmla="*/ 3 h 15"/>
                <a:gd name="T16" fmla="*/ 21 w 22"/>
                <a:gd name="T17" fmla="*/ 3 h 15"/>
                <a:gd name="T18" fmla="*/ 22 w 22"/>
                <a:gd name="T19" fmla="*/ 5 h 15"/>
                <a:gd name="T20" fmla="*/ 22 w 22"/>
                <a:gd name="T21" fmla="*/ 5 h 15"/>
                <a:gd name="T22" fmla="*/ 22 w 22"/>
                <a:gd name="T23" fmla="*/ 11 h 15"/>
                <a:gd name="T24" fmla="*/ 20 w 22"/>
                <a:gd name="T25" fmla="*/ 13 h 15"/>
                <a:gd name="T26" fmla="*/ 20 w 22"/>
                <a:gd name="T27" fmla="*/ 13 h 15"/>
                <a:gd name="T28" fmla="*/ 9 w 22"/>
                <a:gd name="T29" fmla="*/ 15 h 15"/>
                <a:gd name="T30" fmla="*/ 9 w 22"/>
                <a:gd name="T31" fmla="*/ 15 h 15"/>
                <a:gd name="T32" fmla="*/ 9 w 22"/>
                <a:gd name="T33" fmla="*/ 15 h 15"/>
                <a:gd name="T34" fmla="*/ 9 w 22"/>
                <a:gd name="T35" fmla="*/ 15 h 15"/>
                <a:gd name="T36" fmla="*/ 0 w 22"/>
                <a:gd name="T37" fmla="*/ 9 h 15"/>
                <a:gd name="T38" fmla="*/ 9 w 22"/>
                <a:gd name="T39" fmla="*/ 4 h 15"/>
                <a:gd name="T40" fmla="*/ 4 w 22"/>
                <a:gd name="T41" fmla="*/ 7 h 15"/>
                <a:gd name="T42" fmla="*/ 4 w 22"/>
                <a:gd name="T43" fmla="*/ 7 h 15"/>
                <a:gd name="T44" fmla="*/ 4 w 22"/>
                <a:gd name="T45" fmla="*/ 8 h 15"/>
                <a:gd name="T46" fmla="*/ 4 w 22"/>
                <a:gd name="T47" fmla="*/ 8 h 15"/>
                <a:gd name="T48" fmla="*/ 9 w 22"/>
                <a:gd name="T49" fmla="*/ 11 h 15"/>
                <a:gd name="T50" fmla="*/ 9 w 22"/>
                <a:gd name="T51" fmla="*/ 11 h 15"/>
                <a:gd name="T52" fmla="*/ 18 w 22"/>
                <a:gd name="T53" fmla="*/ 10 h 15"/>
                <a:gd name="T54" fmla="*/ 18 w 22"/>
                <a:gd name="T55" fmla="*/ 10 h 15"/>
                <a:gd name="T56" fmla="*/ 18 w 22"/>
                <a:gd name="T57" fmla="*/ 6 h 15"/>
                <a:gd name="T58" fmla="*/ 9 w 22"/>
                <a:gd name="T59" fmla="*/ 4 h 15"/>
                <a:gd name="T60" fmla="*/ 9 w 22"/>
                <a:gd name="T61" fmla="*/ 4 h 15"/>
                <a:gd name="T62" fmla="*/ 9 w 22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15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1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5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1" y="14"/>
                    <a:pt x="0" y="9"/>
                  </a:cubicBezTo>
                  <a:close/>
                  <a:moveTo>
                    <a:pt x="9" y="4"/>
                  </a:moveTo>
                  <a:cubicBezTo>
                    <a:pt x="6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6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6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2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649"/>
            <p:cNvSpPr/>
            <p:nvPr/>
          </p:nvSpPr>
          <p:spPr bwMode="auto">
            <a:xfrm>
              <a:off x="1746670" y="2317280"/>
              <a:ext cx="82115" cy="76033"/>
            </a:xfrm>
            <a:custGeom>
              <a:avLst/>
              <a:gdLst>
                <a:gd name="T0" fmla="*/ 23 w 23"/>
                <a:gd name="T1" fmla="*/ 5 h 21"/>
                <a:gd name="T2" fmla="*/ 9 w 23"/>
                <a:gd name="T3" fmla="*/ 15 h 21"/>
                <a:gd name="T4" fmla="*/ 18 w 23"/>
                <a:gd name="T5" fmla="*/ 0 h 21"/>
                <a:gd name="T6" fmla="*/ 23 w 23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5"/>
                  </a:moveTo>
                  <a:cubicBezTo>
                    <a:pt x="23" y="5"/>
                    <a:pt x="16" y="21"/>
                    <a:pt x="9" y="15"/>
                  </a:cubicBezTo>
                  <a:cubicBezTo>
                    <a:pt x="0" y="9"/>
                    <a:pt x="13" y="1"/>
                    <a:pt x="18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650"/>
            <p:cNvSpPr>
              <a:spLocks noEditPoints="1"/>
            </p:cNvSpPr>
            <p:nvPr/>
          </p:nvSpPr>
          <p:spPr bwMode="auto">
            <a:xfrm>
              <a:off x="1760355" y="2309677"/>
              <a:ext cx="76033" cy="71471"/>
            </a:xfrm>
            <a:custGeom>
              <a:avLst/>
              <a:gdLst>
                <a:gd name="T0" fmla="*/ 3 w 21"/>
                <a:gd name="T1" fmla="*/ 19 h 20"/>
                <a:gd name="T2" fmla="*/ 0 w 21"/>
                <a:gd name="T3" fmla="*/ 13 h 20"/>
                <a:gd name="T4" fmla="*/ 0 w 21"/>
                <a:gd name="T5" fmla="*/ 13 h 20"/>
                <a:gd name="T6" fmla="*/ 14 w 21"/>
                <a:gd name="T7" fmla="*/ 0 h 20"/>
                <a:gd name="T8" fmla="*/ 14 w 21"/>
                <a:gd name="T9" fmla="*/ 0 h 20"/>
                <a:gd name="T10" fmla="*/ 16 w 21"/>
                <a:gd name="T11" fmla="*/ 0 h 20"/>
                <a:gd name="T12" fmla="*/ 16 w 21"/>
                <a:gd name="T13" fmla="*/ 0 h 20"/>
                <a:gd name="T14" fmla="*/ 20 w 21"/>
                <a:gd name="T15" fmla="*/ 5 h 20"/>
                <a:gd name="T16" fmla="*/ 19 w 21"/>
                <a:gd name="T17" fmla="*/ 7 h 20"/>
                <a:gd name="T18" fmla="*/ 20 w 21"/>
                <a:gd name="T19" fmla="*/ 5 h 20"/>
                <a:gd name="T20" fmla="*/ 20 w 21"/>
                <a:gd name="T21" fmla="*/ 7 h 20"/>
                <a:gd name="T22" fmla="*/ 20 w 21"/>
                <a:gd name="T23" fmla="*/ 7 h 20"/>
                <a:gd name="T24" fmla="*/ 17 w 21"/>
                <a:gd name="T25" fmla="*/ 14 h 20"/>
                <a:gd name="T26" fmla="*/ 17 w 21"/>
                <a:gd name="T27" fmla="*/ 14 h 20"/>
                <a:gd name="T28" fmla="*/ 8 w 21"/>
                <a:gd name="T29" fmla="*/ 20 h 20"/>
                <a:gd name="T30" fmla="*/ 8 w 21"/>
                <a:gd name="T31" fmla="*/ 20 h 20"/>
                <a:gd name="T32" fmla="*/ 8 w 21"/>
                <a:gd name="T33" fmla="*/ 20 h 20"/>
                <a:gd name="T34" fmla="*/ 8 w 21"/>
                <a:gd name="T35" fmla="*/ 20 h 20"/>
                <a:gd name="T36" fmla="*/ 3 w 21"/>
                <a:gd name="T37" fmla="*/ 19 h 20"/>
                <a:gd name="T38" fmla="*/ 4 w 21"/>
                <a:gd name="T39" fmla="*/ 13 h 20"/>
                <a:gd name="T40" fmla="*/ 6 w 21"/>
                <a:gd name="T41" fmla="*/ 16 h 20"/>
                <a:gd name="T42" fmla="*/ 6 w 21"/>
                <a:gd name="T43" fmla="*/ 16 h 20"/>
                <a:gd name="T44" fmla="*/ 8 w 21"/>
                <a:gd name="T45" fmla="*/ 16 h 20"/>
                <a:gd name="T46" fmla="*/ 8 w 21"/>
                <a:gd name="T47" fmla="*/ 16 h 20"/>
                <a:gd name="T48" fmla="*/ 14 w 21"/>
                <a:gd name="T49" fmla="*/ 11 h 20"/>
                <a:gd name="T50" fmla="*/ 14 w 21"/>
                <a:gd name="T51" fmla="*/ 11 h 20"/>
                <a:gd name="T52" fmla="*/ 16 w 21"/>
                <a:gd name="T53" fmla="*/ 7 h 20"/>
                <a:gd name="T54" fmla="*/ 16 w 21"/>
                <a:gd name="T55" fmla="*/ 7 h 20"/>
                <a:gd name="T56" fmla="*/ 14 w 21"/>
                <a:gd name="T57" fmla="*/ 4 h 20"/>
                <a:gd name="T58" fmla="*/ 4 w 21"/>
                <a:gd name="T5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3" y="19"/>
                  </a:moveTo>
                  <a:cubicBezTo>
                    <a:pt x="1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10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7"/>
                    <a:pt x="12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5" y="20"/>
                    <a:pt x="3" y="19"/>
                  </a:cubicBezTo>
                  <a:close/>
                  <a:moveTo>
                    <a:pt x="4" y="13"/>
                  </a:moveTo>
                  <a:cubicBezTo>
                    <a:pt x="4" y="13"/>
                    <a:pt x="4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2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5"/>
                    <a:pt x="3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651"/>
            <p:cNvSpPr/>
            <p:nvPr/>
          </p:nvSpPr>
          <p:spPr bwMode="auto">
            <a:xfrm>
              <a:off x="1815099" y="2335528"/>
              <a:ext cx="68429" cy="68429"/>
            </a:xfrm>
            <a:custGeom>
              <a:avLst/>
              <a:gdLst>
                <a:gd name="T0" fmla="*/ 13 w 19"/>
                <a:gd name="T1" fmla="*/ 1 h 19"/>
                <a:gd name="T2" fmla="*/ 11 w 19"/>
                <a:gd name="T3" fmla="*/ 18 h 19"/>
                <a:gd name="T4" fmla="*/ 7 w 19"/>
                <a:gd name="T5" fmla="*/ 0 h 19"/>
                <a:gd name="T6" fmla="*/ 13 w 19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3" y="1"/>
                  </a:moveTo>
                  <a:cubicBezTo>
                    <a:pt x="13" y="1"/>
                    <a:pt x="19" y="17"/>
                    <a:pt x="11" y="18"/>
                  </a:cubicBezTo>
                  <a:cubicBezTo>
                    <a:pt x="0" y="19"/>
                    <a:pt x="3" y="5"/>
                    <a:pt x="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652"/>
            <p:cNvSpPr>
              <a:spLocks noEditPoints="1"/>
            </p:cNvSpPr>
            <p:nvPr/>
          </p:nvSpPr>
          <p:spPr bwMode="auto">
            <a:xfrm>
              <a:off x="1822702" y="2327925"/>
              <a:ext cx="53223" cy="79074"/>
            </a:xfrm>
            <a:custGeom>
              <a:avLst/>
              <a:gdLst>
                <a:gd name="T0" fmla="*/ 1 w 15"/>
                <a:gd name="T1" fmla="*/ 19 h 22"/>
                <a:gd name="T2" fmla="*/ 0 w 15"/>
                <a:gd name="T3" fmla="*/ 13 h 22"/>
                <a:gd name="T4" fmla="*/ 0 w 15"/>
                <a:gd name="T5" fmla="*/ 13 h 22"/>
                <a:gd name="T6" fmla="*/ 3 w 15"/>
                <a:gd name="T7" fmla="*/ 1 h 22"/>
                <a:gd name="T8" fmla="*/ 3 w 15"/>
                <a:gd name="T9" fmla="*/ 1 h 22"/>
                <a:gd name="T10" fmla="*/ 5 w 15"/>
                <a:gd name="T11" fmla="*/ 0 h 22"/>
                <a:gd name="T12" fmla="*/ 5 w 15"/>
                <a:gd name="T13" fmla="*/ 0 h 22"/>
                <a:gd name="T14" fmla="*/ 11 w 15"/>
                <a:gd name="T15" fmla="*/ 1 h 22"/>
                <a:gd name="T16" fmla="*/ 11 w 15"/>
                <a:gd name="T17" fmla="*/ 3 h 22"/>
                <a:gd name="T18" fmla="*/ 11 w 15"/>
                <a:gd name="T19" fmla="*/ 1 h 22"/>
                <a:gd name="T20" fmla="*/ 13 w 15"/>
                <a:gd name="T21" fmla="*/ 2 h 22"/>
                <a:gd name="T22" fmla="*/ 13 w 15"/>
                <a:gd name="T23" fmla="*/ 2 h 22"/>
                <a:gd name="T24" fmla="*/ 15 w 15"/>
                <a:gd name="T25" fmla="*/ 13 h 22"/>
                <a:gd name="T26" fmla="*/ 15 w 15"/>
                <a:gd name="T27" fmla="*/ 13 h 22"/>
                <a:gd name="T28" fmla="*/ 9 w 15"/>
                <a:gd name="T29" fmla="*/ 22 h 22"/>
                <a:gd name="T30" fmla="*/ 9 w 15"/>
                <a:gd name="T31" fmla="*/ 22 h 22"/>
                <a:gd name="T32" fmla="*/ 7 w 15"/>
                <a:gd name="T33" fmla="*/ 22 h 22"/>
                <a:gd name="T34" fmla="*/ 7 w 15"/>
                <a:gd name="T35" fmla="*/ 22 h 22"/>
                <a:gd name="T36" fmla="*/ 7 w 15"/>
                <a:gd name="T37" fmla="*/ 22 h 22"/>
                <a:gd name="T38" fmla="*/ 7 w 15"/>
                <a:gd name="T39" fmla="*/ 22 h 22"/>
                <a:gd name="T40" fmla="*/ 1 w 15"/>
                <a:gd name="T41" fmla="*/ 19 h 22"/>
                <a:gd name="T42" fmla="*/ 4 w 15"/>
                <a:gd name="T43" fmla="*/ 13 h 22"/>
                <a:gd name="T44" fmla="*/ 7 w 15"/>
                <a:gd name="T45" fmla="*/ 18 h 22"/>
                <a:gd name="T46" fmla="*/ 7 w 15"/>
                <a:gd name="T47" fmla="*/ 18 h 22"/>
                <a:gd name="T48" fmla="*/ 8 w 15"/>
                <a:gd name="T49" fmla="*/ 18 h 22"/>
                <a:gd name="T50" fmla="*/ 8 w 15"/>
                <a:gd name="T51" fmla="*/ 18 h 22"/>
                <a:gd name="T52" fmla="*/ 11 w 15"/>
                <a:gd name="T53" fmla="*/ 13 h 22"/>
                <a:gd name="T54" fmla="*/ 11 w 15"/>
                <a:gd name="T55" fmla="*/ 13 h 22"/>
                <a:gd name="T56" fmla="*/ 10 w 15"/>
                <a:gd name="T57" fmla="*/ 4 h 22"/>
                <a:gd name="T58" fmla="*/ 10 w 15"/>
                <a:gd name="T59" fmla="*/ 4 h 22"/>
                <a:gd name="T60" fmla="*/ 6 w 15"/>
                <a:gd name="T61" fmla="*/ 4 h 22"/>
                <a:gd name="T62" fmla="*/ 4 w 15"/>
                <a:gd name="T6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" h="22">
                  <a:moveTo>
                    <a:pt x="1" y="19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7"/>
                    <a:pt x="14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2" y="21"/>
                    <a:pt x="1" y="19"/>
                  </a:cubicBezTo>
                  <a:close/>
                  <a:moveTo>
                    <a:pt x="4" y="13"/>
                  </a:moveTo>
                  <a:cubicBezTo>
                    <a:pt x="4" y="16"/>
                    <a:pt x="4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6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0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10"/>
                    <a:pt x="4" y="1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653"/>
            <p:cNvSpPr/>
            <p:nvPr/>
          </p:nvSpPr>
          <p:spPr bwMode="auto">
            <a:xfrm>
              <a:off x="1868322" y="2312718"/>
              <a:ext cx="76033" cy="83636"/>
            </a:xfrm>
            <a:custGeom>
              <a:avLst/>
              <a:gdLst>
                <a:gd name="T0" fmla="*/ 5 w 21"/>
                <a:gd name="T1" fmla="*/ 0 h 23"/>
                <a:gd name="T2" fmla="*/ 16 w 21"/>
                <a:gd name="T3" fmla="*/ 15 h 23"/>
                <a:gd name="T4" fmla="*/ 0 w 21"/>
                <a:gd name="T5" fmla="*/ 5 h 23"/>
                <a:gd name="T6" fmla="*/ 5 w 21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5" y="0"/>
                  </a:moveTo>
                  <a:cubicBezTo>
                    <a:pt x="5" y="0"/>
                    <a:pt x="21" y="8"/>
                    <a:pt x="16" y="15"/>
                  </a:cubicBezTo>
                  <a:cubicBezTo>
                    <a:pt x="10" y="23"/>
                    <a:pt x="2" y="10"/>
                    <a:pt x="0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BB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654"/>
            <p:cNvSpPr>
              <a:spLocks noEditPoints="1"/>
            </p:cNvSpPr>
            <p:nvPr/>
          </p:nvSpPr>
          <p:spPr bwMode="auto">
            <a:xfrm>
              <a:off x="1862239" y="2306636"/>
              <a:ext cx="74512" cy="74512"/>
            </a:xfrm>
            <a:custGeom>
              <a:avLst/>
              <a:gdLst>
                <a:gd name="T0" fmla="*/ 13 w 21"/>
                <a:gd name="T1" fmla="*/ 21 h 21"/>
                <a:gd name="T2" fmla="*/ 1 w 21"/>
                <a:gd name="T3" fmla="*/ 7 h 21"/>
                <a:gd name="T4" fmla="*/ 1 w 21"/>
                <a:gd name="T5" fmla="*/ 7 h 21"/>
                <a:gd name="T6" fmla="*/ 1 w 21"/>
                <a:gd name="T7" fmla="*/ 5 h 21"/>
                <a:gd name="T8" fmla="*/ 1 w 21"/>
                <a:gd name="T9" fmla="*/ 5 h 21"/>
                <a:gd name="T10" fmla="*/ 6 w 21"/>
                <a:gd name="T11" fmla="*/ 1 h 21"/>
                <a:gd name="T12" fmla="*/ 8 w 21"/>
                <a:gd name="T13" fmla="*/ 1 h 21"/>
                <a:gd name="T14" fmla="*/ 8 w 21"/>
                <a:gd name="T15" fmla="*/ 1 h 21"/>
                <a:gd name="T16" fmla="*/ 14 w 21"/>
                <a:gd name="T17" fmla="*/ 4 h 21"/>
                <a:gd name="T18" fmla="*/ 14 w 21"/>
                <a:gd name="T19" fmla="*/ 4 h 21"/>
                <a:gd name="T20" fmla="*/ 21 w 21"/>
                <a:gd name="T21" fmla="*/ 14 h 21"/>
                <a:gd name="T22" fmla="*/ 21 w 21"/>
                <a:gd name="T23" fmla="*/ 14 h 21"/>
                <a:gd name="T24" fmla="*/ 20 w 21"/>
                <a:gd name="T25" fmla="*/ 18 h 21"/>
                <a:gd name="T26" fmla="*/ 20 w 21"/>
                <a:gd name="T27" fmla="*/ 18 h 21"/>
                <a:gd name="T28" fmla="*/ 13 w 21"/>
                <a:gd name="T29" fmla="*/ 21 h 21"/>
                <a:gd name="T30" fmla="*/ 13 w 21"/>
                <a:gd name="T31" fmla="*/ 21 h 21"/>
                <a:gd name="T32" fmla="*/ 13 w 21"/>
                <a:gd name="T33" fmla="*/ 21 h 21"/>
                <a:gd name="T34" fmla="*/ 13 w 21"/>
                <a:gd name="T35" fmla="*/ 17 h 21"/>
                <a:gd name="T36" fmla="*/ 16 w 21"/>
                <a:gd name="T37" fmla="*/ 15 h 21"/>
                <a:gd name="T38" fmla="*/ 16 w 21"/>
                <a:gd name="T39" fmla="*/ 15 h 21"/>
                <a:gd name="T40" fmla="*/ 17 w 21"/>
                <a:gd name="T41" fmla="*/ 14 h 21"/>
                <a:gd name="T42" fmla="*/ 17 w 21"/>
                <a:gd name="T43" fmla="*/ 14 h 21"/>
                <a:gd name="T44" fmla="*/ 12 w 21"/>
                <a:gd name="T45" fmla="*/ 7 h 21"/>
                <a:gd name="T46" fmla="*/ 12 w 21"/>
                <a:gd name="T47" fmla="*/ 7 h 21"/>
                <a:gd name="T48" fmla="*/ 8 w 21"/>
                <a:gd name="T49" fmla="*/ 5 h 21"/>
                <a:gd name="T50" fmla="*/ 8 w 21"/>
                <a:gd name="T51" fmla="*/ 5 h 21"/>
                <a:gd name="T52" fmla="*/ 5 w 21"/>
                <a:gd name="T53" fmla="*/ 8 h 21"/>
                <a:gd name="T54" fmla="*/ 13 w 21"/>
                <a:gd name="T5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1">
                  <a:moveTo>
                    <a:pt x="13" y="21"/>
                  </a:moveTo>
                  <a:cubicBezTo>
                    <a:pt x="6" y="21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1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6"/>
                    <a:pt x="21" y="9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20"/>
                    <a:pt x="16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17"/>
                  </a:moveTo>
                  <a:cubicBezTo>
                    <a:pt x="14" y="17"/>
                    <a:pt x="15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655"/>
            <p:cNvSpPr/>
            <p:nvPr/>
          </p:nvSpPr>
          <p:spPr bwMode="auto">
            <a:xfrm>
              <a:off x="1889611" y="2259495"/>
              <a:ext cx="68429" cy="68429"/>
            </a:xfrm>
            <a:custGeom>
              <a:avLst/>
              <a:gdLst>
                <a:gd name="T0" fmla="*/ 0 w 19"/>
                <a:gd name="T1" fmla="*/ 6 h 19"/>
                <a:gd name="T2" fmla="*/ 18 w 19"/>
                <a:gd name="T3" fmla="*/ 9 h 19"/>
                <a:gd name="T4" fmla="*/ 0 w 19"/>
                <a:gd name="T5" fmla="*/ 13 h 19"/>
                <a:gd name="T6" fmla="*/ 0 w 19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0" y="6"/>
                    <a:pt x="17" y="0"/>
                    <a:pt x="18" y="9"/>
                  </a:cubicBezTo>
                  <a:cubicBezTo>
                    <a:pt x="19" y="19"/>
                    <a:pt x="5" y="16"/>
                    <a:pt x="0" y="1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D7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656"/>
            <p:cNvSpPr>
              <a:spLocks noEditPoints="1"/>
            </p:cNvSpPr>
            <p:nvPr/>
          </p:nvSpPr>
          <p:spPr bwMode="auto">
            <a:xfrm>
              <a:off x="1883529" y="2267099"/>
              <a:ext cx="79074" cy="57785"/>
            </a:xfrm>
            <a:custGeom>
              <a:avLst/>
              <a:gdLst>
                <a:gd name="T0" fmla="*/ 1 w 22"/>
                <a:gd name="T1" fmla="*/ 12 h 16"/>
                <a:gd name="T2" fmla="*/ 0 w 22"/>
                <a:gd name="T3" fmla="*/ 10 h 16"/>
                <a:gd name="T4" fmla="*/ 0 w 22"/>
                <a:gd name="T5" fmla="*/ 10 h 16"/>
                <a:gd name="T6" fmla="*/ 0 w 22"/>
                <a:gd name="T7" fmla="*/ 4 h 16"/>
                <a:gd name="T8" fmla="*/ 2 w 22"/>
                <a:gd name="T9" fmla="*/ 2 h 16"/>
                <a:gd name="T10" fmla="*/ 2 w 22"/>
                <a:gd name="T11" fmla="*/ 2 h 16"/>
                <a:gd name="T12" fmla="*/ 13 w 22"/>
                <a:gd name="T13" fmla="*/ 0 h 16"/>
                <a:gd name="T14" fmla="*/ 13 w 22"/>
                <a:gd name="T15" fmla="*/ 0 h 16"/>
                <a:gd name="T16" fmla="*/ 22 w 22"/>
                <a:gd name="T17" fmla="*/ 6 h 16"/>
                <a:gd name="T18" fmla="*/ 22 w 22"/>
                <a:gd name="T19" fmla="*/ 6 h 16"/>
                <a:gd name="T20" fmla="*/ 22 w 22"/>
                <a:gd name="T21" fmla="*/ 8 h 16"/>
                <a:gd name="T22" fmla="*/ 22 w 22"/>
                <a:gd name="T23" fmla="*/ 8 h 16"/>
                <a:gd name="T24" fmla="*/ 19 w 22"/>
                <a:gd name="T25" fmla="*/ 14 h 16"/>
                <a:gd name="T26" fmla="*/ 19 w 22"/>
                <a:gd name="T27" fmla="*/ 14 h 16"/>
                <a:gd name="T28" fmla="*/ 13 w 22"/>
                <a:gd name="T29" fmla="*/ 16 h 16"/>
                <a:gd name="T30" fmla="*/ 13 w 22"/>
                <a:gd name="T31" fmla="*/ 16 h 16"/>
                <a:gd name="T32" fmla="*/ 1 w 22"/>
                <a:gd name="T33" fmla="*/ 12 h 16"/>
                <a:gd name="T34" fmla="*/ 13 w 22"/>
                <a:gd name="T35" fmla="*/ 12 h 16"/>
                <a:gd name="T36" fmla="*/ 18 w 22"/>
                <a:gd name="T37" fmla="*/ 8 h 16"/>
                <a:gd name="T38" fmla="*/ 18 w 22"/>
                <a:gd name="T39" fmla="*/ 8 h 16"/>
                <a:gd name="T40" fmla="*/ 18 w 22"/>
                <a:gd name="T41" fmla="*/ 7 h 16"/>
                <a:gd name="T42" fmla="*/ 18 w 22"/>
                <a:gd name="T43" fmla="*/ 7 h 16"/>
                <a:gd name="T44" fmla="*/ 13 w 22"/>
                <a:gd name="T45" fmla="*/ 4 h 16"/>
                <a:gd name="T46" fmla="*/ 13 w 22"/>
                <a:gd name="T47" fmla="*/ 4 h 16"/>
                <a:gd name="T48" fmla="*/ 4 w 22"/>
                <a:gd name="T49" fmla="*/ 5 h 16"/>
                <a:gd name="T50" fmla="*/ 4 w 22"/>
                <a:gd name="T51" fmla="*/ 5 h 16"/>
                <a:gd name="T52" fmla="*/ 4 w 22"/>
                <a:gd name="T53" fmla="*/ 9 h 16"/>
                <a:gd name="T54" fmla="*/ 13 w 22"/>
                <a:gd name="T5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6">
                  <a:moveTo>
                    <a:pt x="1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7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1" y="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1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6"/>
                    <a:pt x="4" y="14"/>
                    <a:pt x="1" y="12"/>
                  </a:cubicBezTo>
                  <a:close/>
                  <a:moveTo>
                    <a:pt x="13" y="12"/>
                  </a:moveTo>
                  <a:cubicBezTo>
                    <a:pt x="16" y="11"/>
                    <a:pt x="18" y="11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5"/>
                    <a:pt x="16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0" y="12"/>
                    <a:pt x="13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657"/>
            <p:cNvSpPr/>
            <p:nvPr/>
          </p:nvSpPr>
          <p:spPr bwMode="auto">
            <a:xfrm>
              <a:off x="1775562" y="2227562"/>
              <a:ext cx="139900" cy="118611"/>
            </a:xfrm>
            <a:custGeom>
              <a:avLst/>
              <a:gdLst>
                <a:gd name="T0" fmla="*/ 29 w 39"/>
                <a:gd name="T1" fmla="*/ 10 h 33"/>
                <a:gd name="T2" fmla="*/ 11 w 39"/>
                <a:gd name="T3" fmla="*/ 10 h 33"/>
                <a:gd name="T4" fmla="*/ 20 w 39"/>
                <a:gd name="T5" fmla="*/ 33 h 33"/>
                <a:gd name="T6" fmla="*/ 29 w 39"/>
                <a:gd name="T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3">
                  <a:moveTo>
                    <a:pt x="29" y="10"/>
                  </a:moveTo>
                  <a:cubicBezTo>
                    <a:pt x="29" y="10"/>
                    <a:pt x="22" y="0"/>
                    <a:pt x="11" y="10"/>
                  </a:cubicBezTo>
                  <a:cubicBezTo>
                    <a:pt x="0" y="20"/>
                    <a:pt x="12" y="33"/>
                    <a:pt x="20" y="33"/>
                  </a:cubicBezTo>
                  <a:cubicBezTo>
                    <a:pt x="28" y="33"/>
                    <a:pt x="39" y="2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658"/>
            <p:cNvSpPr>
              <a:spLocks noEditPoints="1"/>
            </p:cNvSpPr>
            <p:nvPr/>
          </p:nvSpPr>
          <p:spPr bwMode="auto">
            <a:xfrm>
              <a:off x="1789248" y="2241248"/>
              <a:ext cx="112529" cy="111008"/>
            </a:xfrm>
            <a:custGeom>
              <a:avLst/>
              <a:gdLst>
                <a:gd name="T0" fmla="*/ 0 w 31"/>
                <a:gd name="T1" fmla="*/ 15 h 31"/>
                <a:gd name="T2" fmla="*/ 6 w 31"/>
                <a:gd name="T3" fmla="*/ 5 h 31"/>
                <a:gd name="T4" fmla="*/ 6 w 31"/>
                <a:gd name="T5" fmla="*/ 5 h 31"/>
                <a:gd name="T6" fmla="*/ 17 w 31"/>
                <a:gd name="T7" fmla="*/ 0 h 31"/>
                <a:gd name="T8" fmla="*/ 17 w 31"/>
                <a:gd name="T9" fmla="*/ 0 h 31"/>
                <a:gd name="T10" fmla="*/ 26 w 31"/>
                <a:gd name="T11" fmla="*/ 5 h 31"/>
                <a:gd name="T12" fmla="*/ 26 w 31"/>
                <a:gd name="T13" fmla="*/ 5 h 31"/>
                <a:gd name="T14" fmla="*/ 31 w 31"/>
                <a:gd name="T15" fmla="*/ 15 h 31"/>
                <a:gd name="T16" fmla="*/ 31 w 31"/>
                <a:gd name="T17" fmla="*/ 15 h 31"/>
                <a:gd name="T18" fmla="*/ 16 w 31"/>
                <a:gd name="T19" fmla="*/ 31 h 31"/>
                <a:gd name="T20" fmla="*/ 16 w 31"/>
                <a:gd name="T21" fmla="*/ 31 h 31"/>
                <a:gd name="T22" fmla="*/ 16 w 31"/>
                <a:gd name="T23" fmla="*/ 31 h 31"/>
                <a:gd name="T24" fmla="*/ 16 w 31"/>
                <a:gd name="T25" fmla="*/ 31 h 31"/>
                <a:gd name="T26" fmla="*/ 0 w 31"/>
                <a:gd name="T27" fmla="*/ 15 h 31"/>
                <a:gd name="T28" fmla="*/ 8 w 31"/>
                <a:gd name="T29" fmla="*/ 8 h 31"/>
                <a:gd name="T30" fmla="*/ 4 w 31"/>
                <a:gd name="T31" fmla="*/ 15 h 31"/>
                <a:gd name="T32" fmla="*/ 4 w 31"/>
                <a:gd name="T33" fmla="*/ 15 h 31"/>
                <a:gd name="T34" fmla="*/ 8 w 31"/>
                <a:gd name="T35" fmla="*/ 23 h 31"/>
                <a:gd name="T36" fmla="*/ 8 w 31"/>
                <a:gd name="T37" fmla="*/ 23 h 31"/>
                <a:gd name="T38" fmla="*/ 16 w 31"/>
                <a:gd name="T39" fmla="*/ 27 h 31"/>
                <a:gd name="T40" fmla="*/ 16 w 31"/>
                <a:gd name="T41" fmla="*/ 27 h 31"/>
                <a:gd name="T42" fmla="*/ 16 w 31"/>
                <a:gd name="T43" fmla="*/ 27 h 31"/>
                <a:gd name="T44" fmla="*/ 16 w 31"/>
                <a:gd name="T45" fmla="*/ 27 h 31"/>
                <a:gd name="T46" fmla="*/ 27 w 31"/>
                <a:gd name="T47" fmla="*/ 15 h 31"/>
                <a:gd name="T48" fmla="*/ 27 w 31"/>
                <a:gd name="T49" fmla="*/ 15 h 31"/>
                <a:gd name="T50" fmla="*/ 24 w 31"/>
                <a:gd name="T51" fmla="*/ 7 h 31"/>
                <a:gd name="T52" fmla="*/ 24 w 31"/>
                <a:gd name="T53" fmla="*/ 7 h 31"/>
                <a:gd name="T54" fmla="*/ 25 w 31"/>
                <a:gd name="T55" fmla="*/ 6 h 31"/>
                <a:gd name="T56" fmla="*/ 23 w 31"/>
                <a:gd name="T57" fmla="*/ 7 h 31"/>
                <a:gd name="T58" fmla="*/ 22 w 31"/>
                <a:gd name="T59" fmla="*/ 5 h 31"/>
                <a:gd name="T60" fmla="*/ 22 w 31"/>
                <a:gd name="T61" fmla="*/ 5 h 31"/>
                <a:gd name="T62" fmla="*/ 17 w 31"/>
                <a:gd name="T63" fmla="*/ 4 h 31"/>
                <a:gd name="T64" fmla="*/ 17 w 31"/>
                <a:gd name="T65" fmla="*/ 4 h 31"/>
                <a:gd name="T66" fmla="*/ 8 w 31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8"/>
                    <a:pt x="31" y="11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23"/>
                    <a:pt x="23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8" y="31"/>
                    <a:pt x="1" y="24"/>
                    <a:pt x="0" y="15"/>
                  </a:cubicBezTo>
                  <a:close/>
                  <a:moveTo>
                    <a:pt x="8" y="8"/>
                  </a:moveTo>
                  <a:cubicBezTo>
                    <a:pt x="5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6" y="21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6"/>
                    <a:pt x="14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1" y="27"/>
                    <a:pt x="27" y="2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2"/>
                    <a:pt x="26" y="1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2" y="5"/>
                    <a:pt x="8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6" name="组合 765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767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769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68" name="文本框 767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/>
          <p:nvPr/>
        </p:nvGrpSpPr>
        <p:grpSpPr bwMode="auto">
          <a:xfrm>
            <a:off x="1649385" y="3989440"/>
            <a:ext cx="2190726" cy="1707194"/>
            <a:chOff x="500049" y="2559606"/>
            <a:chExt cx="1857373" cy="1281416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640599" y="2559606"/>
              <a:ext cx="1530705" cy="3465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931959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 dirty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grpSp>
        <p:nvGrpSpPr>
          <p:cNvPr id="16" name="组合 60"/>
          <p:cNvGrpSpPr/>
          <p:nvPr/>
        </p:nvGrpSpPr>
        <p:grpSpPr bwMode="auto">
          <a:xfrm>
            <a:off x="8333388" y="4004256"/>
            <a:ext cx="2190726" cy="1707819"/>
            <a:chOff x="500049" y="2559608"/>
            <a:chExt cx="1857373" cy="1280164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640629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grpSp>
        <p:nvGrpSpPr>
          <p:cNvPr id="17" name="组合 63"/>
          <p:cNvGrpSpPr/>
          <p:nvPr/>
        </p:nvGrpSpPr>
        <p:grpSpPr bwMode="auto">
          <a:xfrm>
            <a:off x="4984565" y="4004256"/>
            <a:ext cx="2190726" cy="1707819"/>
            <a:chOff x="500049" y="2559608"/>
            <a:chExt cx="1857373" cy="1280164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640614" y="2559608"/>
              <a:ext cx="1530706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添加您的标题</a:t>
              </a:r>
              <a:endParaRPr lang="zh-CN" altLang="en-US" sz="2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</a:t>
              </a:r>
            </a:p>
          </p:txBody>
        </p:sp>
      </p:grpSp>
      <p:sp>
        <p:nvSpPr>
          <p:cNvPr id="32" name="Freeform 86"/>
          <p:cNvSpPr>
            <a:spLocks noEditPoints="1"/>
          </p:cNvSpPr>
          <p:nvPr/>
        </p:nvSpPr>
        <p:spPr bwMode="auto">
          <a:xfrm>
            <a:off x="2043711" y="2463378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3" name="文本框 17"/>
          <p:cNvSpPr txBox="1">
            <a:spLocks noChangeArrowheads="1"/>
          </p:cNvSpPr>
          <p:nvPr/>
        </p:nvSpPr>
        <p:spPr bwMode="auto">
          <a:xfrm>
            <a:off x="2234212" y="2626903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32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Freeform 86"/>
          <p:cNvSpPr>
            <a:spLocks noEditPoints="1"/>
          </p:cNvSpPr>
          <p:nvPr/>
        </p:nvSpPr>
        <p:spPr bwMode="auto">
          <a:xfrm>
            <a:off x="5365263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37" name="文本框 17"/>
          <p:cNvSpPr txBox="1">
            <a:spLocks noChangeArrowheads="1"/>
          </p:cNvSpPr>
          <p:nvPr/>
        </p:nvSpPr>
        <p:spPr bwMode="auto">
          <a:xfrm>
            <a:off x="5555764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54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Freeform 86"/>
          <p:cNvSpPr>
            <a:spLocks noEditPoints="1"/>
          </p:cNvSpPr>
          <p:nvPr/>
        </p:nvSpPr>
        <p:spPr bwMode="auto">
          <a:xfrm>
            <a:off x="8659800" y="243640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605448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0" name="文本框 17"/>
          <p:cNvSpPr txBox="1">
            <a:spLocks noChangeArrowheads="1"/>
          </p:cNvSpPr>
          <p:nvPr/>
        </p:nvSpPr>
        <p:spPr bwMode="auto">
          <a:xfrm>
            <a:off x="8850301" y="259992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66</a:t>
            </a:r>
            <a:r>
              <a:rPr lang="en-US" altLang="zh-CN" sz="3200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58" name="图片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8460" y="1966728"/>
            <a:ext cx="828392" cy="773166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6815" y="1938396"/>
            <a:ext cx="828392" cy="773166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84925" y="1988373"/>
            <a:ext cx="828392" cy="773166"/>
          </a:xfrm>
          <a:prstGeom prst="rect">
            <a:avLst/>
          </a:prstGeom>
        </p:spPr>
      </p:pic>
      <p:grpSp>
        <p:nvGrpSpPr>
          <p:cNvPr id="62" name="组合 61"/>
          <p:cNvGrpSpPr/>
          <p:nvPr/>
        </p:nvGrpSpPr>
        <p:grpSpPr>
          <a:xfrm>
            <a:off x="4128947" y="2897236"/>
            <a:ext cx="565617" cy="482600"/>
            <a:chOff x="4349506" y="3098800"/>
            <a:chExt cx="565617" cy="482600"/>
          </a:xfrm>
        </p:grpSpPr>
        <p:sp>
          <p:nvSpPr>
            <p:cNvPr id="63" name="任意多边形 62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586979" y="2897236"/>
            <a:ext cx="565617" cy="482600"/>
            <a:chOff x="4349506" y="3098800"/>
            <a:chExt cx="565617" cy="482600"/>
          </a:xfrm>
        </p:grpSpPr>
        <p:sp>
          <p:nvSpPr>
            <p:cNvPr id="67" name="任意多边形 66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605448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4165015" y="695922"/>
            <a:ext cx="3876481" cy="825549"/>
            <a:chOff x="4165015" y="695922"/>
            <a:chExt cx="3876481" cy="825549"/>
          </a:xfrm>
        </p:grpSpPr>
        <p:grpSp>
          <p:nvGrpSpPr>
            <p:cNvPr id="85" name="Group 4"/>
            <p:cNvGrpSpPr>
              <a:grpSpLocks noChangeAspect="1"/>
            </p:cNvGrpSpPr>
            <p:nvPr/>
          </p:nvGrpSpPr>
          <p:grpSpPr bwMode="auto">
            <a:xfrm>
              <a:off x="4165015" y="695922"/>
              <a:ext cx="3876481" cy="825549"/>
              <a:chOff x="2403" y="187"/>
              <a:chExt cx="3090" cy="808"/>
            </a:xfrm>
          </p:grpSpPr>
          <p:sp>
            <p:nvSpPr>
              <p:cNvPr id="87" name="Freeform 5"/>
              <p:cNvSpPr>
                <a:spLocks noEditPoints="1"/>
              </p:cNvSpPr>
              <p:nvPr/>
            </p:nvSpPr>
            <p:spPr bwMode="auto">
              <a:xfrm>
                <a:off x="2403" y="187"/>
                <a:ext cx="3090" cy="808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6"/>
              <p:cNvSpPr/>
              <p:nvPr/>
            </p:nvSpPr>
            <p:spPr bwMode="auto">
              <a:xfrm>
                <a:off x="2519" y="705"/>
                <a:ext cx="64" cy="26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"/>
              <p:cNvSpPr/>
              <p:nvPr/>
            </p:nvSpPr>
            <p:spPr bwMode="auto">
              <a:xfrm>
                <a:off x="2616" y="702"/>
                <a:ext cx="88" cy="24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8"/>
              <p:cNvSpPr/>
              <p:nvPr/>
            </p:nvSpPr>
            <p:spPr bwMode="auto">
              <a:xfrm>
                <a:off x="2749" y="702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2959" y="905"/>
                <a:ext cx="93" cy="33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0"/>
              <p:cNvSpPr/>
              <p:nvPr/>
            </p:nvSpPr>
            <p:spPr bwMode="auto">
              <a:xfrm>
                <a:off x="3111" y="895"/>
                <a:ext cx="90" cy="34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"/>
              <p:cNvSpPr/>
              <p:nvPr/>
            </p:nvSpPr>
            <p:spPr bwMode="auto">
              <a:xfrm>
                <a:off x="3258" y="898"/>
                <a:ext cx="80" cy="26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"/>
              <p:cNvSpPr/>
              <p:nvPr/>
            </p:nvSpPr>
            <p:spPr bwMode="auto">
              <a:xfrm>
                <a:off x="3371" y="900"/>
                <a:ext cx="81" cy="24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3"/>
              <p:cNvSpPr/>
              <p:nvPr/>
            </p:nvSpPr>
            <p:spPr bwMode="auto">
              <a:xfrm>
                <a:off x="3502" y="893"/>
                <a:ext cx="83" cy="31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"/>
              <p:cNvSpPr/>
              <p:nvPr/>
            </p:nvSpPr>
            <p:spPr bwMode="auto">
              <a:xfrm>
                <a:off x="3637" y="895"/>
                <a:ext cx="92" cy="36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5"/>
              <p:cNvSpPr/>
              <p:nvPr/>
            </p:nvSpPr>
            <p:spPr bwMode="auto">
              <a:xfrm>
                <a:off x="3779" y="888"/>
                <a:ext cx="94" cy="31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6"/>
              <p:cNvSpPr/>
              <p:nvPr/>
            </p:nvSpPr>
            <p:spPr bwMode="auto">
              <a:xfrm>
                <a:off x="3918" y="886"/>
                <a:ext cx="95" cy="31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7"/>
              <p:cNvSpPr/>
              <p:nvPr/>
            </p:nvSpPr>
            <p:spPr bwMode="auto">
              <a:xfrm>
                <a:off x="4065" y="888"/>
                <a:ext cx="90" cy="26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"/>
              <p:cNvSpPr/>
              <p:nvPr/>
            </p:nvSpPr>
            <p:spPr bwMode="auto">
              <a:xfrm>
                <a:off x="4203" y="888"/>
                <a:ext cx="71" cy="31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"/>
              <p:cNvSpPr/>
              <p:nvPr/>
            </p:nvSpPr>
            <p:spPr bwMode="auto">
              <a:xfrm>
                <a:off x="4316" y="879"/>
                <a:ext cx="85" cy="26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0"/>
              <p:cNvSpPr/>
              <p:nvPr/>
            </p:nvSpPr>
            <p:spPr bwMode="auto">
              <a:xfrm>
                <a:off x="4458" y="879"/>
                <a:ext cx="78" cy="31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1"/>
              <p:cNvSpPr/>
              <p:nvPr/>
            </p:nvSpPr>
            <p:spPr bwMode="auto">
              <a:xfrm>
                <a:off x="4588" y="879"/>
                <a:ext cx="81" cy="26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2"/>
              <p:cNvSpPr/>
              <p:nvPr/>
            </p:nvSpPr>
            <p:spPr bwMode="auto">
              <a:xfrm>
                <a:off x="4721" y="869"/>
                <a:ext cx="90" cy="36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5000" y="664"/>
                <a:ext cx="79" cy="22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4"/>
              <p:cNvSpPr/>
              <p:nvPr/>
            </p:nvSpPr>
            <p:spPr bwMode="auto">
              <a:xfrm>
                <a:off x="5124" y="645"/>
                <a:ext cx="75" cy="26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5"/>
              <p:cNvSpPr/>
              <p:nvPr/>
            </p:nvSpPr>
            <p:spPr bwMode="auto">
              <a:xfrm>
                <a:off x="5240" y="628"/>
                <a:ext cx="99" cy="27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6"/>
              <p:cNvSpPr/>
              <p:nvPr/>
            </p:nvSpPr>
            <p:spPr bwMode="auto">
              <a:xfrm>
                <a:off x="2547" y="285"/>
                <a:ext cx="67" cy="24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7"/>
              <p:cNvSpPr/>
              <p:nvPr/>
            </p:nvSpPr>
            <p:spPr bwMode="auto">
              <a:xfrm>
                <a:off x="2663" y="290"/>
                <a:ext cx="79" cy="24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8"/>
              <p:cNvSpPr/>
              <p:nvPr/>
            </p:nvSpPr>
            <p:spPr bwMode="auto">
              <a:xfrm>
                <a:off x="2784" y="290"/>
                <a:ext cx="83" cy="28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9"/>
              <p:cNvSpPr/>
              <p:nvPr/>
            </p:nvSpPr>
            <p:spPr bwMode="auto">
              <a:xfrm>
                <a:off x="2907" y="283"/>
                <a:ext cx="76" cy="28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"/>
              <p:cNvSpPr/>
              <p:nvPr/>
            </p:nvSpPr>
            <p:spPr bwMode="auto">
              <a:xfrm>
                <a:off x="3009" y="278"/>
                <a:ext cx="81" cy="26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1"/>
              <p:cNvSpPr/>
              <p:nvPr/>
            </p:nvSpPr>
            <p:spPr bwMode="auto">
              <a:xfrm>
                <a:off x="3135" y="280"/>
                <a:ext cx="66" cy="24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2"/>
              <p:cNvSpPr/>
              <p:nvPr/>
            </p:nvSpPr>
            <p:spPr bwMode="auto">
              <a:xfrm>
                <a:off x="4752" y="283"/>
                <a:ext cx="68" cy="19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3"/>
              <p:cNvSpPr/>
              <p:nvPr/>
            </p:nvSpPr>
            <p:spPr bwMode="auto">
              <a:xfrm>
                <a:off x="4865" y="280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4"/>
              <p:cNvSpPr/>
              <p:nvPr/>
            </p:nvSpPr>
            <p:spPr bwMode="auto">
              <a:xfrm>
                <a:off x="4989" y="276"/>
                <a:ext cx="75" cy="21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/>
              <p:nvPr/>
            </p:nvSpPr>
            <p:spPr bwMode="auto">
              <a:xfrm>
                <a:off x="5116" y="264"/>
                <a:ext cx="81" cy="26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6"/>
              <p:cNvSpPr/>
              <p:nvPr/>
            </p:nvSpPr>
            <p:spPr bwMode="auto">
              <a:xfrm>
                <a:off x="5240" y="252"/>
                <a:ext cx="82" cy="26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7"/>
              <p:cNvSpPr/>
              <p:nvPr/>
            </p:nvSpPr>
            <p:spPr bwMode="auto">
              <a:xfrm>
                <a:off x="5356" y="245"/>
                <a:ext cx="66" cy="21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8"/>
              <p:cNvSpPr/>
              <p:nvPr/>
            </p:nvSpPr>
            <p:spPr bwMode="auto">
              <a:xfrm>
                <a:off x="2988" y="440"/>
                <a:ext cx="71" cy="24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9"/>
              <p:cNvSpPr/>
              <p:nvPr/>
            </p:nvSpPr>
            <p:spPr bwMode="auto">
              <a:xfrm>
                <a:off x="3113" y="431"/>
                <a:ext cx="88" cy="28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0"/>
              <p:cNvSpPr/>
              <p:nvPr/>
            </p:nvSpPr>
            <p:spPr bwMode="auto">
              <a:xfrm>
                <a:off x="3267" y="421"/>
                <a:ext cx="88" cy="29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1"/>
              <p:cNvSpPr/>
              <p:nvPr/>
            </p:nvSpPr>
            <p:spPr bwMode="auto">
              <a:xfrm>
                <a:off x="3400" y="421"/>
                <a:ext cx="80" cy="26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2"/>
              <p:cNvSpPr/>
              <p:nvPr/>
            </p:nvSpPr>
            <p:spPr bwMode="auto">
              <a:xfrm>
                <a:off x="3535" y="411"/>
                <a:ext cx="71" cy="27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3"/>
              <p:cNvSpPr/>
              <p:nvPr/>
            </p:nvSpPr>
            <p:spPr bwMode="auto">
              <a:xfrm>
                <a:off x="3672" y="407"/>
                <a:ext cx="71" cy="26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4"/>
              <p:cNvSpPr/>
              <p:nvPr/>
            </p:nvSpPr>
            <p:spPr bwMode="auto">
              <a:xfrm>
                <a:off x="3791" y="397"/>
                <a:ext cx="94" cy="26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5"/>
              <p:cNvSpPr/>
              <p:nvPr/>
            </p:nvSpPr>
            <p:spPr bwMode="auto">
              <a:xfrm>
                <a:off x="3937" y="402"/>
                <a:ext cx="86" cy="26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"/>
              <p:cNvSpPr/>
              <p:nvPr/>
            </p:nvSpPr>
            <p:spPr bwMode="auto">
              <a:xfrm>
                <a:off x="4086" y="409"/>
                <a:ext cx="83" cy="29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7"/>
              <p:cNvSpPr/>
              <p:nvPr/>
            </p:nvSpPr>
            <p:spPr bwMode="auto">
              <a:xfrm>
                <a:off x="4217" y="404"/>
                <a:ext cx="80" cy="22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8"/>
              <p:cNvSpPr/>
              <p:nvPr/>
            </p:nvSpPr>
            <p:spPr bwMode="auto">
              <a:xfrm>
                <a:off x="4340" y="402"/>
                <a:ext cx="92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9"/>
              <p:cNvSpPr/>
              <p:nvPr/>
            </p:nvSpPr>
            <p:spPr bwMode="auto">
              <a:xfrm>
                <a:off x="4468" y="404"/>
                <a:ext cx="75" cy="24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0"/>
              <p:cNvSpPr/>
              <p:nvPr/>
            </p:nvSpPr>
            <p:spPr bwMode="auto">
              <a:xfrm>
                <a:off x="4598" y="407"/>
                <a:ext cx="76" cy="24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1"/>
              <p:cNvSpPr/>
              <p:nvPr/>
            </p:nvSpPr>
            <p:spPr bwMode="auto">
              <a:xfrm>
                <a:off x="4723" y="400"/>
                <a:ext cx="86" cy="31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6" name="文本框 85"/>
            <p:cNvSpPr txBox="1"/>
            <p:nvPr/>
          </p:nvSpPr>
          <p:spPr>
            <a:xfrm>
              <a:off x="4755105" y="952047"/>
              <a:ext cx="248270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rgbClr val="605448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在此添加小标题</a:t>
              </a:r>
              <a:endParaRPr lang="zh-CN" altLang="en-US" sz="2400" b="1" dirty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组合 158"/>
          <p:cNvGrpSpPr/>
          <p:nvPr/>
        </p:nvGrpSpPr>
        <p:grpSpPr>
          <a:xfrm rot="18424424">
            <a:off x="7902607" y="1959349"/>
            <a:ext cx="2987686" cy="3252767"/>
            <a:chOff x="5204639" y="1587366"/>
            <a:chExt cx="2194306" cy="2373743"/>
          </a:xfrm>
        </p:grpSpPr>
        <p:sp>
          <p:nvSpPr>
            <p:cNvPr id="160" name="Freeform 5"/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7"/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8"/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9"/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 rot="16039910">
            <a:off x="1471492" y="1840291"/>
            <a:ext cx="2475175" cy="3098043"/>
            <a:chOff x="6255413" y="3126269"/>
            <a:chExt cx="1564754" cy="1935794"/>
          </a:xfrm>
        </p:grpSpPr>
        <p:sp>
          <p:nvSpPr>
            <p:cNvPr id="84" name="Freeform 425"/>
            <p:cNvSpPr/>
            <p:nvPr/>
          </p:nvSpPr>
          <p:spPr bwMode="auto">
            <a:xfrm>
              <a:off x="7535804" y="4291091"/>
              <a:ext cx="165751" cy="15207"/>
            </a:xfrm>
            <a:custGeom>
              <a:avLst/>
              <a:gdLst>
                <a:gd name="T0" fmla="*/ 0 w 46"/>
                <a:gd name="T1" fmla="*/ 2 h 4"/>
                <a:gd name="T2" fmla="*/ 2 w 46"/>
                <a:gd name="T3" fmla="*/ 0 h 4"/>
                <a:gd name="T4" fmla="*/ 2 w 46"/>
                <a:gd name="T5" fmla="*/ 0 h 4"/>
                <a:gd name="T6" fmla="*/ 44 w 46"/>
                <a:gd name="T7" fmla="*/ 0 h 4"/>
                <a:gd name="T8" fmla="*/ 46 w 46"/>
                <a:gd name="T9" fmla="*/ 2 h 4"/>
                <a:gd name="T10" fmla="*/ 46 w 46"/>
                <a:gd name="T11" fmla="*/ 2 h 4"/>
                <a:gd name="T12" fmla="*/ 44 w 46"/>
                <a:gd name="T13" fmla="*/ 4 h 4"/>
                <a:gd name="T14" fmla="*/ 44 w 46"/>
                <a:gd name="T15" fmla="*/ 4 h 4"/>
                <a:gd name="T16" fmla="*/ 2 w 46"/>
                <a:gd name="T17" fmla="*/ 4 h 4"/>
                <a:gd name="T18" fmla="*/ 2 w 46"/>
                <a:gd name="T19" fmla="*/ 4 h 4"/>
                <a:gd name="T20" fmla="*/ 2 w 46"/>
                <a:gd name="T21" fmla="*/ 4 h 4"/>
                <a:gd name="T22" fmla="*/ 0 w 46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26"/>
            <p:cNvSpPr/>
            <p:nvPr/>
          </p:nvSpPr>
          <p:spPr bwMode="auto">
            <a:xfrm>
              <a:off x="7614879" y="4129902"/>
              <a:ext cx="199206" cy="187041"/>
            </a:xfrm>
            <a:custGeom>
              <a:avLst/>
              <a:gdLst>
                <a:gd name="T0" fmla="*/ 20 w 55"/>
                <a:gd name="T1" fmla="*/ 45 h 52"/>
                <a:gd name="T2" fmla="*/ 48 w 55"/>
                <a:gd name="T3" fmla="*/ 0 h 52"/>
                <a:gd name="T4" fmla="*/ 20 w 55"/>
                <a:gd name="T5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20" y="45"/>
                  </a:moveTo>
                  <a:cubicBezTo>
                    <a:pt x="20" y="45"/>
                    <a:pt x="0" y="13"/>
                    <a:pt x="48" y="0"/>
                  </a:cubicBezTo>
                  <a:cubicBezTo>
                    <a:pt x="48" y="0"/>
                    <a:pt x="55" y="52"/>
                    <a:pt x="20" y="45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27"/>
            <p:cNvSpPr>
              <a:spLocks noEditPoints="1"/>
            </p:cNvSpPr>
            <p:nvPr/>
          </p:nvSpPr>
          <p:spPr bwMode="auto">
            <a:xfrm>
              <a:off x="7666581" y="4122298"/>
              <a:ext cx="132297" cy="180958"/>
            </a:xfrm>
            <a:custGeom>
              <a:avLst/>
              <a:gdLst>
                <a:gd name="T0" fmla="*/ 12 w 37"/>
                <a:gd name="T1" fmla="*/ 50 h 50"/>
                <a:gd name="T2" fmla="*/ 5 w 37"/>
                <a:gd name="T3" fmla="*/ 49 h 50"/>
                <a:gd name="T4" fmla="*/ 5 w 37"/>
                <a:gd name="T5" fmla="*/ 49 h 50"/>
                <a:gd name="T6" fmla="*/ 6 w 37"/>
                <a:gd name="T7" fmla="*/ 47 h 50"/>
                <a:gd name="T8" fmla="*/ 8 w 37"/>
                <a:gd name="T9" fmla="*/ 46 h 50"/>
                <a:gd name="T10" fmla="*/ 6 w 37"/>
                <a:gd name="T11" fmla="*/ 47 h 50"/>
                <a:gd name="T12" fmla="*/ 5 w 37"/>
                <a:gd name="T13" fmla="*/ 49 h 50"/>
                <a:gd name="T14" fmla="*/ 4 w 37"/>
                <a:gd name="T15" fmla="*/ 48 h 50"/>
                <a:gd name="T16" fmla="*/ 4 w 37"/>
                <a:gd name="T17" fmla="*/ 48 h 50"/>
                <a:gd name="T18" fmla="*/ 0 w 37"/>
                <a:gd name="T19" fmla="*/ 32 h 50"/>
                <a:gd name="T20" fmla="*/ 0 w 37"/>
                <a:gd name="T21" fmla="*/ 32 h 50"/>
                <a:gd name="T22" fmla="*/ 33 w 37"/>
                <a:gd name="T23" fmla="*/ 0 h 50"/>
                <a:gd name="T24" fmla="*/ 33 w 37"/>
                <a:gd name="T25" fmla="*/ 0 h 50"/>
                <a:gd name="T26" fmla="*/ 35 w 37"/>
                <a:gd name="T27" fmla="*/ 0 h 50"/>
                <a:gd name="T28" fmla="*/ 35 w 37"/>
                <a:gd name="T29" fmla="*/ 0 h 50"/>
                <a:gd name="T30" fmla="*/ 36 w 37"/>
                <a:gd name="T31" fmla="*/ 2 h 50"/>
                <a:gd name="T32" fmla="*/ 36 w 37"/>
                <a:gd name="T33" fmla="*/ 2 h 50"/>
                <a:gd name="T34" fmla="*/ 37 w 37"/>
                <a:gd name="T35" fmla="*/ 13 h 50"/>
                <a:gd name="T36" fmla="*/ 37 w 37"/>
                <a:gd name="T37" fmla="*/ 13 h 50"/>
                <a:gd name="T38" fmla="*/ 32 w 37"/>
                <a:gd name="T39" fmla="*/ 36 h 50"/>
                <a:gd name="T40" fmla="*/ 32 w 37"/>
                <a:gd name="T41" fmla="*/ 36 h 50"/>
                <a:gd name="T42" fmla="*/ 12 w 37"/>
                <a:gd name="T43" fmla="*/ 50 h 50"/>
                <a:gd name="T44" fmla="*/ 12 w 37"/>
                <a:gd name="T45" fmla="*/ 50 h 50"/>
                <a:gd name="T46" fmla="*/ 12 w 37"/>
                <a:gd name="T47" fmla="*/ 50 h 50"/>
                <a:gd name="T48" fmla="*/ 12 w 37"/>
                <a:gd name="T49" fmla="*/ 46 h 50"/>
                <a:gd name="T50" fmla="*/ 29 w 37"/>
                <a:gd name="T51" fmla="*/ 35 h 50"/>
                <a:gd name="T52" fmla="*/ 29 w 37"/>
                <a:gd name="T53" fmla="*/ 35 h 50"/>
                <a:gd name="T54" fmla="*/ 33 w 37"/>
                <a:gd name="T55" fmla="*/ 13 h 50"/>
                <a:gd name="T56" fmla="*/ 33 w 37"/>
                <a:gd name="T57" fmla="*/ 13 h 50"/>
                <a:gd name="T58" fmla="*/ 32 w 37"/>
                <a:gd name="T59" fmla="*/ 5 h 50"/>
                <a:gd name="T60" fmla="*/ 32 w 37"/>
                <a:gd name="T61" fmla="*/ 5 h 50"/>
                <a:gd name="T62" fmla="*/ 4 w 37"/>
                <a:gd name="T63" fmla="*/ 32 h 50"/>
                <a:gd name="T64" fmla="*/ 4 w 37"/>
                <a:gd name="T65" fmla="*/ 32 h 50"/>
                <a:gd name="T66" fmla="*/ 6 w 37"/>
                <a:gd name="T67" fmla="*/ 42 h 50"/>
                <a:gd name="T68" fmla="*/ 6 w 37"/>
                <a:gd name="T69" fmla="*/ 42 h 50"/>
                <a:gd name="T70" fmla="*/ 7 w 37"/>
                <a:gd name="T71" fmla="*/ 46 h 50"/>
                <a:gd name="T72" fmla="*/ 7 w 37"/>
                <a:gd name="T73" fmla="*/ 46 h 50"/>
                <a:gd name="T74" fmla="*/ 12 w 37"/>
                <a:gd name="T75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" h="50">
                  <a:moveTo>
                    <a:pt x="12" y="50"/>
                  </a:moveTo>
                  <a:cubicBezTo>
                    <a:pt x="10" y="50"/>
                    <a:pt x="8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4" y="49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0" y="4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1"/>
                    <a:pt x="7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20"/>
                    <a:pt x="36" y="29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9" y="44"/>
                    <a:pt x="2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2" y="46"/>
                  </a:moveTo>
                  <a:cubicBezTo>
                    <a:pt x="21" y="46"/>
                    <a:pt x="26" y="41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2" y="28"/>
                    <a:pt x="33" y="19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9"/>
                    <a:pt x="32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8" y="12"/>
                    <a:pt x="4" y="2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6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10" y="46"/>
                    <a:pt x="12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8"/>
            <p:cNvSpPr/>
            <p:nvPr/>
          </p:nvSpPr>
          <p:spPr bwMode="auto">
            <a:xfrm>
              <a:off x="7672663" y="4269802"/>
              <a:ext cx="141421" cy="176396"/>
            </a:xfrm>
            <a:custGeom>
              <a:avLst/>
              <a:gdLst>
                <a:gd name="T0" fmla="*/ 4 w 39"/>
                <a:gd name="T1" fmla="*/ 8 h 49"/>
                <a:gd name="T2" fmla="*/ 39 w 39"/>
                <a:gd name="T3" fmla="*/ 42 h 49"/>
                <a:gd name="T4" fmla="*/ 4 w 39"/>
                <a:gd name="T5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9">
                  <a:moveTo>
                    <a:pt x="4" y="8"/>
                  </a:moveTo>
                  <a:cubicBezTo>
                    <a:pt x="4" y="8"/>
                    <a:pt x="39" y="0"/>
                    <a:pt x="39" y="42"/>
                  </a:cubicBezTo>
                  <a:cubicBezTo>
                    <a:pt x="39" y="42"/>
                    <a:pt x="0" y="49"/>
                    <a:pt x="4" y="8"/>
                  </a:cubicBezTo>
                  <a:close/>
                </a:path>
              </a:pathLst>
            </a:custGeom>
            <a:solidFill>
              <a:srgbClr val="A2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29"/>
            <p:cNvSpPr>
              <a:spLocks noEditPoints="1"/>
            </p:cNvSpPr>
            <p:nvPr/>
          </p:nvSpPr>
          <p:spPr bwMode="auto">
            <a:xfrm>
              <a:off x="7680267" y="4288050"/>
              <a:ext cx="139900" cy="139900"/>
            </a:xfrm>
            <a:custGeom>
              <a:avLst/>
              <a:gdLst>
                <a:gd name="T0" fmla="*/ 11 w 39"/>
                <a:gd name="T1" fmla="*/ 34 h 39"/>
                <a:gd name="T2" fmla="*/ 0 w 39"/>
                <a:gd name="T3" fmla="*/ 8 h 39"/>
                <a:gd name="T4" fmla="*/ 0 w 39"/>
                <a:gd name="T5" fmla="*/ 8 h 39"/>
                <a:gd name="T6" fmla="*/ 0 w 39"/>
                <a:gd name="T7" fmla="*/ 3 h 39"/>
                <a:gd name="T8" fmla="*/ 0 w 39"/>
                <a:gd name="T9" fmla="*/ 3 h 39"/>
                <a:gd name="T10" fmla="*/ 1 w 39"/>
                <a:gd name="T11" fmla="*/ 1 h 39"/>
                <a:gd name="T12" fmla="*/ 1 w 39"/>
                <a:gd name="T13" fmla="*/ 1 h 39"/>
                <a:gd name="T14" fmla="*/ 8 w 39"/>
                <a:gd name="T15" fmla="*/ 0 h 39"/>
                <a:gd name="T16" fmla="*/ 8 w 39"/>
                <a:gd name="T17" fmla="*/ 0 h 39"/>
                <a:gd name="T18" fmla="*/ 27 w 39"/>
                <a:gd name="T19" fmla="*/ 6 h 39"/>
                <a:gd name="T20" fmla="*/ 27 w 39"/>
                <a:gd name="T21" fmla="*/ 6 h 39"/>
                <a:gd name="T22" fmla="*/ 39 w 39"/>
                <a:gd name="T23" fmla="*/ 36 h 39"/>
                <a:gd name="T24" fmla="*/ 39 w 39"/>
                <a:gd name="T25" fmla="*/ 36 h 39"/>
                <a:gd name="T26" fmla="*/ 39 w 39"/>
                <a:gd name="T27" fmla="*/ 37 h 39"/>
                <a:gd name="T28" fmla="*/ 39 w 39"/>
                <a:gd name="T29" fmla="*/ 37 h 39"/>
                <a:gd name="T30" fmla="*/ 37 w 39"/>
                <a:gd name="T31" fmla="*/ 39 h 39"/>
                <a:gd name="T32" fmla="*/ 37 w 39"/>
                <a:gd name="T33" fmla="*/ 39 h 39"/>
                <a:gd name="T34" fmla="*/ 31 w 39"/>
                <a:gd name="T35" fmla="*/ 39 h 39"/>
                <a:gd name="T36" fmla="*/ 31 w 39"/>
                <a:gd name="T37" fmla="*/ 39 h 39"/>
                <a:gd name="T38" fmla="*/ 11 w 39"/>
                <a:gd name="T39" fmla="*/ 34 h 39"/>
                <a:gd name="T40" fmla="*/ 4 w 39"/>
                <a:gd name="T41" fmla="*/ 8 h 39"/>
                <a:gd name="T42" fmla="*/ 31 w 39"/>
                <a:gd name="T43" fmla="*/ 35 h 39"/>
                <a:gd name="T44" fmla="*/ 31 w 39"/>
                <a:gd name="T45" fmla="*/ 35 h 39"/>
                <a:gd name="T46" fmla="*/ 35 w 39"/>
                <a:gd name="T47" fmla="*/ 35 h 39"/>
                <a:gd name="T48" fmla="*/ 35 w 39"/>
                <a:gd name="T49" fmla="*/ 35 h 39"/>
                <a:gd name="T50" fmla="*/ 8 w 39"/>
                <a:gd name="T51" fmla="*/ 4 h 39"/>
                <a:gd name="T52" fmla="*/ 8 w 39"/>
                <a:gd name="T53" fmla="*/ 4 h 39"/>
                <a:gd name="T54" fmla="*/ 4 w 39"/>
                <a:gd name="T55" fmla="*/ 5 h 39"/>
                <a:gd name="T56" fmla="*/ 4 w 39"/>
                <a:gd name="T57" fmla="*/ 5 h 39"/>
                <a:gd name="T58" fmla="*/ 4 w 39"/>
                <a:gd name="T5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11" y="34"/>
                  </a:moveTo>
                  <a:cubicBezTo>
                    <a:pt x="5" y="30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21" y="1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4" y="12"/>
                    <a:pt x="39" y="21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5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39"/>
                    <a:pt x="18" y="39"/>
                    <a:pt x="11" y="34"/>
                  </a:cubicBezTo>
                  <a:close/>
                  <a:moveTo>
                    <a:pt x="4" y="8"/>
                  </a:moveTo>
                  <a:cubicBezTo>
                    <a:pt x="4" y="33"/>
                    <a:pt x="2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4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7"/>
                    <a:pt x="1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30"/>
            <p:cNvSpPr/>
            <p:nvPr/>
          </p:nvSpPr>
          <p:spPr bwMode="auto">
            <a:xfrm>
              <a:off x="7680267" y="4137505"/>
              <a:ext cx="111008" cy="168793"/>
            </a:xfrm>
            <a:custGeom>
              <a:avLst/>
              <a:gdLst>
                <a:gd name="T0" fmla="*/ 1 w 31"/>
                <a:gd name="T1" fmla="*/ 47 h 47"/>
                <a:gd name="T2" fmla="*/ 0 w 31"/>
                <a:gd name="T3" fmla="*/ 44 h 47"/>
                <a:gd name="T4" fmla="*/ 0 w 31"/>
                <a:gd name="T5" fmla="*/ 44 h 47"/>
                <a:gd name="T6" fmla="*/ 27 w 31"/>
                <a:gd name="T7" fmla="*/ 1 h 47"/>
                <a:gd name="T8" fmla="*/ 30 w 31"/>
                <a:gd name="T9" fmla="*/ 1 h 47"/>
                <a:gd name="T10" fmla="*/ 30 w 31"/>
                <a:gd name="T11" fmla="*/ 1 h 47"/>
                <a:gd name="T12" fmla="*/ 31 w 31"/>
                <a:gd name="T13" fmla="*/ 3 h 47"/>
                <a:gd name="T14" fmla="*/ 31 w 31"/>
                <a:gd name="T15" fmla="*/ 3 h 47"/>
                <a:gd name="T16" fmla="*/ 4 w 31"/>
                <a:gd name="T17" fmla="*/ 46 h 47"/>
                <a:gd name="T18" fmla="*/ 2 w 31"/>
                <a:gd name="T19" fmla="*/ 47 h 47"/>
                <a:gd name="T20" fmla="*/ 2 w 31"/>
                <a:gd name="T21" fmla="*/ 47 h 47"/>
                <a:gd name="T22" fmla="*/ 1 w 31"/>
                <a:gd name="T2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7">
                  <a:moveTo>
                    <a:pt x="1" y="47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1"/>
            <p:cNvSpPr/>
            <p:nvPr/>
          </p:nvSpPr>
          <p:spPr bwMode="auto">
            <a:xfrm>
              <a:off x="7687870" y="4291091"/>
              <a:ext cx="132297" cy="136859"/>
            </a:xfrm>
            <a:custGeom>
              <a:avLst/>
              <a:gdLst>
                <a:gd name="T0" fmla="*/ 33 w 37"/>
                <a:gd name="T1" fmla="*/ 37 h 38"/>
                <a:gd name="T2" fmla="*/ 1 w 37"/>
                <a:gd name="T3" fmla="*/ 4 h 38"/>
                <a:gd name="T4" fmla="*/ 1 w 37"/>
                <a:gd name="T5" fmla="*/ 1 h 38"/>
                <a:gd name="T6" fmla="*/ 1 w 37"/>
                <a:gd name="T7" fmla="*/ 1 h 38"/>
                <a:gd name="T8" fmla="*/ 4 w 37"/>
                <a:gd name="T9" fmla="*/ 1 h 38"/>
                <a:gd name="T10" fmla="*/ 4 w 37"/>
                <a:gd name="T11" fmla="*/ 1 h 38"/>
                <a:gd name="T12" fmla="*/ 36 w 37"/>
                <a:gd name="T13" fmla="*/ 35 h 38"/>
                <a:gd name="T14" fmla="*/ 36 w 37"/>
                <a:gd name="T15" fmla="*/ 37 h 38"/>
                <a:gd name="T16" fmla="*/ 36 w 37"/>
                <a:gd name="T17" fmla="*/ 37 h 38"/>
                <a:gd name="T18" fmla="*/ 35 w 37"/>
                <a:gd name="T19" fmla="*/ 38 h 38"/>
                <a:gd name="T20" fmla="*/ 35 w 37"/>
                <a:gd name="T21" fmla="*/ 38 h 38"/>
                <a:gd name="T22" fmla="*/ 33 w 37"/>
                <a:gd name="T2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38">
                  <a:moveTo>
                    <a:pt x="33" y="37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3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2"/>
            <p:cNvSpPr/>
            <p:nvPr/>
          </p:nvSpPr>
          <p:spPr bwMode="auto">
            <a:xfrm>
              <a:off x="7176930" y="3834894"/>
              <a:ext cx="374081" cy="830278"/>
            </a:xfrm>
            <a:custGeom>
              <a:avLst/>
              <a:gdLst>
                <a:gd name="T0" fmla="*/ 67 w 104"/>
                <a:gd name="T1" fmla="*/ 2 h 231"/>
                <a:gd name="T2" fmla="*/ 44 w 104"/>
                <a:gd name="T3" fmla="*/ 1 h 231"/>
                <a:gd name="T4" fmla="*/ 42 w 104"/>
                <a:gd name="T5" fmla="*/ 20 h 231"/>
                <a:gd name="T6" fmla="*/ 1 w 104"/>
                <a:gd name="T7" fmla="*/ 20 h 231"/>
                <a:gd name="T8" fmla="*/ 0 w 104"/>
                <a:gd name="T9" fmla="*/ 226 h 231"/>
                <a:gd name="T10" fmla="*/ 104 w 104"/>
                <a:gd name="T11" fmla="*/ 231 h 231"/>
                <a:gd name="T12" fmla="*/ 103 w 104"/>
                <a:gd name="T13" fmla="*/ 22 h 231"/>
                <a:gd name="T14" fmla="*/ 67 w 104"/>
                <a:gd name="T15" fmla="*/ 22 h 231"/>
                <a:gd name="T16" fmla="*/ 67 w 104"/>
                <a:gd name="T17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31">
                  <a:moveTo>
                    <a:pt x="67" y="2"/>
                  </a:moveTo>
                  <a:cubicBezTo>
                    <a:pt x="67" y="2"/>
                    <a:pt x="47" y="0"/>
                    <a:pt x="44" y="1"/>
                  </a:cubicBezTo>
                  <a:cubicBezTo>
                    <a:pt x="41" y="1"/>
                    <a:pt x="42" y="20"/>
                    <a:pt x="4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33"/>
            <p:cNvSpPr>
              <a:spLocks noEditPoints="1"/>
            </p:cNvSpPr>
            <p:nvPr/>
          </p:nvSpPr>
          <p:spPr bwMode="auto">
            <a:xfrm>
              <a:off x="7169327" y="3827291"/>
              <a:ext cx="389288" cy="845484"/>
            </a:xfrm>
            <a:custGeom>
              <a:avLst/>
              <a:gdLst>
                <a:gd name="T0" fmla="*/ 106 w 108"/>
                <a:gd name="T1" fmla="*/ 235 h 235"/>
                <a:gd name="T2" fmla="*/ 2 w 108"/>
                <a:gd name="T3" fmla="*/ 230 h 235"/>
                <a:gd name="T4" fmla="*/ 0 w 108"/>
                <a:gd name="T5" fmla="*/ 228 h 235"/>
                <a:gd name="T6" fmla="*/ 0 w 108"/>
                <a:gd name="T7" fmla="*/ 228 h 235"/>
                <a:gd name="T8" fmla="*/ 1 w 108"/>
                <a:gd name="T9" fmla="*/ 22 h 235"/>
                <a:gd name="T10" fmla="*/ 3 w 108"/>
                <a:gd name="T11" fmla="*/ 20 h 235"/>
                <a:gd name="T12" fmla="*/ 3 w 108"/>
                <a:gd name="T13" fmla="*/ 20 h 235"/>
                <a:gd name="T14" fmla="*/ 42 w 108"/>
                <a:gd name="T15" fmla="*/ 20 h 235"/>
                <a:gd name="T16" fmla="*/ 42 w 108"/>
                <a:gd name="T17" fmla="*/ 14 h 235"/>
                <a:gd name="T18" fmla="*/ 42 w 108"/>
                <a:gd name="T19" fmla="*/ 14 h 235"/>
                <a:gd name="T20" fmla="*/ 43 w 108"/>
                <a:gd name="T21" fmla="*/ 3 h 235"/>
                <a:gd name="T22" fmla="*/ 43 w 108"/>
                <a:gd name="T23" fmla="*/ 3 h 235"/>
                <a:gd name="T24" fmla="*/ 45 w 108"/>
                <a:gd name="T25" fmla="*/ 1 h 235"/>
                <a:gd name="T26" fmla="*/ 45 w 108"/>
                <a:gd name="T27" fmla="*/ 1 h 235"/>
                <a:gd name="T28" fmla="*/ 48 w 108"/>
                <a:gd name="T29" fmla="*/ 0 h 235"/>
                <a:gd name="T30" fmla="*/ 48 w 108"/>
                <a:gd name="T31" fmla="*/ 0 h 235"/>
                <a:gd name="T32" fmla="*/ 70 w 108"/>
                <a:gd name="T33" fmla="*/ 2 h 235"/>
                <a:gd name="T34" fmla="*/ 70 w 108"/>
                <a:gd name="T35" fmla="*/ 2 h 235"/>
                <a:gd name="T36" fmla="*/ 69 w 108"/>
                <a:gd name="T37" fmla="*/ 4 h 235"/>
                <a:gd name="T38" fmla="*/ 70 w 108"/>
                <a:gd name="T39" fmla="*/ 2 h 235"/>
                <a:gd name="T40" fmla="*/ 71 w 108"/>
                <a:gd name="T41" fmla="*/ 4 h 235"/>
                <a:gd name="T42" fmla="*/ 71 w 108"/>
                <a:gd name="T43" fmla="*/ 4 h 235"/>
                <a:gd name="T44" fmla="*/ 71 w 108"/>
                <a:gd name="T45" fmla="*/ 22 h 235"/>
                <a:gd name="T46" fmla="*/ 105 w 108"/>
                <a:gd name="T47" fmla="*/ 22 h 235"/>
                <a:gd name="T48" fmla="*/ 107 w 108"/>
                <a:gd name="T49" fmla="*/ 24 h 235"/>
                <a:gd name="T50" fmla="*/ 107 w 108"/>
                <a:gd name="T51" fmla="*/ 24 h 235"/>
                <a:gd name="T52" fmla="*/ 108 w 108"/>
                <a:gd name="T53" fmla="*/ 233 h 235"/>
                <a:gd name="T54" fmla="*/ 108 w 108"/>
                <a:gd name="T55" fmla="*/ 234 h 235"/>
                <a:gd name="T56" fmla="*/ 108 w 108"/>
                <a:gd name="T57" fmla="*/ 234 h 235"/>
                <a:gd name="T58" fmla="*/ 106 w 108"/>
                <a:gd name="T59" fmla="*/ 235 h 235"/>
                <a:gd name="T60" fmla="*/ 106 w 108"/>
                <a:gd name="T61" fmla="*/ 235 h 235"/>
                <a:gd name="T62" fmla="*/ 106 w 108"/>
                <a:gd name="T63" fmla="*/ 235 h 235"/>
                <a:gd name="T64" fmla="*/ 4 w 108"/>
                <a:gd name="T65" fmla="*/ 226 h 235"/>
                <a:gd name="T66" fmla="*/ 104 w 108"/>
                <a:gd name="T67" fmla="*/ 231 h 235"/>
                <a:gd name="T68" fmla="*/ 103 w 108"/>
                <a:gd name="T69" fmla="*/ 26 h 235"/>
                <a:gd name="T70" fmla="*/ 69 w 108"/>
                <a:gd name="T71" fmla="*/ 26 h 235"/>
                <a:gd name="T72" fmla="*/ 67 w 108"/>
                <a:gd name="T73" fmla="*/ 24 h 235"/>
                <a:gd name="T74" fmla="*/ 67 w 108"/>
                <a:gd name="T75" fmla="*/ 24 h 235"/>
                <a:gd name="T76" fmla="*/ 67 w 108"/>
                <a:gd name="T77" fmla="*/ 5 h 235"/>
                <a:gd name="T78" fmla="*/ 48 w 108"/>
                <a:gd name="T79" fmla="*/ 4 h 235"/>
                <a:gd name="T80" fmla="*/ 48 w 108"/>
                <a:gd name="T81" fmla="*/ 4 h 235"/>
                <a:gd name="T82" fmla="*/ 47 w 108"/>
                <a:gd name="T83" fmla="*/ 4 h 235"/>
                <a:gd name="T84" fmla="*/ 47 w 108"/>
                <a:gd name="T85" fmla="*/ 4 h 235"/>
                <a:gd name="T86" fmla="*/ 47 w 108"/>
                <a:gd name="T87" fmla="*/ 4 h 235"/>
                <a:gd name="T88" fmla="*/ 47 w 108"/>
                <a:gd name="T89" fmla="*/ 4 h 235"/>
                <a:gd name="T90" fmla="*/ 46 w 108"/>
                <a:gd name="T91" fmla="*/ 7 h 235"/>
                <a:gd name="T92" fmla="*/ 46 w 108"/>
                <a:gd name="T93" fmla="*/ 7 h 235"/>
                <a:gd name="T94" fmla="*/ 46 w 108"/>
                <a:gd name="T95" fmla="*/ 14 h 235"/>
                <a:gd name="T96" fmla="*/ 46 w 108"/>
                <a:gd name="T97" fmla="*/ 14 h 235"/>
                <a:gd name="T98" fmla="*/ 46 w 108"/>
                <a:gd name="T99" fmla="*/ 22 h 235"/>
                <a:gd name="T100" fmla="*/ 46 w 108"/>
                <a:gd name="T101" fmla="*/ 22 h 235"/>
                <a:gd name="T102" fmla="*/ 45 w 108"/>
                <a:gd name="T103" fmla="*/ 24 h 235"/>
                <a:gd name="T104" fmla="*/ 45 w 108"/>
                <a:gd name="T105" fmla="*/ 24 h 235"/>
                <a:gd name="T106" fmla="*/ 44 w 108"/>
                <a:gd name="T107" fmla="*/ 24 h 235"/>
                <a:gd name="T108" fmla="*/ 44 w 108"/>
                <a:gd name="T109" fmla="*/ 24 h 235"/>
                <a:gd name="T110" fmla="*/ 5 w 108"/>
                <a:gd name="T111" fmla="*/ 24 h 235"/>
                <a:gd name="T112" fmla="*/ 4 w 108"/>
                <a:gd name="T113" fmla="*/ 2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" h="235">
                  <a:moveTo>
                    <a:pt x="106" y="235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2" y="1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42" y="6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0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7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5"/>
                    <a:pt x="107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lose/>
                  <a:moveTo>
                    <a:pt x="4" y="226"/>
                  </a:moveTo>
                  <a:cubicBezTo>
                    <a:pt x="104" y="231"/>
                    <a:pt x="104" y="231"/>
                    <a:pt x="104" y="231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7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3" y="5"/>
                    <a:pt x="53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5"/>
                    <a:pt x="46" y="6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9"/>
                    <a:pt x="46" y="12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8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26"/>
                    <a:pt x="4" y="226"/>
                    <a:pt x="4" y="22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34"/>
            <p:cNvSpPr/>
            <p:nvPr/>
          </p:nvSpPr>
          <p:spPr bwMode="auto">
            <a:xfrm>
              <a:off x="7216467" y="3971753"/>
              <a:ext cx="305652" cy="161189"/>
            </a:xfrm>
            <a:custGeom>
              <a:avLst/>
              <a:gdLst>
                <a:gd name="T0" fmla="*/ 199 w 201"/>
                <a:gd name="T1" fmla="*/ 2 h 106"/>
                <a:gd name="T2" fmla="*/ 0 w 201"/>
                <a:gd name="T3" fmla="*/ 0 h 106"/>
                <a:gd name="T4" fmla="*/ 0 w 201"/>
                <a:gd name="T5" fmla="*/ 104 h 106"/>
                <a:gd name="T6" fmla="*/ 201 w 201"/>
                <a:gd name="T7" fmla="*/ 106 h 106"/>
                <a:gd name="T8" fmla="*/ 199 w 201"/>
                <a:gd name="T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6">
                  <a:moveTo>
                    <a:pt x="199" y="2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01" y="106"/>
                  </a:lnTo>
                  <a:lnTo>
                    <a:pt x="199" y="2"/>
                  </a:lnTo>
                  <a:close/>
                </a:path>
              </a:pathLst>
            </a:custGeom>
            <a:solidFill>
              <a:srgbClr val="FF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5"/>
            <p:cNvSpPr>
              <a:spLocks noEditPoints="1"/>
            </p:cNvSpPr>
            <p:nvPr/>
          </p:nvSpPr>
          <p:spPr bwMode="auto">
            <a:xfrm>
              <a:off x="7208864" y="3964150"/>
              <a:ext cx="320858" cy="176396"/>
            </a:xfrm>
            <a:custGeom>
              <a:avLst/>
              <a:gdLst>
                <a:gd name="T0" fmla="*/ 2 w 89"/>
                <a:gd name="T1" fmla="*/ 48 h 49"/>
                <a:gd name="T2" fmla="*/ 0 w 89"/>
                <a:gd name="T3" fmla="*/ 48 h 49"/>
                <a:gd name="T4" fmla="*/ 0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0 w 89"/>
                <a:gd name="T11" fmla="*/ 2 h 49"/>
                <a:gd name="T12" fmla="*/ 2 w 89"/>
                <a:gd name="T13" fmla="*/ 0 h 49"/>
                <a:gd name="T14" fmla="*/ 2 w 89"/>
                <a:gd name="T15" fmla="*/ 0 h 49"/>
                <a:gd name="T16" fmla="*/ 86 w 89"/>
                <a:gd name="T17" fmla="*/ 1 h 49"/>
                <a:gd name="T18" fmla="*/ 86 w 89"/>
                <a:gd name="T19" fmla="*/ 3 h 49"/>
                <a:gd name="T20" fmla="*/ 84 w 89"/>
                <a:gd name="T21" fmla="*/ 3 h 49"/>
                <a:gd name="T22" fmla="*/ 86 w 89"/>
                <a:gd name="T23" fmla="*/ 3 h 49"/>
                <a:gd name="T24" fmla="*/ 86 w 89"/>
                <a:gd name="T25" fmla="*/ 1 h 49"/>
                <a:gd name="T26" fmla="*/ 88 w 89"/>
                <a:gd name="T27" fmla="*/ 3 h 49"/>
                <a:gd name="T28" fmla="*/ 88 w 89"/>
                <a:gd name="T29" fmla="*/ 3 h 49"/>
                <a:gd name="T30" fmla="*/ 89 w 89"/>
                <a:gd name="T31" fmla="*/ 47 h 49"/>
                <a:gd name="T32" fmla="*/ 88 w 89"/>
                <a:gd name="T33" fmla="*/ 48 h 49"/>
                <a:gd name="T34" fmla="*/ 88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4 w 89"/>
                <a:gd name="T47" fmla="*/ 5 h 49"/>
                <a:gd name="T48" fmla="*/ 4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1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36"/>
            <p:cNvSpPr/>
            <p:nvPr/>
          </p:nvSpPr>
          <p:spPr bwMode="auto">
            <a:xfrm>
              <a:off x="7216467" y="4190728"/>
              <a:ext cx="305652" cy="162710"/>
            </a:xfrm>
            <a:custGeom>
              <a:avLst/>
              <a:gdLst>
                <a:gd name="T0" fmla="*/ 201 w 201"/>
                <a:gd name="T1" fmla="*/ 3 h 107"/>
                <a:gd name="T2" fmla="*/ 2 w 201"/>
                <a:gd name="T3" fmla="*/ 0 h 107"/>
                <a:gd name="T4" fmla="*/ 0 w 201"/>
                <a:gd name="T5" fmla="*/ 104 h 107"/>
                <a:gd name="T6" fmla="*/ 201 w 201"/>
                <a:gd name="T7" fmla="*/ 107 h 107"/>
                <a:gd name="T8" fmla="*/ 201 w 201"/>
                <a:gd name="T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7">
                  <a:moveTo>
                    <a:pt x="201" y="3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7"/>
                  </a:lnTo>
                  <a:lnTo>
                    <a:pt x="201" y="3"/>
                  </a:ln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37"/>
            <p:cNvSpPr>
              <a:spLocks noEditPoints="1"/>
            </p:cNvSpPr>
            <p:nvPr/>
          </p:nvSpPr>
          <p:spPr bwMode="auto">
            <a:xfrm>
              <a:off x="7208864" y="4184645"/>
              <a:ext cx="320858" cy="174875"/>
            </a:xfrm>
            <a:custGeom>
              <a:avLst/>
              <a:gdLst>
                <a:gd name="T0" fmla="*/ 2 w 89"/>
                <a:gd name="T1" fmla="*/ 48 h 49"/>
                <a:gd name="T2" fmla="*/ 1 w 89"/>
                <a:gd name="T3" fmla="*/ 48 h 49"/>
                <a:gd name="T4" fmla="*/ 1 w 89"/>
                <a:gd name="T5" fmla="*/ 48 h 49"/>
                <a:gd name="T6" fmla="*/ 0 w 89"/>
                <a:gd name="T7" fmla="*/ 46 h 49"/>
                <a:gd name="T8" fmla="*/ 0 w 89"/>
                <a:gd name="T9" fmla="*/ 46 h 49"/>
                <a:gd name="T10" fmla="*/ 1 w 89"/>
                <a:gd name="T11" fmla="*/ 2 h 49"/>
                <a:gd name="T12" fmla="*/ 3 w 89"/>
                <a:gd name="T13" fmla="*/ 0 h 49"/>
                <a:gd name="T14" fmla="*/ 3 w 89"/>
                <a:gd name="T15" fmla="*/ 0 h 49"/>
                <a:gd name="T16" fmla="*/ 87 w 89"/>
                <a:gd name="T17" fmla="*/ 1 h 49"/>
                <a:gd name="T18" fmla="*/ 87 w 89"/>
                <a:gd name="T19" fmla="*/ 3 h 49"/>
                <a:gd name="T20" fmla="*/ 85 w 89"/>
                <a:gd name="T21" fmla="*/ 3 h 49"/>
                <a:gd name="T22" fmla="*/ 87 w 89"/>
                <a:gd name="T23" fmla="*/ 3 h 49"/>
                <a:gd name="T24" fmla="*/ 87 w 89"/>
                <a:gd name="T25" fmla="*/ 1 h 49"/>
                <a:gd name="T26" fmla="*/ 89 w 89"/>
                <a:gd name="T27" fmla="*/ 3 h 49"/>
                <a:gd name="T28" fmla="*/ 89 w 89"/>
                <a:gd name="T29" fmla="*/ 3 h 49"/>
                <a:gd name="T30" fmla="*/ 89 w 89"/>
                <a:gd name="T31" fmla="*/ 47 h 49"/>
                <a:gd name="T32" fmla="*/ 89 w 89"/>
                <a:gd name="T33" fmla="*/ 48 h 49"/>
                <a:gd name="T34" fmla="*/ 89 w 89"/>
                <a:gd name="T35" fmla="*/ 48 h 49"/>
                <a:gd name="T36" fmla="*/ 87 w 89"/>
                <a:gd name="T37" fmla="*/ 49 h 49"/>
                <a:gd name="T38" fmla="*/ 87 w 89"/>
                <a:gd name="T39" fmla="*/ 49 h 49"/>
                <a:gd name="T40" fmla="*/ 2 w 89"/>
                <a:gd name="T41" fmla="*/ 48 h 49"/>
                <a:gd name="T42" fmla="*/ 4 w 89"/>
                <a:gd name="T43" fmla="*/ 44 h 49"/>
                <a:gd name="T44" fmla="*/ 85 w 89"/>
                <a:gd name="T45" fmla="*/ 45 h 49"/>
                <a:gd name="T46" fmla="*/ 85 w 89"/>
                <a:gd name="T47" fmla="*/ 5 h 49"/>
                <a:gd name="T48" fmla="*/ 5 w 89"/>
                <a:gd name="T49" fmla="*/ 4 h 49"/>
                <a:gd name="T50" fmla="*/ 4 w 89"/>
                <a:gd name="T5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2" y="48"/>
                  </a:moveTo>
                  <a:cubicBezTo>
                    <a:pt x="2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7"/>
                    <a:pt x="0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2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9"/>
                    <a:pt x="88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4" y="44"/>
                  </a:moveTo>
                  <a:cubicBezTo>
                    <a:pt x="85" y="45"/>
                    <a:pt x="85" y="45"/>
                    <a:pt x="85" y="4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38"/>
            <p:cNvSpPr/>
            <p:nvPr/>
          </p:nvSpPr>
          <p:spPr bwMode="auto">
            <a:xfrm>
              <a:off x="7216467" y="4417306"/>
              <a:ext cx="305652" cy="165751"/>
            </a:xfrm>
            <a:custGeom>
              <a:avLst/>
              <a:gdLst>
                <a:gd name="T0" fmla="*/ 201 w 201"/>
                <a:gd name="T1" fmla="*/ 5 h 109"/>
                <a:gd name="T2" fmla="*/ 2 w 201"/>
                <a:gd name="T3" fmla="*/ 0 h 109"/>
                <a:gd name="T4" fmla="*/ 0 w 201"/>
                <a:gd name="T5" fmla="*/ 104 h 109"/>
                <a:gd name="T6" fmla="*/ 201 w 201"/>
                <a:gd name="T7" fmla="*/ 109 h 109"/>
                <a:gd name="T8" fmla="*/ 201 w 201"/>
                <a:gd name="T9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09">
                  <a:moveTo>
                    <a:pt x="201" y="5"/>
                  </a:moveTo>
                  <a:lnTo>
                    <a:pt x="2" y="0"/>
                  </a:lnTo>
                  <a:lnTo>
                    <a:pt x="0" y="104"/>
                  </a:lnTo>
                  <a:lnTo>
                    <a:pt x="201" y="109"/>
                  </a:lnTo>
                  <a:lnTo>
                    <a:pt x="201" y="5"/>
                  </a:lnTo>
                  <a:close/>
                </a:path>
              </a:pathLst>
            </a:custGeom>
            <a:solidFill>
              <a:srgbClr val="EA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39"/>
            <p:cNvSpPr>
              <a:spLocks noEditPoints="1"/>
            </p:cNvSpPr>
            <p:nvPr/>
          </p:nvSpPr>
          <p:spPr bwMode="auto">
            <a:xfrm>
              <a:off x="7208864" y="4411223"/>
              <a:ext cx="320858" cy="179437"/>
            </a:xfrm>
            <a:custGeom>
              <a:avLst/>
              <a:gdLst>
                <a:gd name="T0" fmla="*/ 87 w 89"/>
                <a:gd name="T1" fmla="*/ 50 h 50"/>
                <a:gd name="T2" fmla="*/ 2 w 89"/>
                <a:gd name="T3" fmla="*/ 48 h 50"/>
                <a:gd name="T4" fmla="*/ 0 w 89"/>
                <a:gd name="T5" fmla="*/ 47 h 50"/>
                <a:gd name="T6" fmla="*/ 0 w 89"/>
                <a:gd name="T7" fmla="*/ 47 h 50"/>
                <a:gd name="T8" fmla="*/ 0 w 89"/>
                <a:gd name="T9" fmla="*/ 46 h 50"/>
                <a:gd name="T10" fmla="*/ 0 w 89"/>
                <a:gd name="T11" fmla="*/ 46 h 50"/>
                <a:gd name="T12" fmla="*/ 1 w 89"/>
                <a:gd name="T13" fmla="*/ 2 h 50"/>
                <a:gd name="T14" fmla="*/ 3 w 89"/>
                <a:gd name="T15" fmla="*/ 0 h 50"/>
                <a:gd name="T16" fmla="*/ 3 w 89"/>
                <a:gd name="T17" fmla="*/ 0 h 50"/>
                <a:gd name="T18" fmla="*/ 87 w 89"/>
                <a:gd name="T19" fmla="*/ 2 h 50"/>
                <a:gd name="T20" fmla="*/ 87 w 89"/>
                <a:gd name="T21" fmla="*/ 4 h 50"/>
                <a:gd name="T22" fmla="*/ 87 w 89"/>
                <a:gd name="T23" fmla="*/ 2 h 50"/>
                <a:gd name="T24" fmla="*/ 89 w 89"/>
                <a:gd name="T25" fmla="*/ 4 h 50"/>
                <a:gd name="T26" fmla="*/ 89 w 89"/>
                <a:gd name="T27" fmla="*/ 4 h 50"/>
                <a:gd name="T28" fmla="*/ 89 w 89"/>
                <a:gd name="T29" fmla="*/ 48 h 50"/>
                <a:gd name="T30" fmla="*/ 88 w 89"/>
                <a:gd name="T31" fmla="*/ 49 h 50"/>
                <a:gd name="T32" fmla="*/ 88 w 89"/>
                <a:gd name="T33" fmla="*/ 49 h 50"/>
                <a:gd name="T34" fmla="*/ 87 w 89"/>
                <a:gd name="T35" fmla="*/ 50 h 50"/>
                <a:gd name="T36" fmla="*/ 87 w 89"/>
                <a:gd name="T37" fmla="*/ 50 h 50"/>
                <a:gd name="T38" fmla="*/ 87 w 89"/>
                <a:gd name="T39" fmla="*/ 50 h 50"/>
                <a:gd name="T40" fmla="*/ 4 w 89"/>
                <a:gd name="T41" fmla="*/ 44 h 50"/>
                <a:gd name="T42" fmla="*/ 85 w 89"/>
                <a:gd name="T43" fmla="*/ 46 h 50"/>
                <a:gd name="T44" fmla="*/ 85 w 89"/>
                <a:gd name="T45" fmla="*/ 6 h 50"/>
                <a:gd name="T46" fmla="*/ 5 w 89"/>
                <a:gd name="T47" fmla="*/ 4 h 50"/>
                <a:gd name="T48" fmla="*/ 4 w 89"/>
                <a:gd name="T4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0">
                  <a:moveTo>
                    <a:pt x="87" y="50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1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lose/>
                  <a:moveTo>
                    <a:pt x="4" y="44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4"/>
                    <a:pt x="4" y="44"/>
                    <a:pt x="4" y="4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40"/>
            <p:cNvSpPr/>
            <p:nvPr/>
          </p:nvSpPr>
          <p:spPr bwMode="auto">
            <a:xfrm>
              <a:off x="6258454" y="4586098"/>
              <a:ext cx="155107" cy="363437"/>
            </a:xfrm>
            <a:custGeom>
              <a:avLst/>
              <a:gdLst>
                <a:gd name="T0" fmla="*/ 42 w 43"/>
                <a:gd name="T1" fmla="*/ 0 h 101"/>
                <a:gd name="T2" fmla="*/ 12 w 43"/>
                <a:gd name="T3" fmla="*/ 15 h 101"/>
                <a:gd name="T4" fmla="*/ 2 w 43"/>
                <a:gd name="T5" fmla="*/ 63 h 101"/>
                <a:gd name="T6" fmla="*/ 24 w 43"/>
                <a:gd name="T7" fmla="*/ 94 h 101"/>
                <a:gd name="T8" fmla="*/ 43 w 43"/>
                <a:gd name="T9" fmla="*/ 100 h 101"/>
                <a:gd name="T10" fmla="*/ 42 w 43"/>
                <a:gd name="T11" fmla="*/ 79 h 101"/>
                <a:gd name="T12" fmla="*/ 19 w 43"/>
                <a:gd name="T13" fmla="*/ 57 h 101"/>
                <a:gd name="T14" fmla="*/ 32 w 43"/>
                <a:gd name="T15" fmla="*/ 22 h 101"/>
                <a:gd name="T16" fmla="*/ 42 w 43"/>
                <a:gd name="T17" fmla="*/ 18 h 101"/>
                <a:gd name="T18" fmla="*/ 42 w 43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1">
                  <a:moveTo>
                    <a:pt x="42" y="0"/>
                  </a:moveTo>
                  <a:cubicBezTo>
                    <a:pt x="42" y="0"/>
                    <a:pt x="25" y="0"/>
                    <a:pt x="12" y="15"/>
                  </a:cubicBezTo>
                  <a:cubicBezTo>
                    <a:pt x="0" y="30"/>
                    <a:pt x="0" y="48"/>
                    <a:pt x="2" y="63"/>
                  </a:cubicBezTo>
                  <a:cubicBezTo>
                    <a:pt x="4" y="77"/>
                    <a:pt x="12" y="87"/>
                    <a:pt x="24" y="94"/>
                  </a:cubicBezTo>
                  <a:cubicBezTo>
                    <a:pt x="36" y="101"/>
                    <a:pt x="43" y="100"/>
                    <a:pt x="43" y="10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24" y="77"/>
                    <a:pt x="19" y="57"/>
                  </a:cubicBezTo>
                  <a:cubicBezTo>
                    <a:pt x="14" y="37"/>
                    <a:pt x="26" y="26"/>
                    <a:pt x="32" y="22"/>
                  </a:cubicBezTo>
                  <a:cubicBezTo>
                    <a:pt x="37" y="19"/>
                    <a:pt x="42" y="18"/>
                    <a:pt x="42" y="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41"/>
            <p:cNvSpPr/>
            <p:nvPr/>
          </p:nvSpPr>
          <p:spPr bwMode="auto">
            <a:xfrm>
              <a:off x="6320801" y="4654528"/>
              <a:ext cx="89719" cy="215933"/>
            </a:xfrm>
            <a:custGeom>
              <a:avLst/>
              <a:gdLst>
                <a:gd name="T0" fmla="*/ 24 w 25"/>
                <a:gd name="T1" fmla="*/ 0 h 60"/>
                <a:gd name="T2" fmla="*/ 5 w 25"/>
                <a:gd name="T3" fmla="*/ 14 h 60"/>
                <a:gd name="T4" fmla="*/ 4 w 25"/>
                <a:gd name="T5" fmla="*/ 44 h 60"/>
                <a:gd name="T6" fmla="*/ 25 w 25"/>
                <a:gd name="T7" fmla="*/ 60 h 60"/>
                <a:gd name="T8" fmla="*/ 25 w 25"/>
                <a:gd name="T9" fmla="*/ 47 h 60"/>
                <a:gd name="T10" fmla="*/ 12 w 25"/>
                <a:gd name="T11" fmla="*/ 34 h 60"/>
                <a:gd name="T12" fmla="*/ 25 w 25"/>
                <a:gd name="T13" fmla="*/ 14 h 60"/>
                <a:gd name="T14" fmla="*/ 24 w 25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0">
                  <a:moveTo>
                    <a:pt x="24" y="0"/>
                  </a:moveTo>
                  <a:cubicBezTo>
                    <a:pt x="24" y="0"/>
                    <a:pt x="11" y="4"/>
                    <a:pt x="5" y="14"/>
                  </a:cubicBezTo>
                  <a:cubicBezTo>
                    <a:pt x="0" y="24"/>
                    <a:pt x="0" y="34"/>
                    <a:pt x="4" y="44"/>
                  </a:cubicBezTo>
                  <a:cubicBezTo>
                    <a:pt x="9" y="53"/>
                    <a:pt x="17" y="58"/>
                    <a:pt x="25" y="6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13" y="44"/>
                    <a:pt x="12" y="34"/>
                  </a:cubicBezTo>
                  <a:cubicBezTo>
                    <a:pt x="10" y="23"/>
                    <a:pt x="17" y="17"/>
                    <a:pt x="25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2"/>
            <p:cNvSpPr>
              <a:spLocks noEditPoints="1"/>
            </p:cNvSpPr>
            <p:nvPr/>
          </p:nvSpPr>
          <p:spPr bwMode="auto">
            <a:xfrm>
              <a:off x="6316239" y="4648445"/>
              <a:ext cx="100363" cy="229619"/>
            </a:xfrm>
            <a:custGeom>
              <a:avLst/>
              <a:gdLst>
                <a:gd name="T0" fmla="*/ 26 w 28"/>
                <a:gd name="T1" fmla="*/ 64 h 64"/>
                <a:gd name="T2" fmla="*/ 3 w 28"/>
                <a:gd name="T3" fmla="*/ 47 h 64"/>
                <a:gd name="T4" fmla="*/ 3 w 28"/>
                <a:gd name="T5" fmla="*/ 47 h 64"/>
                <a:gd name="T6" fmla="*/ 0 w 28"/>
                <a:gd name="T7" fmla="*/ 31 h 64"/>
                <a:gd name="T8" fmla="*/ 0 w 28"/>
                <a:gd name="T9" fmla="*/ 31 h 64"/>
                <a:gd name="T10" fmla="*/ 4 w 28"/>
                <a:gd name="T11" fmla="*/ 15 h 64"/>
                <a:gd name="T12" fmla="*/ 4 w 28"/>
                <a:gd name="T13" fmla="*/ 15 h 64"/>
                <a:gd name="T14" fmla="*/ 25 w 28"/>
                <a:gd name="T15" fmla="*/ 0 h 64"/>
                <a:gd name="T16" fmla="*/ 25 w 28"/>
                <a:gd name="T17" fmla="*/ 0 h 64"/>
                <a:gd name="T18" fmla="*/ 27 w 28"/>
                <a:gd name="T19" fmla="*/ 0 h 64"/>
                <a:gd name="T20" fmla="*/ 27 w 28"/>
                <a:gd name="T21" fmla="*/ 0 h 64"/>
                <a:gd name="T22" fmla="*/ 27 w 28"/>
                <a:gd name="T23" fmla="*/ 2 h 64"/>
                <a:gd name="T24" fmla="*/ 27 w 28"/>
                <a:gd name="T25" fmla="*/ 2 h 64"/>
                <a:gd name="T26" fmla="*/ 28 w 28"/>
                <a:gd name="T27" fmla="*/ 16 h 64"/>
                <a:gd name="T28" fmla="*/ 26 w 28"/>
                <a:gd name="T29" fmla="*/ 18 h 64"/>
                <a:gd name="T30" fmla="*/ 26 w 28"/>
                <a:gd name="T31" fmla="*/ 18 h 64"/>
                <a:gd name="T32" fmla="*/ 14 w 28"/>
                <a:gd name="T33" fmla="*/ 32 h 64"/>
                <a:gd name="T34" fmla="*/ 14 w 28"/>
                <a:gd name="T35" fmla="*/ 32 h 64"/>
                <a:gd name="T36" fmla="*/ 15 w 28"/>
                <a:gd name="T37" fmla="*/ 35 h 64"/>
                <a:gd name="T38" fmla="*/ 15 w 28"/>
                <a:gd name="T39" fmla="*/ 35 h 64"/>
                <a:gd name="T40" fmla="*/ 21 w 28"/>
                <a:gd name="T41" fmla="*/ 45 h 64"/>
                <a:gd name="T42" fmla="*/ 21 w 28"/>
                <a:gd name="T43" fmla="*/ 45 h 64"/>
                <a:gd name="T44" fmla="*/ 26 w 28"/>
                <a:gd name="T45" fmla="*/ 47 h 64"/>
                <a:gd name="T46" fmla="*/ 26 w 28"/>
                <a:gd name="T47" fmla="*/ 47 h 64"/>
                <a:gd name="T48" fmla="*/ 28 w 28"/>
                <a:gd name="T49" fmla="*/ 49 h 64"/>
                <a:gd name="T50" fmla="*/ 28 w 28"/>
                <a:gd name="T51" fmla="*/ 49 h 64"/>
                <a:gd name="T52" fmla="*/ 28 w 28"/>
                <a:gd name="T53" fmla="*/ 62 h 64"/>
                <a:gd name="T54" fmla="*/ 27 w 28"/>
                <a:gd name="T55" fmla="*/ 63 h 64"/>
                <a:gd name="T56" fmla="*/ 27 w 28"/>
                <a:gd name="T57" fmla="*/ 63 h 64"/>
                <a:gd name="T58" fmla="*/ 26 w 28"/>
                <a:gd name="T59" fmla="*/ 64 h 64"/>
                <a:gd name="T60" fmla="*/ 26 w 28"/>
                <a:gd name="T61" fmla="*/ 64 h 64"/>
                <a:gd name="T62" fmla="*/ 26 w 28"/>
                <a:gd name="T63" fmla="*/ 64 h 64"/>
                <a:gd name="T64" fmla="*/ 19 w 28"/>
                <a:gd name="T65" fmla="*/ 7 h 64"/>
                <a:gd name="T66" fmla="*/ 8 w 28"/>
                <a:gd name="T67" fmla="*/ 17 h 64"/>
                <a:gd name="T68" fmla="*/ 8 w 28"/>
                <a:gd name="T69" fmla="*/ 17 h 64"/>
                <a:gd name="T70" fmla="*/ 4 w 28"/>
                <a:gd name="T71" fmla="*/ 31 h 64"/>
                <a:gd name="T72" fmla="*/ 4 w 28"/>
                <a:gd name="T73" fmla="*/ 31 h 64"/>
                <a:gd name="T74" fmla="*/ 7 w 28"/>
                <a:gd name="T75" fmla="*/ 45 h 64"/>
                <a:gd name="T76" fmla="*/ 7 w 28"/>
                <a:gd name="T77" fmla="*/ 45 h 64"/>
                <a:gd name="T78" fmla="*/ 24 w 28"/>
                <a:gd name="T79" fmla="*/ 59 h 64"/>
                <a:gd name="T80" fmla="*/ 24 w 28"/>
                <a:gd name="T81" fmla="*/ 59 h 64"/>
                <a:gd name="T82" fmla="*/ 24 w 28"/>
                <a:gd name="T83" fmla="*/ 50 h 64"/>
                <a:gd name="T84" fmla="*/ 11 w 28"/>
                <a:gd name="T85" fmla="*/ 36 h 64"/>
                <a:gd name="T86" fmla="*/ 11 w 28"/>
                <a:gd name="T87" fmla="*/ 36 h 64"/>
                <a:gd name="T88" fmla="*/ 10 w 28"/>
                <a:gd name="T89" fmla="*/ 32 h 64"/>
                <a:gd name="T90" fmla="*/ 10 w 28"/>
                <a:gd name="T91" fmla="*/ 32 h 64"/>
                <a:gd name="T92" fmla="*/ 24 w 28"/>
                <a:gd name="T93" fmla="*/ 15 h 64"/>
                <a:gd name="T94" fmla="*/ 24 w 28"/>
                <a:gd name="T95" fmla="*/ 15 h 64"/>
                <a:gd name="T96" fmla="*/ 23 w 28"/>
                <a:gd name="T97" fmla="*/ 5 h 64"/>
                <a:gd name="T98" fmla="*/ 19 w 28"/>
                <a:gd name="T99" fmla="*/ 7 h 64"/>
                <a:gd name="T100" fmla="*/ 23 w 28"/>
                <a:gd name="T101" fmla="*/ 2 h 64"/>
                <a:gd name="T102" fmla="*/ 25 w 28"/>
                <a:gd name="T103" fmla="*/ 2 h 64"/>
                <a:gd name="T104" fmla="*/ 23 w 28"/>
                <a:gd name="T10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64">
                  <a:moveTo>
                    <a:pt x="26" y="64"/>
                  </a:moveTo>
                  <a:cubicBezTo>
                    <a:pt x="17" y="61"/>
                    <a:pt x="8" y="5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2"/>
                    <a:pt x="0" y="37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1" y="20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4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0" y="21"/>
                    <a:pt x="14" y="25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40"/>
                    <a:pt x="18" y="4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8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lose/>
                  <a:moveTo>
                    <a:pt x="19" y="7"/>
                  </a:moveTo>
                  <a:cubicBezTo>
                    <a:pt x="15" y="9"/>
                    <a:pt x="10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2"/>
                    <a:pt x="4" y="27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6"/>
                    <a:pt x="5" y="40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1" y="53"/>
                    <a:pt x="17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49"/>
                    <a:pt x="12" y="4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10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3"/>
                    <a:pt x="17" y="18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6"/>
                    <a:pt x="19" y="7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3"/>
            <p:cNvSpPr/>
            <p:nvPr/>
          </p:nvSpPr>
          <p:spPr bwMode="auto">
            <a:xfrm>
              <a:off x="6360338" y="4704709"/>
              <a:ext cx="50182" cy="120132"/>
            </a:xfrm>
            <a:custGeom>
              <a:avLst/>
              <a:gdLst>
                <a:gd name="T0" fmla="*/ 14 w 14"/>
                <a:gd name="T1" fmla="*/ 0 h 33"/>
                <a:gd name="T2" fmla="*/ 1 w 14"/>
                <a:gd name="T3" fmla="*/ 14 h 33"/>
                <a:gd name="T4" fmla="*/ 14 w 14"/>
                <a:gd name="T5" fmla="*/ 33 h 33"/>
                <a:gd name="T6" fmla="*/ 14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14" y="0"/>
                    <a:pt x="1" y="5"/>
                    <a:pt x="1" y="14"/>
                  </a:cubicBezTo>
                  <a:cubicBezTo>
                    <a:pt x="0" y="24"/>
                    <a:pt x="6" y="32"/>
                    <a:pt x="14" y="3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44"/>
            <p:cNvSpPr/>
            <p:nvPr/>
          </p:nvSpPr>
          <p:spPr bwMode="auto">
            <a:xfrm>
              <a:off x="6255413" y="4580016"/>
              <a:ext cx="165751" cy="369519"/>
            </a:xfrm>
            <a:custGeom>
              <a:avLst/>
              <a:gdLst>
                <a:gd name="T0" fmla="*/ 44 w 46"/>
                <a:gd name="T1" fmla="*/ 103 h 103"/>
                <a:gd name="T2" fmla="*/ 22 w 46"/>
                <a:gd name="T3" fmla="*/ 97 h 103"/>
                <a:gd name="T4" fmla="*/ 22 w 46"/>
                <a:gd name="T5" fmla="*/ 97 h 103"/>
                <a:gd name="T6" fmla="*/ 0 w 46"/>
                <a:gd name="T7" fmla="*/ 54 h 103"/>
                <a:gd name="T8" fmla="*/ 0 w 46"/>
                <a:gd name="T9" fmla="*/ 54 h 103"/>
                <a:gd name="T10" fmla="*/ 0 w 46"/>
                <a:gd name="T11" fmla="*/ 51 h 103"/>
                <a:gd name="T12" fmla="*/ 0 w 46"/>
                <a:gd name="T13" fmla="*/ 51 h 103"/>
                <a:gd name="T14" fmla="*/ 22 w 46"/>
                <a:gd name="T15" fmla="*/ 7 h 103"/>
                <a:gd name="T16" fmla="*/ 22 w 46"/>
                <a:gd name="T17" fmla="*/ 7 h 103"/>
                <a:gd name="T18" fmla="*/ 43 w 46"/>
                <a:gd name="T19" fmla="*/ 0 h 103"/>
                <a:gd name="T20" fmla="*/ 43 w 46"/>
                <a:gd name="T21" fmla="*/ 0 h 103"/>
                <a:gd name="T22" fmla="*/ 45 w 46"/>
                <a:gd name="T23" fmla="*/ 2 h 103"/>
                <a:gd name="T24" fmla="*/ 45 w 46"/>
                <a:gd name="T25" fmla="*/ 2 h 103"/>
                <a:gd name="T26" fmla="*/ 43 w 46"/>
                <a:gd name="T27" fmla="*/ 4 h 103"/>
                <a:gd name="T28" fmla="*/ 43 w 46"/>
                <a:gd name="T29" fmla="*/ 4 h 103"/>
                <a:gd name="T30" fmla="*/ 37 w 46"/>
                <a:gd name="T31" fmla="*/ 5 h 103"/>
                <a:gd name="T32" fmla="*/ 37 w 46"/>
                <a:gd name="T33" fmla="*/ 5 h 103"/>
                <a:gd name="T34" fmla="*/ 24 w 46"/>
                <a:gd name="T35" fmla="*/ 10 h 103"/>
                <a:gd name="T36" fmla="*/ 24 w 46"/>
                <a:gd name="T37" fmla="*/ 10 h 103"/>
                <a:gd name="T38" fmla="*/ 4 w 46"/>
                <a:gd name="T39" fmla="*/ 51 h 103"/>
                <a:gd name="T40" fmla="*/ 4 w 46"/>
                <a:gd name="T41" fmla="*/ 51 h 103"/>
                <a:gd name="T42" fmla="*/ 4 w 46"/>
                <a:gd name="T43" fmla="*/ 54 h 103"/>
                <a:gd name="T44" fmla="*/ 4 w 46"/>
                <a:gd name="T45" fmla="*/ 54 h 103"/>
                <a:gd name="T46" fmla="*/ 24 w 46"/>
                <a:gd name="T47" fmla="*/ 93 h 103"/>
                <a:gd name="T48" fmla="*/ 24 w 46"/>
                <a:gd name="T49" fmla="*/ 93 h 103"/>
                <a:gd name="T50" fmla="*/ 44 w 46"/>
                <a:gd name="T51" fmla="*/ 99 h 103"/>
                <a:gd name="T52" fmla="*/ 44 w 46"/>
                <a:gd name="T53" fmla="*/ 99 h 103"/>
                <a:gd name="T54" fmla="*/ 46 w 46"/>
                <a:gd name="T55" fmla="*/ 101 h 103"/>
                <a:gd name="T56" fmla="*/ 46 w 46"/>
                <a:gd name="T57" fmla="*/ 101 h 103"/>
                <a:gd name="T58" fmla="*/ 44 w 46"/>
                <a:gd name="T59" fmla="*/ 103 h 103"/>
                <a:gd name="T60" fmla="*/ 44 w 46"/>
                <a:gd name="T61" fmla="*/ 103 h 103"/>
                <a:gd name="T62" fmla="*/ 44 w 46"/>
                <a:gd name="T6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103">
                  <a:moveTo>
                    <a:pt x="44" y="103"/>
                  </a:moveTo>
                  <a:cubicBezTo>
                    <a:pt x="43" y="103"/>
                    <a:pt x="33" y="103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11" y="90"/>
                    <a:pt x="0" y="7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26"/>
                    <a:pt x="11" y="13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1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4" y="6"/>
                    <a:pt x="29" y="7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5" y="16"/>
                    <a:pt x="5" y="2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76"/>
                    <a:pt x="14" y="87"/>
                    <a:pt x="24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3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6" y="100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45"/>
            <p:cNvSpPr/>
            <p:nvPr/>
          </p:nvSpPr>
          <p:spPr bwMode="auto">
            <a:xfrm>
              <a:off x="6316239" y="4648445"/>
              <a:ext cx="97322" cy="229619"/>
            </a:xfrm>
            <a:custGeom>
              <a:avLst/>
              <a:gdLst>
                <a:gd name="T0" fmla="*/ 25 w 27"/>
                <a:gd name="T1" fmla="*/ 64 h 64"/>
                <a:gd name="T2" fmla="*/ 0 w 27"/>
                <a:gd name="T3" fmla="*/ 31 h 64"/>
                <a:gd name="T4" fmla="*/ 0 w 27"/>
                <a:gd name="T5" fmla="*/ 31 h 64"/>
                <a:gd name="T6" fmla="*/ 0 w 27"/>
                <a:gd name="T7" fmla="*/ 30 h 64"/>
                <a:gd name="T8" fmla="*/ 0 w 27"/>
                <a:gd name="T9" fmla="*/ 30 h 64"/>
                <a:gd name="T10" fmla="*/ 25 w 27"/>
                <a:gd name="T11" fmla="*/ 0 h 64"/>
                <a:gd name="T12" fmla="*/ 25 w 27"/>
                <a:gd name="T13" fmla="*/ 0 h 64"/>
                <a:gd name="T14" fmla="*/ 25 w 27"/>
                <a:gd name="T15" fmla="*/ 0 h 64"/>
                <a:gd name="T16" fmla="*/ 27 w 27"/>
                <a:gd name="T17" fmla="*/ 1 h 64"/>
                <a:gd name="T18" fmla="*/ 27 w 27"/>
                <a:gd name="T19" fmla="*/ 1 h 64"/>
                <a:gd name="T20" fmla="*/ 26 w 27"/>
                <a:gd name="T21" fmla="*/ 4 h 64"/>
                <a:gd name="T22" fmla="*/ 26 w 27"/>
                <a:gd name="T23" fmla="*/ 4 h 64"/>
                <a:gd name="T24" fmla="*/ 22 w 27"/>
                <a:gd name="T25" fmla="*/ 5 h 64"/>
                <a:gd name="T26" fmla="*/ 22 w 27"/>
                <a:gd name="T27" fmla="*/ 5 h 64"/>
                <a:gd name="T28" fmla="*/ 15 w 27"/>
                <a:gd name="T29" fmla="*/ 9 h 64"/>
                <a:gd name="T30" fmla="*/ 15 w 27"/>
                <a:gd name="T31" fmla="*/ 9 h 64"/>
                <a:gd name="T32" fmla="*/ 4 w 27"/>
                <a:gd name="T33" fmla="*/ 30 h 64"/>
                <a:gd name="T34" fmla="*/ 4 w 27"/>
                <a:gd name="T35" fmla="*/ 30 h 64"/>
                <a:gd name="T36" fmla="*/ 4 w 27"/>
                <a:gd name="T37" fmla="*/ 31 h 64"/>
                <a:gd name="T38" fmla="*/ 4 w 27"/>
                <a:gd name="T39" fmla="*/ 31 h 64"/>
                <a:gd name="T40" fmla="*/ 26 w 27"/>
                <a:gd name="T41" fmla="*/ 60 h 64"/>
                <a:gd name="T42" fmla="*/ 26 w 27"/>
                <a:gd name="T43" fmla="*/ 60 h 64"/>
                <a:gd name="T44" fmla="*/ 27 w 27"/>
                <a:gd name="T45" fmla="*/ 62 h 64"/>
                <a:gd name="T46" fmla="*/ 27 w 27"/>
                <a:gd name="T47" fmla="*/ 62 h 64"/>
                <a:gd name="T48" fmla="*/ 25 w 27"/>
                <a:gd name="T49" fmla="*/ 64 h 64"/>
                <a:gd name="T50" fmla="*/ 25 w 27"/>
                <a:gd name="T51" fmla="*/ 64 h 64"/>
                <a:gd name="T52" fmla="*/ 25 w 27"/>
                <a:gd name="T5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4">
                  <a:moveTo>
                    <a:pt x="25" y="64"/>
                  </a:moveTo>
                  <a:cubicBezTo>
                    <a:pt x="19" y="63"/>
                    <a:pt x="0" y="5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6"/>
                    <a:pt x="18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13"/>
                    <a:pt x="4" y="1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21" y="5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46"/>
            <p:cNvSpPr/>
            <p:nvPr/>
          </p:nvSpPr>
          <p:spPr bwMode="auto">
            <a:xfrm>
              <a:off x="6374024" y="4748808"/>
              <a:ext cx="47140" cy="47140"/>
            </a:xfrm>
            <a:custGeom>
              <a:avLst/>
              <a:gdLst>
                <a:gd name="T0" fmla="*/ 12 w 13"/>
                <a:gd name="T1" fmla="*/ 4 h 13"/>
                <a:gd name="T2" fmla="*/ 6 w 13"/>
                <a:gd name="T3" fmla="*/ 0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6" y="0"/>
                  </a:cubicBezTo>
                  <a:cubicBezTo>
                    <a:pt x="2" y="0"/>
                    <a:pt x="0" y="8"/>
                    <a:pt x="5" y="10"/>
                  </a:cubicBezTo>
                  <a:cubicBezTo>
                    <a:pt x="10" y="13"/>
                    <a:pt x="13" y="7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47"/>
            <p:cNvSpPr>
              <a:spLocks noEditPoints="1"/>
            </p:cNvSpPr>
            <p:nvPr/>
          </p:nvSpPr>
          <p:spPr bwMode="auto">
            <a:xfrm>
              <a:off x="6374024" y="4741205"/>
              <a:ext cx="50182" cy="54744"/>
            </a:xfrm>
            <a:custGeom>
              <a:avLst/>
              <a:gdLst>
                <a:gd name="T0" fmla="*/ 4 w 14"/>
                <a:gd name="T1" fmla="*/ 14 h 15"/>
                <a:gd name="T2" fmla="*/ 0 w 14"/>
                <a:gd name="T3" fmla="*/ 7 h 15"/>
                <a:gd name="T4" fmla="*/ 0 w 14"/>
                <a:gd name="T5" fmla="*/ 7 h 15"/>
                <a:gd name="T6" fmla="*/ 6 w 14"/>
                <a:gd name="T7" fmla="*/ 0 h 15"/>
                <a:gd name="T8" fmla="*/ 6 w 14"/>
                <a:gd name="T9" fmla="*/ 0 h 15"/>
                <a:gd name="T10" fmla="*/ 6 w 14"/>
                <a:gd name="T11" fmla="*/ 0 h 15"/>
                <a:gd name="T12" fmla="*/ 6 w 14"/>
                <a:gd name="T13" fmla="*/ 0 h 15"/>
                <a:gd name="T14" fmla="*/ 14 w 14"/>
                <a:gd name="T15" fmla="*/ 5 h 15"/>
                <a:gd name="T16" fmla="*/ 14 w 14"/>
                <a:gd name="T17" fmla="*/ 5 h 15"/>
                <a:gd name="T18" fmla="*/ 12 w 14"/>
                <a:gd name="T19" fmla="*/ 6 h 15"/>
                <a:gd name="T20" fmla="*/ 10 w 14"/>
                <a:gd name="T21" fmla="*/ 6 h 15"/>
                <a:gd name="T22" fmla="*/ 12 w 14"/>
                <a:gd name="T23" fmla="*/ 6 h 15"/>
                <a:gd name="T24" fmla="*/ 14 w 14"/>
                <a:gd name="T25" fmla="*/ 5 h 15"/>
                <a:gd name="T26" fmla="*/ 14 w 14"/>
                <a:gd name="T27" fmla="*/ 5 h 15"/>
                <a:gd name="T28" fmla="*/ 14 w 14"/>
                <a:gd name="T29" fmla="*/ 7 h 15"/>
                <a:gd name="T30" fmla="*/ 14 w 14"/>
                <a:gd name="T31" fmla="*/ 7 h 15"/>
                <a:gd name="T32" fmla="*/ 7 w 14"/>
                <a:gd name="T33" fmla="*/ 15 h 15"/>
                <a:gd name="T34" fmla="*/ 7 w 14"/>
                <a:gd name="T35" fmla="*/ 15 h 15"/>
                <a:gd name="T36" fmla="*/ 4 w 14"/>
                <a:gd name="T37" fmla="*/ 14 h 15"/>
                <a:gd name="T38" fmla="*/ 4 w 14"/>
                <a:gd name="T39" fmla="*/ 7 h 15"/>
                <a:gd name="T40" fmla="*/ 6 w 14"/>
                <a:gd name="T41" fmla="*/ 11 h 15"/>
                <a:gd name="T42" fmla="*/ 6 w 14"/>
                <a:gd name="T43" fmla="*/ 11 h 15"/>
                <a:gd name="T44" fmla="*/ 7 w 14"/>
                <a:gd name="T45" fmla="*/ 11 h 15"/>
                <a:gd name="T46" fmla="*/ 7 w 14"/>
                <a:gd name="T47" fmla="*/ 11 h 15"/>
                <a:gd name="T48" fmla="*/ 9 w 14"/>
                <a:gd name="T49" fmla="*/ 10 h 15"/>
                <a:gd name="T50" fmla="*/ 9 w 14"/>
                <a:gd name="T51" fmla="*/ 10 h 15"/>
                <a:gd name="T52" fmla="*/ 10 w 14"/>
                <a:gd name="T53" fmla="*/ 7 h 15"/>
                <a:gd name="T54" fmla="*/ 10 w 14"/>
                <a:gd name="T55" fmla="*/ 7 h 15"/>
                <a:gd name="T56" fmla="*/ 10 w 14"/>
                <a:gd name="T57" fmla="*/ 6 h 15"/>
                <a:gd name="T58" fmla="*/ 10 w 14"/>
                <a:gd name="T59" fmla="*/ 6 h 15"/>
                <a:gd name="T60" fmla="*/ 10 w 14"/>
                <a:gd name="T61" fmla="*/ 6 h 15"/>
                <a:gd name="T62" fmla="*/ 10 w 14"/>
                <a:gd name="T63" fmla="*/ 6 h 15"/>
                <a:gd name="T64" fmla="*/ 10 w 14"/>
                <a:gd name="T65" fmla="*/ 5 h 15"/>
                <a:gd name="T66" fmla="*/ 10 w 14"/>
                <a:gd name="T67" fmla="*/ 5 h 15"/>
                <a:gd name="T68" fmla="*/ 6 w 14"/>
                <a:gd name="T69" fmla="*/ 4 h 15"/>
                <a:gd name="T70" fmla="*/ 6 w 14"/>
                <a:gd name="T71" fmla="*/ 4 h 15"/>
                <a:gd name="T72" fmla="*/ 6 w 14"/>
                <a:gd name="T73" fmla="*/ 4 h 15"/>
                <a:gd name="T74" fmla="*/ 4 w 14"/>
                <a:gd name="T7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15">
                  <a:moveTo>
                    <a:pt x="4" y="14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lose/>
                  <a:moveTo>
                    <a:pt x="4" y="7"/>
                  </a:moveTo>
                  <a:cubicBezTo>
                    <a:pt x="4" y="8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48"/>
            <p:cNvSpPr/>
            <p:nvPr/>
          </p:nvSpPr>
          <p:spPr bwMode="auto">
            <a:xfrm>
              <a:off x="6352735" y="4698627"/>
              <a:ext cx="60826" cy="132297"/>
            </a:xfrm>
            <a:custGeom>
              <a:avLst/>
              <a:gdLst>
                <a:gd name="T0" fmla="*/ 14 w 17"/>
                <a:gd name="T1" fmla="*/ 37 h 37"/>
                <a:gd name="T2" fmla="*/ 0 w 17"/>
                <a:gd name="T3" fmla="*/ 20 h 37"/>
                <a:gd name="T4" fmla="*/ 0 w 17"/>
                <a:gd name="T5" fmla="*/ 20 h 37"/>
                <a:gd name="T6" fmla="*/ 0 w 17"/>
                <a:gd name="T7" fmla="*/ 18 h 37"/>
                <a:gd name="T8" fmla="*/ 0 w 17"/>
                <a:gd name="T9" fmla="*/ 18 h 37"/>
                <a:gd name="T10" fmla="*/ 15 w 17"/>
                <a:gd name="T11" fmla="*/ 1 h 37"/>
                <a:gd name="T12" fmla="*/ 15 w 17"/>
                <a:gd name="T13" fmla="*/ 1 h 37"/>
                <a:gd name="T14" fmla="*/ 15 w 17"/>
                <a:gd name="T15" fmla="*/ 1 h 37"/>
                <a:gd name="T16" fmla="*/ 17 w 17"/>
                <a:gd name="T17" fmla="*/ 2 h 37"/>
                <a:gd name="T18" fmla="*/ 17 w 17"/>
                <a:gd name="T19" fmla="*/ 2 h 37"/>
                <a:gd name="T20" fmla="*/ 16 w 17"/>
                <a:gd name="T21" fmla="*/ 5 h 37"/>
                <a:gd name="T22" fmla="*/ 16 w 17"/>
                <a:gd name="T23" fmla="*/ 5 h 37"/>
                <a:gd name="T24" fmla="*/ 10 w 17"/>
                <a:gd name="T25" fmla="*/ 7 h 37"/>
                <a:gd name="T26" fmla="*/ 10 w 17"/>
                <a:gd name="T27" fmla="*/ 7 h 37"/>
                <a:gd name="T28" fmla="*/ 4 w 17"/>
                <a:gd name="T29" fmla="*/ 18 h 37"/>
                <a:gd name="T30" fmla="*/ 4 w 17"/>
                <a:gd name="T31" fmla="*/ 18 h 37"/>
                <a:gd name="T32" fmla="*/ 4 w 17"/>
                <a:gd name="T33" fmla="*/ 19 h 37"/>
                <a:gd name="T34" fmla="*/ 4 w 17"/>
                <a:gd name="T35" fmla="*/ 19 h 37"/>
                <a:gd name="T36" fmla="*/ 10 w 17"/>
                <a:gd name="T37" fmla="*/ 30 h 37"/>
                <a:gd name="T38" fmla="*/ 10 w 17"/>
                <a:gd name="T39" fmla="*/ 30 h 37"/>
                <a:gd name="T40" fmla="*/ 15 w 17"/>
                <a:gd name="T41" fmla="*/ 33 h 37"/>
                <a:gd name="T42" fmla="*/ 15 w 17"/>
                <a:gd name="T43" fmla="*/ 33 h 37"/>
                <a:gd name="T44" fmla="*/ 16 w 17"/>
                <a:gd name="T45" fmla="*/ 35 h 37"/>
                <a:gd name="T46" fmla="*/ 16 w 17"/>
                <a:gd name="T47" fmla="*/ 35 h 37"/>
                <a:gd name="T48" fmla="*/ 14 w 17"/>
                <a:gd name="T49" fmla="*/ 37 h 37"/>
                <a:gd name="T50" fmla="*/ 14 w 17"/>
                <a:gd name="T51" fmla="*/ 37 h 37"/>
                <a:gd name="T52" fmla="*/ 14 w 17"/>
                <a:gd name="T5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37">
                  <a:moveTo>
                    <a:pt x="14" y="37"/>
                  </a:moveTo>
                  <a:cubicBezTo>
                    <a:pt x="14" y="37"/>
                    <a:pt x="1" y="3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10"/>
                    <a:pt x="4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5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7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49"/>
            <p:cNvSpPr/>
            <p:nvPr/>
          </p:nvSpPr>
          <p:spPr bwMode="auto">
            <a:xfrm>
              <a:off x="6539775" y="3126269"/>
              <a:ext cx="302610" cy="716229"/>
            </a:xfrm>
            <a:custGeom>
              <a:avLst/>
              <a:gdLst>
                <a:gd name="T0" fmla="*/ 2 w 84"/>
                <a:gd name="T1" fmla="*/ 10 h 199"/>
                <a:gd name="T2" fmla="*/ 0 w 84"/>
                <a:gd name="T3" fmla="*/ 6 h 199"/>
                <a:gd name="T4" fmla="*/ 3 w 84"/>
                <a:gd name="T5" fmla="*/ 2 h 199"/>
                <a:gd name="T6" fmla="*/ 37 w 84"/>
                <a:gd name="T7" fmla="*/ 11 h 199"/>
                <a:gd name="T8" fmla="*/ 76 w 84"/>
                <a:gd name="T9" fmla="*/ 74 h 199"/>
                <a:gd name="T10" fmla="*/ 83 w 84"/>
                <a:gd name="T11" fmla="*/ 150 h 199"/>
                <a:gd name="T12" fmla="*/ 81 w 84"/>
                <a:gd name="T13" fmla="*/ 199 h 199"/>
                <a:gd name="T14" fmla="*/ 73 w 84"/>
                <a:gd name="T15" fmla="*/ 192 h 199"/>
                <a:gd name="T16" fmla="*/ 74 w 84"/>
                <a:gd name="T17" fmla="*/ 125 h 199"/>
                <a:gd name="T18" fmla="*/ 45 w 84"/>
                <a:gd name="T19" fmla="*/ 35 h 199"/>
                <a:gd name="T20" fmla="*/ 2 w 84"/>
                <a:gd name="T21" fmla="*/ 1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99">
                  <a:moveTo>
                    <a:pt x="2" y="10"/>
                  </a:moveTo>
                  <a:cubicBezTo>
                    <a:pt x="2" y="10"/>
                    <a:pt x="0" y="9"/>
                    <a:pt x="0" y="6"/>
                  </a:cubicBezTo>
                  <a:cubicBezTo>
                    <a:pt x="0" y="3"/>
                    <a:pt x="3" y="2"/>
                    <a:pt x="3" y="2"/>
                  </a:cubicBezTo>
                  <a:cubicBezTo>
                    <a:pt x="3" y="2"/>
                    <a:pt x="17" y="0"/>
                    <a:pt x="37" y="11"/>
                  </a:cubicBezTo>
                  <a:cubicBezTo>
                    <a:pt x="56" y="21"/>
                    <a:pt x="71" y="47"/>
                    <a:pt x="76" y="74"/>
                  </a:cubicBezTo>
                  <a:cubicBezTo>
                    <a:pt x="81" y="101"/>
                    <a:pt x="84" y="131"/>
                    <a:pt x="83" y="150"/>
                  </a:cubicBezTo>
                  <a:cubicBezTo>
                    <a:pt x="82" y="169"/>
                    <a:pt x="81" y="199"/>
                    <a:pt x="81" y="199"/>
                  </a:cubicBezTo>
                  <a:cubicBezTo>
                    <a:pt x="81" y="199"/>
                    <a:pt x="73" y="192"/>
                    <a:pt x="73" y="192"/>
                  </a:cubicBezTo>
                  <a:cubicBezTo>
                    <a:pt x="73" y="192"/>
                    <a:pt x="78" y="162"/>
                    <a:pt x="74" y="125"/>
                  </a:cubicBezTo>
                  <a:cubicBezTo>
                    <a:pt x="71" y="88"/>
                    <a:pt x="67" y="63"/>
                    <a:pt x="45" y="35"/>
                  </a:cubicBezTo>
                  <a:cubicBezTo>
                    <a:pt x="45" y="35"/>
                    <a:pt x="29" y="15"/>
                    <a:pt x="2" y="10"/>
                  </a:cubicBezTo>
                  <a:close/>
                </a:path>
              </a:pathLst>
            </a:custGeom>
            <a:solidFill>
              <a:srgbClr val="CC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50"/>
            <p:cNvSpPr/>
            <p:nvPr/>
          </p:nvSpPr>
          <p:spPr bwMode="auto">
            <a:xfrm>
              <a:off x="6410519" y="3147558"/>
              <a:ext cx="690378" cy="1906902"/>
            </a:xfrm>
            <a:custGeom>
              <a:avLst/>
              <a:gdLst>
                <a:gd name="T0" fmla="*/ 21 w 192"/>
                <a:gd name="T1" fmla="*/ 17 h 530"/>
                <a:gd name="T2" fmla="*/ 20 w 192"/>
                <a:gd name="T3" fmla="*/ 5 h 530"/>
                <a:gd name="T4" fmla="*/ 37 w 192"/>
                <a:gd name="T5" fmla="*/ 4 h 530"/>
                <a:gd name="T6" fmla="*/ 71 w 192"/>
                <a:gd name="T7" fmla="*/ 19 h 530"/>
                <a:gd name="T8" fmla="*/ 103 w 192"/>
                <a:gd name="T9" fmla="*/ 72 h 530"/>
                <a:gd name="T10" fmla="*/ 112 w 192"/>
                <a:gd name="T11" fmla="*/ 139 h 530"/>
                <a:gd name="T12" fmla="*/ 109 w 192"/>
                <a:gd name="T13" fmla="*/ 186 h 530"/>
                <a:gd name="T14" fmla="*/ 131 w 192"/>
                <a:gd name="T15" fmla="*/ 207 h 530"/>
                <a:gd name="T16" fmla="*/ 161 w 192"/>
                <a:gd name="T17" fmla="*/ 235 h 530"/>
                <a:gd name="T18" fmla="*/ 183 w 192"/>
                <a:gd name="T19" fmla="*/ 262 h 530"/>
                <a:gd name="T20" fmla="*/ 191 w 192"/>
                <a:gd name="T21" fmla="*/ 321 h 530"/>
                <a:gd name="T22" fmla="*/ 186 w 192"/>
                <a:gd name="T23" fmla="*/ 384 h 530"/>
                <a:gd name="T24" fmla="*/ 167 w 192"/>
                <a:gd name="T25" fmla="*/ 441 h 530"/>
                <a:gd name="T26" fmla="*/ 138 w 192"/>
                <a:gd name="T27" fmla="*/ 473 h 530"/>
                <a:gd name="T28" fmla="*/ 86 w 192"/>
                <a:gd name="T29" fmla="*/ 504 h 530"/>
                <a:gd name="T30" fmla="*/ 38 w 192"/>
                <a:gd name="T31" fmla="*/ 522 h 530"/>
                <a:gd name="T32" fmla="*/ 3 w 192"/>
                <a:gd name="T33" fmla="*/ 530 h 530"/>
                <a:gd name="T34" fmla="*/ 1 w 192"/>
                <a:gd name="T35" fmla="*/ 494 h 530"/>
                <a:gd name="T36" fmla="*/ 0 w 192"/>
                <a:gd name="T37" fmla="*/ 422 h 530"/>
                <a:gd name="T38" fmla="*/ 1 w 192"/>
                <a:gd name="T39" fmla="*/ 378 h 530"/>
                <a:gd name="T40" fmla="*/ 1 w 192"/>
                <a:gd name="T41" fmla="*/ 318 h 530"/>
                <a:gd name="T42" fmla="*/ 3 w 192"/>
                <a:gd name="T43" fmla="*/ 248 h 530"/>
                <a:gd name="T44" fmla="*/ 3 w 192"/>
                <a:gd name="T45" fmla="*/ 189 h 530"/>
                <a:gd name="T46" fmla="*/ 14 w 192"/>
                <a:gd name="T47" fmla="*/ 161 h 530"/>
                <a:gd name="T48" fmla="*/ 54 w 192"/>
                <a:gd name="T49" fmla="*/ 133 h 530"/>
                <a:gd name="T50" fmla="*/ 81 w 192"/>
                <a:gd name="T51" fmla="*/ 88 h 530"/>
                <a:gd name="T52" fmla="*/ 70 w 192"/>
                <a:gd name="T53" fmla="*/ 52 h 530"/>
                <a:gd name="T54" fmla="*/ 58 w 192"/>
                <a:gd name="T55" fmla="*/ 40 h 530"/>
                <a:gd name="T56" fmla="*/ 36 w 192"/>
                <a:gd name="T57" fmla="*/ 28 h 530"/>
                <a:gd name="T58" fmla="*/ 21 w 192"/>
                <a:gd name="T59" fmla="*/ 17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530">
                  <a:moveTo>
                    <a:pt x="21" y="17"/>
                  </a:moveTo>
                  <a:cubicBezTo>
                    <a:pt x="21" y="17"/>
                    <a:pt x="15" y="10"/>
                    <a:pt x="20" y="5"/>
                  </a:cubicBezTo>
                  <a:cubicBezTo>
                    <a:pt x="25" y="0"/>
                    <a:pt x="31" y="2"/>
                    <a:pt x="37" y="4"/>
                  </a:cubicBezTo>
                  <a:cubicBezTo>
                    <a:pt x="37" y="4"/>
                    <a:pt x="55" y="6"/>
                    <a:pt x="71" y="19"/>
                  </a:cubicBezTo>
                  <a:cubicBezTo>
                    <a:pt x="87" y="32"/>
                    <a:pt x="97" y="52"/>
                    <a:pt x="103" y="72"/>
                  </a:cubicBezTo>
                  <a:cubicBezTo>
                    <a:pt x="109" y="92"/>
                    <a:pt x="111" y="125"/>
                    <a:pt x="112" y="139"/>
                  </a:cubicBezTo>
                  <a:cubicBezTo>
                    <a:pt x="112" y="153"/>
                    <a:pt x="110" y="181"/>
                    <a:pt x="109" y="186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61" y="235"/>
                    <a:pt x="178" y="249"/>
                    <a:pt x="183" y="262"/>
                  </a:cubicBezTo>
                  <a:cubicBezTo>
                    <a:pt x="188" y="276"/>
                    <a:pt x="192" y="295"/>
                    <a:pt x="191" y="321"/>
                  </a:cubicBezTo>
                  <a:cubicBezTo>
                    <a:pt x="191" y="346"/>
                    <a:pt x="188" y="371"/>
                    <a:pt x="186" y="384"/>
                  </a:cubicBezTo>
                  <a:cubicBezTo>
                    <a:pt x="184" y="398"/>
                    <a:pt x="182" y="418"/>
                    <a:pt x="167" y="441"/>
                  </a:cubicBezTo>
                  <a:cubicBezTo>
                    <a:pt x="167" y="441"/>
                    <a:pt x="156" y="458"/>
                    <a:pt x="138" y="473"/>
                  </a:cubicBezTo>
                  <a:cubicBezTo>
                    <a:pt x="119" y="488"/>
                    <a:pt x="93" y="501"/>
                    <a:pt x="86" y="504"/>
                  </a:cubicBezTo>
                  <a:cubicBezTo>
                    <a:pt x="79" y="508"/>
                    <a:pt x="48" y="520"/>
                    <a:pt x="38" y="522"/>
                  </a:cubicBezTo>
                  <a:cubicBezTo>
                    <a:pt x="28" y="525"/>
                    <a:pt x="4" y="530"/>
                    <a:pt x="3" y="530"/>
                  </a:cubicBezTo>
                  <a:cubicBezTo>
                    <a:pt x="2" y="530"/>
                    <a:pt x="1" y="505"/>
                    <a:pt x="1" y="494"/>
                  </a:cubicBezTo>
                  <a:cubicBezTo>
                    <a:pt x="1" y="483"/>
                    <a:pt x="0" y="433"/>
                    <a:pt x="0" y="422"/>
                  </a:cubicBezTo>
                  <a:cubicBezTo>
                    <a:pt x="0" y="411"/>
                    <a:pt x="1" y="378"/>
                    <a:pt x="1" y="378"/>
                  </a:cubicBezTo>
                  <a:cubicBezTo>
                    <a:pt x="1" y="318"/>
                    <a:pt x="1" y="318"/>
                    <a:pt x="1" y="31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191"/>
                    <a:pt x="3" y="189"/>
                  </a:cubicBezTo>
                  <a:cubicBezTo>
                    <a:pt x="3" y="187"/>
                    <a:pt x="1" y="172"/>
                    <a:pt x="14" y="161"/>
                  </a:cubicBezTo>
                  <a:cubicBezTo>
                    <a:pt x="26" y="151"/>
                    <a:pt x="47" y="138"/>
                    <a:pt x="54" y="133"/>
                  </a:cubicBezTo>
                  <a:cubicBezTo>
                    <a:pt x="60" y="127"/>
                    <a:pt x="78" y="115"/>
                    <a:pt x="81" y="88"/>
                  </a:cubicBezTo>
                  <a:cubicBezTo>
                    <a:pt x="81" y="88"/>
                    <a:pt x="82" y="66"/>
                    <a:pt x="70" y="52"/>
                  </a:cubicBezTo>
                  <a:cubicBezTo>
                    <a:pt x="70" y="52"/>
                    <a:pt x="67" y="45"/>
                    <a:pt x="58" y="40"/>
                  </a:cubicBezTo>
                  <a:cubicBezTo>
                    <a:pt x="49" y="35"/>
                    <a:pt x="41" y="32"/>
                    <a:pt x="36" y="28"/>
                  </a:cubicBezTo>
                  <a:cubicBezTo>
                    <a:pt x="32" y="25"/>
                    <a:pt x="23" y="22"/>
                    <a:pt x="21" y="17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51"/>
            <p:cNvSpPr/>
            <p:nvPr/>
          </p:nvSpPr>
          <p:spPr bwMode="auto">
            <a:xfrm>
              <a:off x="6442453" y="3816647"/>
              <a:ext cx="621948" cy="874377"/>
            </a:xfrm>
            <a:custGeom>
              <a:avLst/>
              <a:gdLst>
                <a:gd name="T0" fmla="*/ 88 w 173"/>
                <a:gd name="T1" fmla="*/ 7 h 243"/>
                <a:gd name="T2" fmla="*/ 58 w 173"/>
                <a:gd name="T3" fmla="*/ 3 h 243"/>
                <a:gd name="T4" fmla="*/ 5 w 173"/>
                <a:gd name="T5" fmla="*/ 0 h 243"/>
                <a:gd name="T6" fmla="*/ 3 w 173"/>
                <a:gd name="T7" fmla="*/ 78 h 243"/>
                <a:gd name="T8" fmla="*/ 1 w 173"/>
                <a:gd name="T9" fmla="*/ 169 h 243"/>
                <a:gd name="T10" fmla="*/ 1 w 173"/>
                <a:gd name="T11" fmla="*/ 218 h 243"/>
                <a:gd name="T12" fmla="*/ 23 w 173"/>
                <a:gd name="T13" fmla="*/ 226 h 243"/>
                <a:gd name="T14" fmla="*/ 72 w 173"/>
                <a:gd name="T15" fmla="*/ 239 h 243"/>
                <a:gd name="T16" fmla="*/ 88 w 173"/>
                <a:gd name="T17" fmla="*/ 242 h 243"/>
                <a:gd name="T18" fmla="*/ 123 w 173"/>
                <a:gd name="T19" fmla="*/ 234 h 243"/>
                <a:gd name="T20" fmla="*/ 158 w 173"/>
                <a:gd name="T21" fmla="*/ 196 h 243"/>
                <a:gd name="T22" fmla="*/ 170 w 173"/>
                <a:gd name="T23" fmla="*/ 147 h 243"/>
                <a:gd name="T24" fmla="*/ 168 w 173"/>
                <a:gd name="T25" fmla="*/ 93 h 243"/>
                <a:gd name="T26" fmla="*/ 156 w 173"/>
                <a:gd name="T27" fmla="*/ 65 h 243"/>
                <a:gd name="T28" fmla="*/ 125 w 173"/>
                <a:gd name="T29" fmla="*/ 34 h 243"/>
                <a:gd name="T30" fmla="*/ 94 w 173"/>
                <a:gd name="T31" fmla="*/ 9 h 243"/>
                <a:gd name="T32" fmla="*/ 88 w 173"/>
                <a:gd name="T33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243">
                  <a:moveTo>
                    <a:pt x="88" y="7"/>
                  </a:moveTo>
                  <a:cubicBezTo>
                    <a:pt x="88" y="7"/>
                    <a:pt x="80" y="4"/>
                    <a:pt x="58" y="3"/>
                  </a:cubicBezTo>
                  <a:cubicBezTo>
                    <a:pt x="37" y="1"/>
                    <a:pt x="5" y="0"/>
                    <a:pt x="5" y="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69"/>
                    <a:pt x="0" y="218"/>
                    <a:pt x="1" y="218"/>
                  </a:cubicBezTo>
                  <a:cubicBezTo>
                    <a:pt x="2" y="219"/>
                    <a:pt x="13" y="224"/>
                    <a:pt x="23" y="226"/>
                  </a:cubicBezTo>
                  <a:cubicBezTo>
                    <a:pt x="32" y="229"/>
                    <a:pt x="69" y="239"/>
                    <a:pt x="72" y="239"/>
                  </a:cubicBezTo>
                  <a:cubicBezTo>
                    <a:pt x="75" y="240"/>
                    <a:pt x="81" y="243"/>
                    <a:pt x="88" y="242"/>
                  </a:cubicBezTo>
                  <a:cubicBezTo>
                    <a:pt x="95" y="242"/>
                    <a:pt x="105" y="242"/>
                    <a:pt x="123" y="234"/>
                  </a:cubicBezTo>
                  <a:cubicBezTo>
                    <a:pt x="140" y="226"/>
                    <a:pt x="153" y="208"/>
                    <a:pt x="158" y="196"/>
                  </a:cubicBezTo>
                  <a:cubicBezTo>
                    <a:pt x="163" y="184"/>
                    <a:pt x="168" y="169"/>
                    <a:pt x="170" y="147"/>
                  </a:cubicBezTo>
                  <a:cubicBezTo>
                    <a:pt x="173" y="124"/>
                    <a:pt x="172" y="111"/>
                    <a:pt x="168" y="93"/>
                  </a:cubicBezTo>
                  <a:cubicBezTo>
                    <a:pt x="164" y="76"/>
                    <a:pt x="159" y="69"/>
                    <a:pt x="156" y="65"/>
                  </a:cubicBezTo>
                  <a:cubicBezTo>
                    <a:pt x="152" y="60"/>
                    <a:pt x="129" y="38"/>
                    <a:pt x="125" y="34"/>
                  </a:cubicBezTo>
                  <a:cubicBezTo>
                    <a:pt x="121" y="31"/>
                    <a:pt x="96" y="10"/>
                    <a:pt x="94" y="9"/>
                  </a:cubicBezTo>
                  <a:cubicBezTo>
                    <a:pt x="92" y="8"/>
                    <a:pt x="88" y="7"/>
                    <a:pt x="88" y="7"/>
                  </a:cubicBezTo>
                  <a:close/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52"/>
            <p:cNvSpPr/>
            <p:nvPr/>
          </p:nvSpPr>
          <p:spPr bwMode="auto">
            <a:xfrm>
              <a:off x="6697923" y="3910927"/>
              <a:ext cx="337585" cy="406015"/>
            </a:xfrm>
            <a:custGeom>
              <a:avLst/>
              <a:gdLst>
                <a:gd name="T0" fmla="*/ 8 w 94"/>
                <a:gd name="T1" fmla="*/ 11 h 113"/>
                <a:gd name="T2" fmla="*/ 17 w 94"/>
                <a:gd name="T3" fmla="*/ 1 h 113"/>
                <a:gd name="T4" fmla="*/ 46 w 94"/>
                <a:gd name="T5" fmla="*/ 11 h 113"/>
                <a:gd name="T6" fmla="*/ 81 w 94"/>
                <a:gd name="T7" fmla="*/ 44 h 113"/>
                <a:gd name="T8" fmla="*/ 91 w 94"/>
                <a:gd name="T9" fmla="*/ 70 h 113"/>
                <a:gd name="T10" fmla="*/ 93 w 94"/>
                <a:gd name="T11" fmla="*/ 103 h 113"/>
                <a:gd name="T12" fmla="*/ 82 w 94"/>
                <a:gd name="T13" fmla="*/ 113 h 113"/>
                <a:gd name="T14" fmla="*/ 33 w 94"/>
                <a:gd name="T15" fmla="*/ 111 h 113"/>
                <a:gd name="T16" fmla="*/ 8 w 94"/>
                <a:gd name="T17" fmla="*/ 109 h 113"/>
                <a:gd name="T18" fmla="*/ 1 w 94"/>
                <a:gd name="T19" fmla="*/ 99 h 113"/>
                <a:gd name="T20" fmla="*/ 8 w 94"/>
                <a:gd name="T21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13">
                  <a:moveTo>
                    <a:pt x="8" y="11"/>
                  </a:moveTo>
                  <a:cubicBezTo>
                    <a:pt x="9" y="11"/>
                    <a:pt x="9" y="3"/>
                    <a:pt x="17" y="1"/>
                  </a:cubicBezTo>
                  <a:cubicBezTo>
                    <a:pt x="25" y="0"/>
                    <a:pt x="36" y="2"/>
                    <a:pt x="46" y="11"/>
                  </a:cubicBezTo>
                  <a:cubicBezTo>
                    <a:pt x="56" y="19"/>
                    <a:pt x="78" y="40"/>
                    <a:pt x="81" y="44"/>
                  </a:cubicBezTo>
                  <a:cubicBezTo>
                    <a:pt x="84" y="48"/>
                    <a:pt x="89" y="55"/>
                    <a:pt x="91" y="70"/>
                  </a:cubicBezTo>
                  <a:cubicBezTo>
                    <a:pt x="94" y="86"/>
                    <a:pt x="93" y="102"/>
                    <a:pt x="93" y="103"/>
                  </a:cubicBezTo>
                  <a:cubicBezTo>
                    <a:pt x="93" y="105"/>
                    <a:pt x="93" y="113"/>
                    <a:pt x="82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11"/>
                    <a:pt x="1" y="99"/>
                  </a:cubicBezTo>
                  <a:cubicBezTo>
                    <a:pt x="1" y="88"/>
                    <a:pt x="6" y="16"/>
                    <a:pt x="8" y="11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53"/>
            <p:cNvSpPr/>
            <p:nvPr/>
          </p:nvSpPr>
          <p:spPr bwMode="auto">
            <a:xfrm>
              <a:off x="6758750" y="3913969"/>
              <a:ext cx="47140" cy="39537"/>
            </a:xfrm>
            <a:custGeom>
              <a:avLst/>
              <a:gdLst>
                <a:gd name="T0" fmla="*/ 13 w 13"/>
                <a:gd name="T1" fmla="*/ 2 h 11"/>
                <a:gd name="T2" fmla="*/ 0 w 13"/>
                <a:gd name="T3" fmla="*/ 1 h 11"/>
                <a:gd name="T4" fmla="*/ 0 w 13"/>
                <a:gd name="T5" fmla="*/ 8 h 11"/>
                <a:gd name="T6" fmla="*/ 13 w 13"/>
                <a:gd name="T7" fmla="*/ 11 h 11"/>
                <a:gd name="T8" fmla="*/ 13 w 13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cubicBezTo>
                    <a:pt x="13" y="2"/>
                    <a:pt x="7" y="0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89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54"/>
            <p:cNvSpPr/>
            <p:nvPr/>
          </p:nvSpPr>
          <p:spPr bwMode="auto">
            <a:xfrm>
              <a:off x="6726816" y="3939820"/>
              <a:ext cx="150545" cy="45620"/>
            </a:xfrm>
            <a:custGeom>
              <a:avLst/>
              <a:gdLst>
                <a:gd name="T0" fmla="*/ 1 w 42"/>
                <a:gd name="T1" fmla="*/ 0 h 13"/>
                <a:gd name="T2" fmla="*/ 42 w 42"/>
                <a:gd name="T3" fmla="*/ 8 h 13"/>
                <a:gd name="T4" fmla="*/ 41 w 42"/>
                <a:gd name="T5" fmla="*/ 13 h 13"/>
                <a:gd name="T6" fmla="*/ 0 w 42"/>
                <a:gd name="T7" fmla="*/ 8 h 13"/>
                <a:gd name="T8" fmla="*/ 1 w 4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13"/>
                    <a:pt x="41" y="13"/>
                  </a:cubicBezTo>
                  <a:cubicBezTo>
                    <a:pt x="40" y="13"/>
                    <a:pt x="0" y="8"/>
                    <a:pt x="0" y="8"/>
                  </a:cubicBezTo>
                  <a:cubicBezTo>
                    <a:pt x="0" y="8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AAB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55"/>
            <p:cNvSpPr/>
            <p:nvPr/>
          </p:nvSpPr>
          <p:spPr bwMode="auto">
            <a:xfrm>
              <a:off x="6424205" y="3208384"/>
              <a:ext cx="281321" cy="573287"/>
            </a:xfrm>
            <a:custGeom>
              <a:avLst/>
              <a:gdLst>
                <a:gd name="T0" fmla="*/ 7 w 78"/>
                <a:gd name="T1" fmla="*/ 17 h 159"/>
                <a:gd name="T2" fmla="*/ 10 w 78"/>
                <a:gd name="T3" fmla="*/ 5 h 159"/>
                <a:gd name="T4" fmla="*/ 16 w 78"/>
                <a:gd name="T5" fmla="*/ 0 h 159"/>
                <a:gd name="T6" fmla="*/ 21 w 78"/>
                <a:gd name="T7" fmla="*/ 4 h 159"/>
                <a:gd name="T8" fmla="*/ 51 w 78"/>
                <a:gd name="T9" fmla="*/ 21 h 159"/>
                <a:gd name="T10" fmla="*/ 68 w 78"/>
                <a:gd name="T11" fmla="*/ 37 h 159"/>
                <a:gd name="T12" fmla="*/ 76 w 78"/>
                <a:gd name="T13" fmla="*/ 74 h 159"/>
                <a:gd name="T14" fmla="*/ 56 w 78"/>
                <a:gd name="T15" fmla="*/ 110 h 159"/>
                <a:gd name="T16" fmla="*/ 19 w 78"/>
                <a:gd name="T17" fmla="*/ 137 h 159"/>
                <a:gd name="T18" fmla="*/ 0 w 78"/>
                <a:gd name="T19" fmla="*/ 159 h 159"/>
                <a:gd name="T20" fmla="*/ 2 w 78"/>
                <a:gd name="T21" fmla="*/ 119 h 159"/>
                <a:gd name="T22" fmla="*/ 36 w 78"/>
                <a:gd name="T23" fmla="*/ 115 h 159"/>
                <a:gd name="T24" fmla="*/ 67 w 78"/>
                <a:gd name="T25" fmla="*/ 81 h 159"/>
                <a:gd name="T26" fmla="*/ 67 w 78"/>
                <a:gd name="T27" fmla="*/ 69 h 159"/>
                <a:gd name="T28" fmla="*/ 63 w 78"/>
                <a:gd name="T29" fmla="*/ 43 h 159"/>
                <a:gd name="T30" fmla="*/ 34 w 78"/>
                <a:gd name="T31" fmla="*/ 19 h 159"/>
                <a:gd name="T32" fmla="*/ 7 w 78"/>
                <a:gd name="T33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9">
                  <a:moveTo>
                    <a:pt x="7" y="17"/>
                  </a:moveTo>
                  <a:cubicBezTo>
                    <a:pt x="7" y="17"/>
                    <a:pt x="6" y="10"/>
                    <a:pt x="10" y="5"/>
                  </a:cubicBez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8" y="1"/>
                    <a:pt x="21" y="4"/>
                  </a:cubicBezTo>
                  <a:cubicBezTo>
                    <a:pt x="24" y="6"/>
                    <a:pt x="43" y="18"/>
                    <a:pt x="51" y="21"/>
                  </a:cubicBezTo>
                  <a:cubicBezTo>
                    <a:pt x="58" y="25"/>
                    <a:pt x="63" y="30"/>
                    <a:pt x="68" y="37"/>
                  </a:cubicBezTo>
                  <a:cubicBezTo>
                    <a:pt x="72" y="44"/>
                    <a:pt x="78" y="58"/>
                    <a:pt x="76" y="74"/>
                  </a:cubicBezTo>
                  <a:cubicBezTo>
                    <a:pt x="73" y="90"/>
                    <a:pt x="67" y="99"/>
                    <a:pt x="56" y="110"/>
                  </a:cubicBezTo>
                  <a:cubicBezTo>
                    <a:pt x="44" y="122"/>
                    <a:pt x="23" y="135"/>
                    <a:pt x="19" y="137"/>
                  </a:cubicBezTo>
                  <a:cubicBezTo>
                    <a:pt x="16" y="139"/>
                    <a:pt x="3" y="148"/>
                    <a:pt x="0" y="15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0" y="121"/>
                    <a:pt x="36" y="115"/>
                  </a:cubicBezTo>
                  <a:cubicBezTo>
                    <a:pt x="52" y="110"/>
                    <a:pt x="64" y="92"/>
                    <a:pt x="67" y="81"/>
                  </a:cubicBezTo>
                  <a:cubicBezTo>
                    <a:pt x="67" y="81"/>
                    <a:pt x="68" y="71"/>
                    <a:pt x="67" y="69"/>
                  </a:cubicBezTo>
                  <a:cubicBezTo>
                    <a:pt x="67" y="69"/>
                    <a:pt x="69" y="56"/>
                    <a:pt x="63" y="43"/>
                  </a:cubicBezTo>
                  <a:cubicBezTo>
                    <a:pt x="57" y="30"/>
                    <a:pt x="48" y="22"/>
                    <a:pt x="34" y="19"/>
                  </a:cubicBezTo>
                  <a:cubicBezTo>
                    <a:pt x="19" y="15"/>
                    <a:pt x="12" y="15"/>
                    <a:pt x="7" y="17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56"/>
            <p:cNvSpPr>
              <a:spLocks noEditPoints="1"/>
            </p:cNvSpPr>
            <p:nvPr/>
          </p:nvSpPr>
          <p:spPr bwMode="auto">
            <a:xfrm>
              <a:off x="6532172" y="3126269"/>
              <a:ext cx="313255" cy="726873"/>
            </a:xfrm>
            <a:custGeom>
              <a:avLst/>
              <a:gdLst>
                <a:gd name="T0" fmla="*/ 81 w 87"/>
                <a:gd name="T1" fmla="*/ 201 h 202"/>
                <a:gd name="T2" fmla="*/ 74 w 87"/>
                <a:gd name="T3" fmla="*/ 193 h 202"/>
                <a:gd name="T4" fmla="*/ 75 w 87"/>
                <a:gd name="T5" fmla="*/ 192 h 202"/>
                <a:gd name="T6" fmla="*/ 77 w 87"/>
                <a:gd name="T7" fmla="*/ 192 h 202"/>
                <a:gd name="T8" fmla="*/ 75 w 87"/>
                <a:gd name="T9" fmla="*/ 192 h 202"/>
                <a:gd name="T10" fmla="*/ 74 w 87"/>
                <a:gd name="T11" fmla="*/ 193 h 202"/>
                <a:gd name="T12" fmla="*/ 73 w 87"/>
                <a:gd name="T13" fmla="*/ 192 h 202"/>
                <a:gd name="T14" fmla="*/ 73 w 87"/>
                <a:gd name="T15" fmla="*/ 192 h 202"/>
                <a:gd name="T16" fmla="*/ 75 w 87"/>
                <a:gd name="T17" fmla="*/ 150 h 202"/>
                <a:gd name="T18" fmla="*/ 75 w 87"/>
                <a:gd name="T19" fmla="*/ 150 h 202"/>
                <a:gd name="T20" fmla="*/ 3 w 87"/>
                <a:gd name="T21" fmla="*/ 12 h 202"/>
                <a:gd name="T22" fmla="*/ 3 w 87"/>
                <a:gd name="T23" fmla="*/ 12 h 202"/>
                <a:gd name="T24" fmla="*/ 2 w 87"/>
                <a:gd name="T25" fmla="*/ 11 h 202"/>
                <a:gd name="T26" fmla="*/ 2 w 87"/>
                <a:gd name="T27" fmla="*/ 11 h 202"/>
                <a:gd name="T28" fmla="*/ 0 w 87"/>
                <a:gd name="T29" fmla="*/ 6 h 202"/>
                <a:gd name="T30" fmla="*/ 0 w 87"/>
                <a:gd name="T31" fmla="*/ 6 h 202"/>
                <a:gd name="T32" fmla="*/ 4 w 87"/>
                <a:gd name="T33" fmla="*/ 0 h 202"/>
                <a:gd name="T34" fmla="*/ 4 w 87"/>
                <a:gd name="T35" fmla="*/ 0 h 202"/>
                <a:gd name="T36" fmla="*/ 5 w 87"/>
                <a:gd name="T37" fmla="*/ 0 h 202"/>
                <a:gd name="T38" fmla="*/ 7 w 87"/>
                <a:gd name="T39" fmla="*/ 0 h 202"/>
                <a:gd name="T40" fmla="*/ 7 w 87"/>
                <a:gd name="T41" fmla="*/ 0 h 202"/>
                <a:gd name="T42" fmla="*/ 75 w 87"/>
                <a:gd name="T43" fmla="*/ 55 h 202"/>
                <a:gd name="T44" fmla="*/ 75 w 87"/>
                <a:gd name="T45" fmla="*/ 55 h 202"/>
                <a:gd name="T46" fmla="*/ 87 w 87"/>
                <a:gd name="T47" fmla="*/ 148 h 202"/>
                <a:gd name="T48" fmla="*/ 87 w 87"/>
                <a:gd name="T49" fmla="*/ 148 h 202"/>
                <a:gd name="T50" fmla="*/ 84 w 87"/>
                <a:gd name="T51" fmla="*/ 200 h 202"/>
                <a:gd name="T52" fmla="*/ 84 w 87"/>
                <a:gd name="T53" fmla="*/ 200 h 202"/>
                <a:gd name="T54" fmla="*/ 83 w 87"/>
                <a:gd name="T55" fmla="*/ 202 h 202"/>
                <a:gd name="T56" fmla="*/ 83 w 87"/>
                <a:gd name="T57" fmla="*/ 202 h 202"/>
                <a:gd name="T58" fmla="*/ 82 w 87"/>
                <a:gd name="T59" fmla="*/ 202 h 202"/>
                <a:gd name="T60" fmla="*/ 82 w 87"/>
                <a:gd name="T61" fmla="*/ 202 h 202"/>
                <a:gd name="T62" fmla="*/ 81 w 87"/>
                <a:gd name="T63" fmla="*/ 201 h 202"/>
                <a:gd name="T64" fmla="*/ 81 w 87"/>
                <a:gd name="T65" fmla="*/ 195 h 202"/>
                <a:gd name="T66" fmla="*/ 83 w 87"/>
                <a:gd name="T67" fmla="*/ 148 h 202"/>
                <a:gd name="T68" fmla="*/ 83 w 87"/>
                <a:gd name="T69" fmla="*/ 148 h 202"/>
                <a:gd name="T70" fmla="*/ 71 w 87"/>
                <a:gd name="T71" fmla="*/ 57 h 202"/>
                <a:gd name="T72" fmla="*/ 71 w 87"/>
                <a:gd name="T73" fmla="*/ 57 h 202"/>
                <a:gd name="T74" fmla="*/ 7 w 87"/>
                <a:gd name="T75" fmla="*/ 4 h 202"/>
                <a:gd name="T76" fmla="*/ 7 w 87"/>
                <a:gd name="T77" fmla="*/ 4 h 202"/>
                <a:gd name="T78" fmla="*/ 6 w 87"/>
                <a:gd name="T79" fmla="*/ 4 h 202"/>
                <a:gd name="T80" fmla="*/ 6 w 87"/>
                <a:gd name="T81" fmla="*/ 4 h 202"/>
                <a:gd name="T82" fmla="*/ 4 w 87"/>
                <a:gd name="T83" fmla="*/ 6 h 202"/>
                <a:gd name="T84" fmla="*/ 4 w 87"/>
                <a:gd name="T85" fmla="*/ 6 h 202"/>
                <a:gd name="T86" fmla="*/ 5 w 87"/>
                <a:gd name="T87" fmla="*/ 8 h 202"/>
                <a:gd name="T88" fmla="*/ 5 w 87"/>
                <a:gd name="T89" fmla="*/ 8 h 202"/>
                <a:gd name="T90" fmla="*/ 5 w 87"/>
                <a:gd name="T91" fmla="*/ 8 h 202"/>
                <a:gd name="T92" fmla="*/ 5 w 87"/>
                <a:gd name="T93" fmla="*/ 8 h 202"/>
                <a:gd name="T94" fmla="*/ 79 w 87"/>
                <a:gd name="T95" fmla="*/ 150 h 202"/>
                <a:gd name="T96" fmla="*/ 79 w 87"/>
                <a:gd name="T97" fmla="*/ 150 h 202"/>
                <a:gd name="T98" fmla="*/ 77 w 87"/>
                <a:gd name="T99" fmla="*/ 191 h 202"/>
                <a:gd name="T100" fmla="*/ 77 w 87"/>
                <a:gd name="T101" fmla="*/ 191 h 202"/>
                <a:gd name="T102" fmla="*/ 81 w 87"/>
                <a:gd name="T103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" h="202">
                  <a:moveTo>
                    <a:pt x="81" y="201"/>
                  </a:moveTo>
                  <a:cubicBezTo>
                    <a:pt x="74" y="193"/>
                    <a:pt x="74" y="193"/>
                    <a:pt x="74" y="193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5" y="192"/>
                    <a:pt x="75" y="192"/>
                    <a:pt x="75" y="192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3" y="193"/>
                    <a:pt x="73" y="192"/>
                    <a:pt x="73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3" y="191"/>
                    <a:pt x="75" y="174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01"/>
                    <a:pt x="65" y="2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0"/>
                    <a:pt x="58" y="3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84" y="84"/>
                    <a:pt x="87" y="120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78"/>
                    <a:pt x="84" y="200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3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1" y="201"/>
                    <a:pt x="81" y="201"/>
                  </a:cubicBezTo>
                  <a:close/>
                  <a:moveTo>
                    <a:pt x="81" y="195"/>
                  </a:moveTo>
                  <a:cubicBezTo>
                    <a:pt x="81" y="187"/>
                    <a:pt x="83" y="170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20"/>
                    <a:pt x="80" y="85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54" y="7"/>
                    <a:pt x="1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9" y="21"/>
                    <a:pt x="79" y="101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71"/>
                    <a:pt x="78" y="187"/>
                    <a:pt x="77" y="191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81" y="195"/>
                    <a:pt x="81" y="195"/>
                    <a:pt x="81" y="19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57"/>
            <p:cNvSpPr/>
            <p:nvPr/>
          </p:nvSpPr>
          <p:spPr bwMode="auto">
            <a:xfrm>
              <a:off x="6402916" y="3147558"/>
              <a:ext cx="701022" cy="1914505"/>
            </a:xfrm>
            <a:custGeom>
              <a:avLst/>
              <a:gdLst>
                <a:gd name="T0" fmla="*/ 2 w 195"/>
                <a:gd name="T1" fmla="*/ 525 h 532"/>
                <a:gd name="T2" fmla="*/ 1 w 195"/>
                <a:gd name="T3" fmla="*/ 513 h 532"/>
                <a:gd name="T4" fmla="*/ 0 w 195"/>
                <a:gd name="T5" fmla="*/ 478 h 532"/>
                <a:gd name="T6" fmla="*/ 0 w 195"/>
                <a:gd name="T7" fmla="*/ 413 h 532"/>
                <a:gd name="T8" fmla="*/ 0 w 195"/>
                <a:gd name="T9" fmla="*/ 409 h 532"/>
                <a:gd name="T10" fmla="*/ 3 w 195"/>
                <a:gd name="T11" fmla="*/ 196 h 532"/>
                <a:gd name="T12" fmla="*/ 3 w 195"/>
                <a:gd name="T13" fmla="*/ 195 h 532"/>
                <a:gd name="T14" fmla="*/ 3 w 195"/>
                <a:gd name="T15" fmla="*/ 194 h 532"/>
                <a:gd name="T16" fmla="*/ 14 w 195"/>
                <a:gd name="T17" fmla="*/ 160 h 532"/>
                <a:gd name="T18" fmla="*/ 57 w 195"/>
                <a:gd name="T19" fmla="*/ 129 h 532"/>
                <a:gd name="T20" fmla="*/ 80 w 195"/>
                <a:gd name="T21" fmla="*/ 85 h 532"/>
                <a:gd name="T22" fmla="*/ 63 w 195"/>
                <a:gd name="T23" fmla="*/ 44 h 532"/>
                <a:gd name="T24" fmla="*/ 36 w 195"/>
                <a:gd name="T25" fmla="*/ 29 h 532"/>
                <a:gd name="T26" fmla="*/ 18 w 195"/>
                <a:gd name="T27" fmla="*/ 10 h 532"/>
                <a:gd name="T28" fmla="*/ 18 w 195"/>
                <a:gd name="T29" fmla="*/ 10 h 532"/>
                <a:gd name="T30" fmla="*/ 22 w 195"/>
                <a:gd name="T31" fmla="*/ 2 h 532"/>
                <a:gd name="T32" fmla="*/ 29 w 195"/>
                <a:gd name="T33" fmla="*/ 0 h 532"/>
                <a:gd name="T34" fmla="*/ 40 w 195"/>
                <a:gd name="T35" fmla="*/ 2 h 532"/>
                <a:gd name="T36" fmla="*/ 41 w 195"/>
                <a:gd name="T37" fmla="*/ 5 h 532"/>
                <a:gd name="T38" fmla="*/ 39 w 195"/>
                <a:gd name="T39" fmla="*/ 6 h 532"/>
                <a:gd name="T40" fmla="*/ 36 w 195"/>
                <a:gd name="T41" fmla="*/ 5 h 532"/>
                <a:gd name="T42" fmla="*/ 29 w 195"/>
                <a:gd name="T43" fmla="*/ 4 h 532"/>
                <a:gd name="T44" fmla="*/ 22 w 195"/>
                <a:gd name="T45" fmla="*/ 10 h 532"/>
                <a:gd name="T46" fmla="*/ 22 w 195"/>
                <a:gd name="T47" fmla="*/ 10 h 532"/>
                <a:gd name="T48" fmla="*/ 22 w 195"/>
                <a:gd name="T49" fmla="*/ 10 h 532"/>
                <a:gd name="T50" fmla="*/ 38 w 195"/>
                <a:gd name="T51" fmla="*/ 26 h 532"/>
                <a:gd name="T52" fmla="*/ 65 w 195"/>
                <a:gd name="T53" fmla="*/ 41 h 532"/>
                <a:gd name="T54" fmla="*/ 84 w 195"/>
                <a:gd name="T55" fmla="*/ 85 h 532"/>
                <a:gd name="T56" fmla="*/ 59 w 195"/>
                <a:gd name="T57" fmla="*/ 132 h 532"/>
                <a:gd name="T58" fmla="*/ 17 w 195"/>
                <a:gd name="T59" fmla="*/ 163 h 532"/>
                <a:gd name="T60" fmla="*/ 7 w 195"/>
                <a:gd name="T61" fmla="*/ 194 h 532"/>
                <a:gd name="T62" fmla="*/ 7 w 195"/>
                <a:gd name="T63" fmla="*/ 195 h 532"/>
                <a:gd name="T64" fmla="*/ 7 w 195"/>
                <a:gd name="T65" fmla="*/ 196 h 532"/>
                <a:gd name="T66" fmla="*/ 4 w 195"/>
                <a:gd name="T67" fmla="*/ 409 h 532"/>
                <a:gd name="T68" fmla="*/ 4 w 195"/>
                <a:gd name="T69" fmla="*/ 413 h 532"/>
                <a:gd name="T70" fmla="*/ 4 w 195"/>
                <a:gd name="T71" fmla="*/ 475 h 532"/>
                <a:gd name="T72" fmla="*/ 7 w 195"/>
                <a:gd name="T73" fmla="*/ 528 h 532"/>
                <a:gd name="T74" fmla="*/ 43 w 195"/>
                <a:gd name="T75" fmla="*/ 519 h 532"/>
                <a:gd name="T76" fmla="*/ 128 w 195"/>
                <a:gd name="T77" fmla="*/ 479 h 532"/>
                <a:gd name="T78" fmla="*/ 190 w 195"/>
                <a:gd name="T79" fmla="*/ 332 h 532"/>
                <a:gd name="T80" fmla="*/ 191 w 195"/>
                <a:gd name="T81" fmla="*/ 315 h 532"/>
                <a:gd name="T82" fmla="*/ 180 w 195"/>
                <a:gd name="T83" fmla="*/ 257 h 532"/>
                <a:gd name="T84" fmla="*/ 145 w 195"/>
                <a:gd name="T85" fmla="*/ 221 h 532"/>
                <a:gd name="T86" fmla="*/ 117 w 195"/>
                <a:gd name="T87" fmla="*/ 195 h 532"/>
                <a:gd name="T88" fmla="*/ 117 w 195"/>
                <a:gd name="T89" fmla="*/ 192 h 532"/>
                <a:gd name="T90" fmla="*/ 120 w 195"/>
                <a:gd name="T91" fmla="*/ 192 h 532"/>
                <a:gd name="T92" fmla="*/ 183 w 195"/>
                <a:gd name="T93" fmla="*/ 255 h 532"/>
                <a:gd name="T94" fmla="*/ 195 w 195"/>
                <a:gd name="T95" fmla="*/ 315 h 532"/>
                <a:gd name="T96" fmla="*/ 194 w 195"/>
                <a:gd name="T97" fmla="*/ 333 h 532"/>
                <a:gd name="T98" fmla="*/ 130 w 195"/>
                <a:gd name="T99" fmla="*/ 483 h 532"/>
                <a:gd name="T100" fmla="*/ 5 w 195"/>
                <a:gd name="T101" fmla="*/ 532 h 532"/>
                <a:gd name="T102" fmla="*/ 5 w 195"/>
                <a:gd name="T103" fmla="*/ 532 h 532"/>
                <a:gd name="T104" fmla="*/ 3 w 195"/>
                <a:gd name="T105" fmla="*/ 5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532">
                  <a:moveTo>
                    <a:pt x="3" y="531"/>
                  </a:moveTo>
                  <a:cubicBezTo>
                    <a:pt x="3" y="530"/>
                    <a:pt x="3" y="528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2"/>
                    <a:pt x="2" y="518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03"/>
                    <a:pt x="1" y="491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52"/>
                    <a:pt x="0" y="42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1"/>
                    <a:pt x="0" y="410"/>
                    <a:pt x="0" y="409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0" y="407"/>
                    <a:pt x="3" y="23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3" y="195"/>
                    <a:pt x="3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76"/>
                    <a:pt x="6" y="167"/>
                    <a:pt x="14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22" y="153"/>
                    <a:pt x="35" y="146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74" y="115"/>
                    <a:pt x="80" y="99"/>
                    <a:pt x="80" y="85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66"/>
                    <a:pt x="69" y="49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56" y="40"/>
                    <a:pt x="45" y="35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27" y="24"/>
                    <a:pt x="18" y="1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6"/>
                    <a:pt x="20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0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4"/>
                    <a:pt x="22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5"/>
                    <a:pt x="29" y="21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7" y="31"/>
                    <a:pt x="58" y="36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73" y="47"/>
                    <a:pt x="84" y="64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100"/>
                    <a:pt x="78" y="118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38" y="149"/>
                    <a:pt x="24" y="156"/>
                    <a:pt x="17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9" y="170"/>
                    <a:pt x="7" y="176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5"/>
                  </a:cubicBezTo>
                  <a:cubicBezTo>
                    <a:pt x="7" y="195"/>
                    <a:pt x="7" y="195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235"/>
                    <a:pt x="4" y="407"/>
                    <a:pt x="4" y="409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4" y="409"/>
                    <a:pt x="4" y="411"/>
                    <a:pt x="4" y="413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23"/>
                    <a:pt x="4" y="450"/>
                    <a:pt x="4" y="475"/>
                  </a:cubicBezTo>
                  <a:cubicBezTo>
                    <a:pt x="4" y="475"/>
                    <a:pt x="4" y="475"/>
                    <a:pt x="4" y="475"/>
                  </a:cubicBezTo>
                  <a:cubicBezTo>
                    <a:pt x="5" y="499"/>
                    <a:pt x="5" y="522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11" y="527"/>
                    <a:pt x="25" y="525"/>
                    <a:pt x="43" y="519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66" y="512"/>
                    <a:pt x="97" y="500"/>
                    <a:pt x="128" y="479"/>
                  </a:cubicBezTo>
                  <a:cubicBezTo>
                    <a:pt x="128" y="479"/>
                    <a:pt x="128" y="479"/>
                    <a:pt x="128" y="479"/>
                  </a:cubicBezTo>
                  <a:cubicBezTo>
                    <a:pt x="189" y="438"/>
                    <a:pt x="186" y="385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1" y="327"/>
                    <a:pt x="191" y="321"/>
                    <a:pt x="191" y="315"/>
                  </a:cubicBezTo>
                  <a:cubicBezTo>
                    <a:pt x="191" y="315"/>
                    <a:pt x="191" y="315"/>
                    <a:pt x="191" y="315"/>
                  </a:cubicBezTo>
                  <a:cubicBezTo>
                    <a:pt x="191" y="292"/>
                    <a:pt x="187" y="268"/>
                    <a:pt x="180" y="257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76" y="250"/>
                    <a:pt x="160" y="235"/>
                    <a:pt x="145" y="221"/>
                  </a:cubicBezTo>
                  <a:cubicBezTo>
                    <a:pt x="145" y="221"/>
                    <a:pt x="145" y="221"/>
                    <a:pt x="145" y="221"/>
                  </a:cubicBezTo>
                  <a:cubicBezTo>
                    <a:pt x="130" y="207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6" y="194"/>
                    <a:pt x="116" y="193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8" y="191"/>
                    <a:pt x="119" y="191"/>
                    <a:pt x="120" y="192"/>
                  </a:cubicBezTo>
                  <a:cubicBezTo>
                    <a:pt x="120" y="192"/>
                    <a:pt x="120" y="192"/>
                    <a:pt x="120" y="192"/>
                  </a:cubicBezTo>
                  <a:cubicBezTo>
                    <a:pt x="120" y="192"/>
                    <a:pt x="173" y="240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92" y="267"/>
                    <a:pt x="195" y="291"/>
                    <a:pt x="195" y="315"/>
                  </a:cubicBezTo>
                  <a:cubicBezTo>
                    <a:pt x="195" y="315"/>
                    <a:pt x="195" y="315"/>
                    <a:pt x="195" y="315"/>
                  </a:cubicBezTo>
                  <a:cubicBezTo>
                    <a:pt x="195" y="321"/>
                    <a:pt x="195" y="327"/>
                    <a:pt x="194" y="333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0" y="385"/>
                    <a:pt x="193" y="440"/>
                    <a:pt x="130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67" y="525"/>
                    <a:pt x="6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4" y="532"/>
                    <a:pt x="4" y="532"/>
                    <a:pt x="3" y="53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58"/>
            <p:cNvSpPr>
              <a:spLocks noEditPoints="1"/>
            </p:cNvSpPr>
            <p:nvPr/>
          </p:nvSpPr>
          <p:spPr bwMode="auto">
            <a:xfrm>
              <a:off x="6439412" y="3806002"/>
              <a:ext cx="624989" cy="892625"/>
            </a:xfrm>
            <a:custGeom>
              <a:avLst/>
              <a:gdLst>
                <a:gd name="T0" fmla="*/ 90 w 174"/>
                <a:gd name="T1" fmla="*/ 248 h 248"/>
                <a:gd name="T2" fmla="*/ 81 w 174"/>
                <a:gd name="T3" fmla="*/ 247 h 248"/>
                <a:gd name="T4" fmla="*/ 81 w 174"/>
                <a:gd name="T5" fmla="*/ 247 h 248"/>
                <a:gd name="T6" fmla="*/ 4 w 174"/>
                <a:gd name="T7" fmla="*/ 225 h 248"/>
                <a:gd name="T8" fmla="*/ 4 w 174"/>
                <a:gd name="T9" fmla="*/ 225 h 248"/>
                <a:gd name="T10" fmla="*/ 0 w 174"/>
                <a:gd name="T11" fmla="*/ 222 h 248"/>
                <a:gd name="T12" fmla="*/ 0 w 174"/>
                <a:gd name="T13" fmla="*/ 222 h 248"/>
                <a:gd name="T14" fmla="*/ 0 w 174"/>
                <a:gd name="T15" fmla="*/ 213 h 248"/>
                <a:gd name="T16" fmla="*/ 0 w 174"/>
                <a:gd name="T17" fmla="*/ 213 h 248"/>
                <a:gd name="T18" fmla="*/ 4 w 174"/>
                <a:gd name="T19" fmla="*/ 2 h 248"/>
                <a:gd name="T20" fmla="*/ 4 w 174"/>
                <a:gd name="T21" fmla="*/ 2 h 248"/>
                <a:gd name="T22" fmla="*/ 5 w 174"/>
                <a:gd name="T23" fmla="*/ 1 h 248"/>
                <a:gd name="T24" fmla="*/ 5 w 174"/>
                <a:gd name="T25" fmla="*/ 1 h 248"/>
                <a:gd name="T26" fmla="*/ 6 w 174"/>
                <a:gd name="T27" fmla="*/ 0 h 248"/>
                <a:gd name="T28" fmla="*/ 6 w 174"/>
                <a:gd name="T29" fmla="*/ 0 h 248"/>
                <a:gd name="T30" fmla="*/ 46 w 174"/>
                <a:gd name="T31" fmla="*/ 3 h 248"/>
                <a:gd name="T32" fmla="*/ 46 w 174"/>
                <a:gd name="T33" fmla="*/ 3 h 248"/>
                <a:gd name="T34" fmla="*/ 92 w 174"/>
                <a:gd name="T35" fmla="*/ 9 h 248"/>
                <a:gd name="T36" fmla="*/ 92 w 174"/>
                <a:gd name="T37" fmla="*/ 9 h 248"/>
                <a:gd name="T38" fmla="*/ 155 w 174"/>
                <a:gd name="T39" fmla="*/ 63 h 248"/>
                <a:gd name="T40" fmla="*/ 155 w 174"/>
                <a:gd name="T41" fmla="*/ 63 h 248"/>
                <a:gd name="T42" fmla="*/ 174 w 174"/>
                <a:gd name="T43" fmla="*/ 130 h 248"/>
                <a:gd name="T44" fmla="*/ 174 w 174"/>
                <a:gd name="T45" fmla="*/ 130 h 248"/>
                <a:gd name="T46" fmla="*/ 162 w 174"/>
                <a:gd name="T47" fmla="*/ 196 h 248"/>
                <a:gd name="T48" fmla="*/ 162 w 174"/>
                <a:gd name="T49" fmla="*/ 196 h 248"/>
                <a:gd name="T50" fmla="*/ 90 w 174"/>
                <a:gd name="T51" fmla="*/ 248 h 248"/>
                <a:gd name="T52" fmla="*/ 90 w 174"/>
                <a:gd name="T53" fmla="*/ 248 h 248"/>
                <a:gd name="T54" fmla="*/ 90 w 174"/>
                <a:gd name="T55" fmla="*/ 248 h 248"/>
                <a:gd name="T56" fmla="*/ 4 w 174"/>
                <a:gd name="T57" fmla="*/ 220 h 248"/>
                <a:gd name="T58" fmla="*/ 6 w 174"/>
                <a:gd name="T59" fmla="*/ 221 h 248"/>
                <a:gd name="T60" fmla="*/ 6 w 174"/>
                <a:gd name="T61" fmla="*/ 221 h 248"/>
                <a:gd name="T62" fmla="*/ 14 w 174"/>
                <a:gd name="T63" fmla="*/ 224 h 248"/>
                <a:gd name="T64" fmla="*/ 14 w 174"/>
                <a:gd name="T65" fmla="*/ 224 h 248"/>
                <a:gd name="T66" fmla="*/ 38 w 174"/>
                <a:gd name="T67" fmla="*/ 231 h 248"/>
                <a:gd name="T68" fmla="*/ 38 w 174"/>
                <a:gd name="T69" fmla="*/ 231 h 248"/>
                <a:gd name="T70" fmla="*/ 82 w 174"/>
                <a:gd name="T71" fmla="*/ 243 h 248"/>
                <a:gd name="T72" fmla="*/ 82 w 174"/>
                <a:gd name="T73" fmla="*/ 243 h 248"/>
                <a:gd name="T74" fmla="*/ 90 w 174"/>
                <a:gd name="T75" fmla="*/ 244 h 248"/>
                <a:gd name="T76" fmla="*/ 90 w 174"/>
                <a:gd name="T77" fmla="*/ 244 h 248"/>
                <a:gd name="T78" fmla="*/ 158 w 174"/>
                <a:gd name="T79" fmla="*/ 194 h 248"/>
                <a:gd name="T80" fmla="*/ 158 w 174"/>
                <a:gd name="T81" fmla="*/ 194 h 248"/>
                <a:gd name="T82" fmla="*/ 170 w 174"/>
                <a:gd name="T83" fmla="*/ 130 h 248"/>
                <a:gd name="T84" fmla="*/ 170 w 174"/>
                <a:gd name="T85" fmla="*/ 130 h 248"/>
                <a:gd name="T86" fmla="*/ 153 w 174"/>
                <a:gd name="T87" fmla="*/ 66 h 248"/>
                <a:gd name="T88" fmla="*/ 153 w 174"/>
                <a:gd name="T89" fmla="*/ 66 h 248"/>
                <a:gd name="T90" fmla="*/ 90 w 174"/>
                <a:gd name="T91" fmla="*/ 12 h 248"/>
                <a:gd name="T92" fmla="*/ 90 w 174"/>
                <a:gd name="T93" fmla="*/ 12 h 248"/>
                <a:gd name="T94" fmla="*/ 45 w 174"/>
                <a:gd name="T95" fmla="*/ 7 h 248"/>
                <a:gd name="T96" fmla="*/ 45 w 174"/>
                <a:gd name="T97" fmla="*/ 7 h 248"/>
                <a:gd name="T98" fmla="*/ 8 w 174"/>
                <a:gd name="T99" fmla="*/ 5 h 248"/>
                <a:gd name="T100" fmla="*/ 8 w 174"/>
                <a:gd name="T101" fmla="*/ 5 h 248"/>
                <a:gd name="T102" fmla="*/ 4 w 174"/>
                <a:gd name="T103" fmla="*/ 213 h 248"/>
                <a:gd name="T104" fmla="*/ 4 w 174"/>
                <a:gd name="T105" fmla="*/ 213 h 248"/>
                <a:gd name="T106" fmla="*/ 4 w 174"/>
                <a:gd name="T107" fmla="*/ 220 h 248"/>
                <a:gd name="T108" fmla="*/ 4 w 174"/>
                <a:gd name="T109" fmla="*/ 220 h 248"/>
                <a:gd name="T110" fmla="*/ 4 w 174"/>
                <a:gd name="T111" fmla="*/ 220 h 248"/>
                <a:gd name="T112" fmla="*/ 5 w 174"/>
                <a:gd name="T113" fmla="*/ 4 h 248"/>
                <a:gd name="T114" fmla="*/ 6 w 174"/>
                <a:gd name="T115" fmla="*/ 2 h 248"/>
                <a:gd name="T116" fmla="*/ 5 w 174"/>
                <a:gd name="T11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248">
                  <a:moveTo>
                    <a:pt x="90" y="248"/>
                  </a:moveTo>
                  <a:cubicBezTo>
                    <a:pt x="86" y="248"/>
                    <a:pt x="83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69" y="244"/>
                    <a:pt x="18" y="231"/>
                    <a:pt x="4" y="225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2" y="224"/>
                    <a:pt x="1" y="224"/>
                    <a:pt x="0" y="22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0"/>
                    <a:pt x="0" y="218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174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2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5" y="4"/>
                    <a:pt x="85" y="6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105" y="15"/>
                    <a:pt x="135" y="43"/>
                    <a:pt x="155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8" y="76"/>
                    <a:pt x="174" y="101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52"/>
                    <a:pt x="171" y="175"/>
                    <a:pt x="162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45" y="238"/>
                    <a:pt x="11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lose/>
                  <a:moveTo>
                    <a:pt x="4" y="220"/>
                  </a:moveTo>
                  <a:cubicBezTo>
                    <a:pt x="4" y="220"/>
                    <a:pt x="5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8" y="222"/>
                    <a:pt x="11" y="223"/>
                    <a:pt x="14" y="224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20" y="226"/>
                    <a:pt x="29" y="229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56" y="236"/>
                    <a:pt x="75" y="241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4" y="243"/>
                    <a:pt x="87" y="244"/>
                    <a:pt x="90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108" y="244"/>
                    <a:pt x="142" y="23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67" y="174"/>
                    <a:pt x="170" y="151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02"/>
                    <a:pt x="163" y="77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33" y="46"/>
                    <a:pt x="102" y="18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5" y="10"/>
                    <a:pt x="65" y="8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29" y="6"/>
                    <a:pt x="14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5"/>
                    <a:pt x="4" y="177"/>
                    <a:pt x="4" y="213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4" y="217"/>
                    <a:pt x="4" y="219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lose/>
                  <a:moveTo>
                    <a:pt x="5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59"/>
            <p:cNvSpPr/>
            <p:nvPr/>
          </p:nvSpPr>
          <p:spPr bwMode="auto">
            <a:xfrm>
              <a:off x="6445495" y="4295653"/>
              <a:ext cx="615865" cy="53223"/>
            </a:xfrm>
            <a:custGeom>
              <a:avLst/>
              <a:gdLst>
                <a:gd name="T0" fmla="*/ 168 w 171"/>
                <a:gd name="T1" fmla="*/ 15 h 15"/>
                <a:gd name="T2" fmla="*/ 2 w 171"/>
                <a:gd name="T3" fmla="*/ 4 h 15"/>
                <a:gd name="T4" fmla="*/ 2 w 171"/>
                <a:gd name="T5" fmla="*/ 4 h 15"/>
                <a:gd name="T6" fmla="*/ 0 w 171"/>
                <a:gd name="T7" fmla="*/ 2 h 15"/>
                <a:gd name="T8" fmla="*/ 0 w 171"/>
                <a:gd name="T9" fmla="*/ 2 h 15"/>
                <a:gd name="T10" fmla="*/ 2 w 171"/>
                <a:gd name="T11" fmla="*/ 0 h 15"/>
                <a:gd name="T12" fmla="*/ 2 w 171"/>
                <a:gd name="T13" fmla="*/ 0 h 15"/>
                <a:gd name="T14" fmla="*/ 87 w 171"/>
                <a:gd name="T15" fmla="*/ 6 h 15"/>
                <a:gd name="T16" fmla="*/ 87 w 171"/>
                <a:gd name="T17" fmla="*/ 6 h 15"/>
                <a:gd name="T18" fmla="*/ 169 w 171"/>
                <a:gd name="T19" fmla="*/ 11 h 15"/>
                <a:gd name="T20" fmla="*/ 169 w 171"/>
                <a:gd name="T21" fmla="*/ 11 h 15"/>
                <a:gd name="T22" fmla="*/ 169 w 171"/>
                <a:gd name="T23" fmla="*/ 11 h 15"/>
                <a:gd name="T24" fmla="*/ 171 w 171"/>
                <a:gd name="T25" fmla="*/ 13 h 15"/>
                <a:gd name="T26" fmla="*/ 171 w 171"/>
                <a:gd name="T27" fmla="*/ 13 h 15"/>
                <a:gd name="T28" fmla="*/ 169 w 171"/>
                <a:gd name="T29" fmla="*/ 15 h 15"/>
                <a:gd name="T30" fmla="*/ 169 w 171"/>
                <a:gd name="T31" fmla="*/ 15 h 15"/>
                <a:gd name="T32" fmla="*/ 168 w 171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5">
                  <a:moveTo>
                    <a:pt x="168" y="15"/>
                  </a:moveTo>
                  <a:cubicBezTo>
                    <a:pt x="168" y="15"/>
                    <a:pt x="7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6" y="3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128" y="9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1"/>
                    <a:pt x="171" y="12"/>
                    <a:pt x="171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1" y="14"/>
                    <a:pt x="170" y="15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9" y="15"/>
                    <a:pt x="168" y="1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60"/>
            <p:cNvSpPr/>
            <p:nvPr/>
          </p:nvSpPr>
          <p:spPr bwMode="auto">
            <a:xfrm>
              <a:off x="6287346" y="3241839"/>
              <a:ext cx="392329" cy="402974"/>
            </a:xfrm>
            <a:custGeom>
              <a:avLst/>
              <a:gdLst>
                <a:gd name="T0" fmla="*/ 105 w 109"/>
                <a:gd name="T1" fmla="*/ 59 h 112"/>
                <a:gd name="T2" fmla="*/ 74 w 109"/>
                <a:gd name="T3" fmla="*/ 10 h 112"/>
                <a:gd name="T4" fmla="*/ 7 w 109"/>
                <a:gd name="T5" fmla="*/ 47 h 112"/>
                <a:gd name="T6" fmla="*/ 49 w 109"/>
                <a:gd name="T7" fmla="*/ 110 h 112"/>
                <a:gd name="T8" fmla="*/ 105 w 109"/>
                <a:gd name="T9" fmla="*/ 5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2">
                  <a:moveTo>
                    <a:pt x="105" y="59"/>
                  </a:moveTo>
                  <a:cubicBezTo>
                    <a:pt x="105" y="59"/>
                    <a:pt x="109" y="21"/>
                    <a:pt x="74" y="10"/>
                  </a:cubicBezTo>
                  <a:cubicBezTo>
                    <a:pt x="40" y="0"/>
                    <a:pt x="13" y="13"/>
                    <a:pt x="7" y="47"/>
                  </a:cubicBezTo>
                  <a:cubicBezTo>
                    <a:pt x="0" y="82"/>
                    <a:pt x="12" y="107"/>
                    <a:pt x="49" y="110"/>
                  </a:cubicBezTo>
                  <a:cubicBezTo>
                    <a:pt x="87" y="112"/>
                    <a:pt x="107" y="82"/>
                    <a:pt x="105" y="59"/>
                  </a:cubicBezTo>
                  <a:close/>
                </a:path>
              </a:pathLst>
            </a:custGeom>
            <a:solidFill>
              <a:srgbClr val="A08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61"/>
            <p:cNvSpPr>
              <a:spLocks noEditPoints="1"/>
            </p:cNvSpPr>
            <p:nvPr/>
          </p:nvSpPr>
          <p:spPr bwMode="auto">
            <a:xfrm>
              <a:off x="6297991" y="3260087"/>
              <a:ext cx="374081" cy="384726"/>
            </a:xfrm>
            <a:custGeom>
              <a:avLst/>
              <a:gdLst>
                <a:gd name="T0" fmla="*/ 46 w 104"/>
                <a:gd name="T1" fmla="*/ 107 h 107"/>
                <a:gd name="T2" fmla="*/ 0 w 104"/>
                <a:gd name="T3" fmla="*/ 60 h 107"/>
                <a:gd name="T4" fmla="*/ 0 w 104"/>
                <a:gd name="T5" fmla="*/ 60 h 107"/>
                <a:gd name="T6" fmla="*/ 2 w 104"/>
                <a:gd name="T7" fmla="*/ 42 h 107"/>
                <a:gd name="T8" fmla="*/ 2 w 104"/>
                <a:gd name="T9" fmla="*/ 42 h 107"/>
                <a:gd name="T10" fmla="*/ 49 w 104"/>
                <a:gd name="T11" fmla="*/ 0 h 107"/>
                <a:gd name="T12" fmla="*/ 49 w 104"/>
                <a:gd name="T13" fmla="*/ 0 h 107"/>
                <a:gd name="T14" fmla="*/ 72 w 104"/>
                <a:gd name="T15" fmla="*/ 4 h 107"/>
                <a:gd name="T16" fmla="*/ 72 w 104"/>
                <a:gd name="T17" fmla="*/ 4 h 107"/>
                <a:gd name="T18" fmla="*/ 104 w 104"/>
                <a:gd name="T19" fmla="*/ 51 h 107"/>
                <a:gd name="T20" fmla="*/ 104 w 104"/>
                <a:gd name="T21" fmla="*/ 51 h 107"/>
                <a:gd name="T22" fmla="*/ 104 w 104"/>
                <a:gd name="T23" fmla="*/ 54 h 107"/>
                <a:gd name="T24" fmla="*/ 104 w 104"/>
                <a:gd name="T25" fmla="*/ 54 h 107"/>
                <a:gd name="T26" fmla="*/ 104 w 104"/>
                <a:gd name="T27" fmla="*/ 57 h 107"/>
                <a:gd name="T28" fmla="*/ 104 w 104"/>
                <a:gd name="T29" fmla="*/ 57 h 107"/>
                <a:gd name="T30" fmla="*/ 51 w 104"/>
                <a:gd name="T31" fmla="*/ 107 h 107"/>
                <a:gd name="T32" fmla="*/ 51 w 104"/>
                <a:gd name="T33" fmla="*/ 107 h 107"/>
                <a:gd name="T34" fmla="*/ 46 w 104"/>
                <a:gd name="T35" fmla="*/ 107 h 107"/>
                <a:gd name="T36" fmla="*/ 6 w 104"/>
                <a:gd name="T37" fmla="*/ 43 h 107"/>
                <a:gd name="T38" fmla="*/ 4 w 104"/>
                <a:gd name="T39" fmla="*/ 60 h 107"/>
                <a:gd name="T40" fmla="*/ 4 w 104"/>
                <a:gd name="T41" fmla="*/ 60 h 107"/>
                <a:gd name="T42" fmla="*/ 46 w 104"/>
                <a:gd name="T43" fmla="*/ 103 h 107"/>
                <a:gd name="T44" fmla="*/ 46 w 104"/>
                <a:gd name="T45" fmla="*/ 103 h 107"/>
                <a:gd name="T46" fmla="*/ 51 w 104"/>
                <a:gd name="T47" fmla="*/ 103 h 107"/>
                <a:gd name="T48" fmla="*/ 51 w 104"/>
                <a:gd name="T49" fmla="*/ 103 h 107"/>
                <a:gd name="T50" fmla="*/ 100 w 104"/>
                <a:gd name="T51" fmla="*/ 57 h 107"/>
                <a:gd name="T52" fmla="*/ 100 w 104"/>
                <a:gd name="T53" fmla="*/ 57 h 107"/>
                <a:gd name="T54" fmla="*/ 100 w 104"/>
                <a:gd name="T55" fmla="*/ 55 h 107"/>
                <a:gd name="T56" fmla="*/ 100 w 104"/>
                <a:gd name="T57" fmla="*/ 55 h 107"/>
                <a:gd name="T58" fmla="*/ 102 w 104"/>
                <a:gd name="T59" fmla="*/ 54 h 107"/>
                <a:gd name="T60" fmla="*/ 104 w 104"/>
                <a:gd name="T61" fmla="*/ 55 h 107"/>
                <a:gd name="T62" fmla="*/ 102 w 104"/>
                <a:gd name="T63" fmla="*/ 54 h 107"/>
                <a:gd name="T64" fmla="*/ 100 w 104"/>
                <a:gd name="T65" fmla="*/ 55 h 107"/>
                <a:gd name="T66" fmla="*/ 100 w 104"/>
                <a:gd name="T67" fmla="*/ 54 h 107"/>
                <a:gd name="T68" fmla="*/ 100 w 104"/>
                <a:gd name="T69" fmla="*/ 51 h 107"/>
                <a:gd name="T70" fmla="*/ 100 w 104"/>
                <a:gd name="T71" fmla="*/ 51 h 107"/>
                <a:gd name="T72" fmla="*/ 71 w 104"/>
                <a:gd name="T73" fmla="*/ 7 h 107"/>
                <a:gd name="T74" fmla="*/ 71 w 104"/>
                <a:gd name="T75" fmla="*/ 7 h 107"/>
                <a:gd name="T76" fmla="*/ 49 w 104"/>
                <a:gd name="T77" fmla="*/ 4 h 107"/>
                <a:gd name="T78" fmla="*/ 49 w 104"/>
                <a:gd name="T79" fmla="*/ 4 h 107"/>
                <a:gd name="T80" fmla="*/ 6 w 104"/>
                <a:gd name="T81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07">
                  <a:moveTo>
                    <a:pt x="46" y="107"/>
                  </a:moveTo>
                  <a:cubicBezTo>
                    <a:pt x="15" y="105"/>
                    <a:pt x="0" y="86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4"/>
                    <a:pt x="1" y="48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7" y="14"/>
                    <a:pt x="25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4" y="1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102" y="13"/>
                    <a:pt x="104" y="4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3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5"/>
                    <a:pt x="104" y="56"/>
                    <a:pt x="104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79"/>
                    <a:pt x="85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07"/>
                    <a:pt x="48" y="107"/>
                    <a:pt x="46" y="107"/>
                  </a:cubicBezTo>
                  <a:close/>
                  <a:moveTo>
                    <a:pt x="6" y="43"/>
                  </a:moveTo>
                  <a:cubicBezTo>
                    <a:pt x="5" y="49"/>
                    <a:pt x="4" y="54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84"/>
                    <a:pt x="16" y="101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3"/>
                    <a:pt x="49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83" y="103"/>
                    <a:pt x="100" y="77"/>
                    <a:pt x="100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6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3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2"/>
                    <a:pt x="98" y="15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5"/>
                    <a:pt x="56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27" y="4"/>
                    <a:pt x="11" y="17"/>
                    <a:pt x="6" y="4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62"/>
            <p:cNvSpPr/>
            <p:nvPr/>
          </p:nvSpPr>
          <p:spPr bwMode="auto">
            <a:xfrm>
              <a:off x="6313198" y="3313310"/>
              <a:ext cx="302610" cy="284363"/>
            </a:xfrm>
            <a:custGeom>
              <a:avLst/>
              <a:gdLst>
                <a:gd name="T0" fmla="*/ 81 w 84"/>
                <a:gd name="T1" fmla="*/ 36 h 79"/>
                <a:gd name="T2" fmla="*/ 48 w 84"/>
                <a:gd name="T3" fmla="*/ 0 h 79"/>
                <a:gd name="T4" fmla="*/ 15 w 84"/>
                <a:gd name="T5" fmla="*/ 56 h 79"/>
                <a:gd name="T6" fmla="*/ 61 w 84"/>
                <a:gd name="T7" fmla="*/ 72 h 79"/>
                <a:gd name="T8" fmla="*/ 81 w 84"/>
                <a:gd name="T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9">
                  <a:moveTo>
                    <a:pt x="81" y="36"/>
                  </a:moveTo>
                  <a:cubicBezTo>
                    <a:pt x="81" y="36"/>
                    <a:pt x="78" y="1"/>
                    <a:pt x="48" y="0"/>
                  </a:cubicBezTo>
                  <a:cubicBezTo>
                    <a:pt x="17" y="0"/>
                    <a:pt x="0" y="33"/>
                    <a:pt x="15" y="56"/>
                  </a:cubicBezTo>
                  <a:cubicBezTo>
                    <a:pt x="30" y="79"/>
                    <a:pt x="47" y="77"/>
                    <a:pt x="61" y="72"/>
                  </a:cubicBezTo>
                  <a:cubicBezTo>
                    <a:pt x="74" y="68"/>
                    <a:pt x="84" y="48"/>
                    <a:pt x="81" y="36"/>
                  </a:cubicBezTo>
                  <a:close/>
                </a:path>
              </a:pathLst>
            </a:custGeom>
            <a:solidFill>
              <a:srgbClr val="BE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63"/>
            <p:cNvSpPr>
              <a:spLocks noEditPoints="1"/>
            </p:cNvSpPr>
            <p:nvPr/>
          </p:nvSpPr>
          <p:spPr bwMode="auto">
            <a:xfrm>
              <a:off x="6342090" y="3305706"/>
              <a:ext cx="273718" cy="284363"/>
            </a:xfrm>
            <a:custGeom>
              <a:avLst/>
              <a:gdLst>
                <a:gd name="T0" fmla="*/ 6 w 76"/>
                <a:gd name="T1" fmla="*/ 59 h 79"/>
                <a:gd name="T2" fmla="*/ 0 w 76"/>
                <a:gd name="T3" fmla="*/ 39 h 79"/>
                <a:gd name="T4" fmla="*/ 0 w 76"/>
                <a:gd name="T5" fmla="*/ 39 h 79"/>
                <a:gd name="T6" fmla="*/ 39 w 76"/>
                <a:gd name="T7" fmla="*/ 0 h 79"/>
                <a:gd name="T8" fmla="*/ 39 w 76"/>
                <a:gd name="T9" fmla="*/ 0 h 79"/>
                <a:gd name="T10" fmla="*/ 40 w 76"/>
                <a:gd name="T11" fmla="*/ 0 h 79"/>
                <a:gd name="T12" fmla="*/ 40 w 76"/>
                <a:gd name="T13" fmla="*/ 0 h 79"/>
                <a:gd name="T14" fmla="*/ 70 w 76"/>
                <a:gd name="T15" fmla="*/ 20 h 79"/>
                <a:gd name="T16" fmla="*/ 70 w 76"/>
                <a:gd name="T17" fmla="*/ 20 h 79"/>
                <a:gd name="T18" fmla="*/ 75 w 76"/>
                <a:gd name="T19" fmla="*/ 38 h 79"/>
                <a:gd name="T20" fmla="*/ 75 w 76"/>
                <a:gd name="T21" fmla="*/ 38 h 79"/>
                <a:gd name="T22" fmla="*/ 76 w 76"/>
                <a:gd name="T23" fmla="*/ 43 h 79"/>
                <a:gd name="T24" fmla="*/ 76 w 76"/>
                <a:gd name="T25" fmla="*/ 43 h 79"/>
                <a:gd name="T26" fmla="*/ 53 w 76"/>
                <a:gd name="T27" fmla="*/ 76 h 79"/>
                <a:gd name="T28" fmla="*/ 53 w 76"/>
                <a:gd name="T29" fmla="*/ 76 h 79"/>
                <a:gd name="T30" fmla="*/ 37 w 76"/>
                <a:gd name="T31" fmla="*/ 79 h 79"/>
                <a:gd name="T32" fmla="*/ 37 w 76"/>
                <a:gd name="T33" fmla="*/ 79 h 79"/>
                <a:gd name="T34" fmla="*/ 37 w 76"/>
                <a:gd name="T35" fmla="*/ 79 h 79"/>
                <a:gd name="T36" fmla="*/ 37 w 76"/>
                <a:gd name="T37" fmla="*/ 79 h 79"/>
                <a:gd name="T38" fmla="*/ 6 w 76"/>
                <a:gd name="T39" fmla="*/ 59 h 79"/>
                <a:gd name="T40" fmla="*/ 39 w 76"/>
                <a:gd name="T41" fmla="*/ 4 h 79"/>
                <a:gd name="T42" fmla="*/ 4 w 76"/>
                <a:gd name="T43" fmla="*/ 39 h 79"/>
                <a:gd name="T44" fmla="*/ 4 w 76"/>
                <a:gd name="T45" fmla="*/ 39 h 79"/>
                <a:gd name="T46" fmla="*/ 9 w 76"/>
                <a:gd name="T47" fmla="*/ 57 h 79"/>
                <a:gd name="T48" fmla="*/ 9 w 76"/>
                <a:gd name="T49" fmla="*/ 57 h 79"/>
                <a:gd name="T50" fmla="*/ 37 w 76"/>
                <a:gd name="T51" fmla="*/ 75 h 79"/>
                <a:gd name="T52" fmla="*/ 37 w 76"/>
                <a:gd name="T53" fmla="*/ 75 h 79"/>
                <a:gd name="T54" fmla="*/ 52 w 76"/>
                <a:gd name="T55" fmla="*/ 72 h 79"/>
                <a:gd name="T56" fmla="*/ 52 w 76"/>
                <a:gd name="T57" fmla="*/ 72 h 79"/>
                <a:gd name="T58" fmla="*/ 72 w 76"/>
                <a:gd name="T59" fmla="*/ 43 h 79"/>
                <a:gd name="T60" fmla="*/ 72 w 76"/>
                <a:gd name="T61" fmla="*/ 43 h 79"/>
                <a:gd name="T62" fmla="*/ 71 w 76"/>
                <a:gd name="T63" fmla="*/ 39 h 79"/>
                <a:gd name="T64" fmla="*/ 71 w 76"/>
                <a:gd name="T65" fmla="*/ 39 h 79"/>
                <a:gd name="T66" fmla="*/ 73 w 76"/>
                <a:gd name="T67" fmla="*/ 38 h 79"/>
                <a:gd name="T68" fmla="*/ 71 w 76"/>
                <a:gd name="T69" fmla="*/ 39 h 79"/>
                <a:gd name="T70" fmla="*/ 66 w 76"/>
                <a:gd name="T71" fmla="*/ 21 h 79"/>
                <a:gd name="T72" fmla="*/ 66 w 76"/>
                <a:gd name="T73" fmla="*/ 21 h 79"/>
                <a:gd name="T74" fmla="*/ 40 w 76"/>
                <a:gd name="T75" fmla="*/ 4 h 79"/>
                <a:gd name="T76" fmla="*/ 40 w 76"/>
                <a:gd name="T77" fmla="*/ 4 h 79"/>
                <a:gd name="T78" fmla="*/ 39 w 76"/>
                <a:gd name="T79" fmla="*/ 4 h 79"/>
                <a:gd name="T80" fmla="*/ 39 w 76"/>
                <a:gd name="T81" fmla="*/ 4 h 79"/>
                <a:gd name="T82" fmla="*/ 39 w 76"/>
                <a:gd name="T8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79">
                  <a:moveTo>
                    <a:pt x="6" y="59"/>
                  </a:moveTo>
                  <a:cubicBezTo>
                    <a:pt x="2" y="53"/>
                    <a:pt x="0" y="4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9"/>
                    <a:pt x="1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6" y="1"/>
                    <a:pt x="65" y="1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8"/>
                    <a:pt x="75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9"/>
                    <a:pt x="76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55"/>
                    <a:pt x="66" y="72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8"/>
                    <a:pt x="43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27" y="79"/>
                    <a:pt x="15" y="74"/>
                    <a:pt x="6" y="59"/>
                  </a:cubicBezTo>
                  <a:close/>
                  <a:moveTo>
                    <a:pt x="39" y="4"/>
                  </a:moveTo>
                  <a:cubicBezTo>
                    <a:pt x="18" y="4"/>
                    <a:pt x="4" y="21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5"/>
                    <a:pt x="5" y="51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8" y="71"/>
                    <a:pt x="2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42" y="75"/>
                    <a:pt x="47" y="74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63" y="69"/>
                    <a:pt x="72" y="5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40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0" y="30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2" y="13"/>
                    <a:pt x="54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64"/>
            <p:cNvSpPr/>
            <p:nvPr/>
          </p:nvSpPr>
          <p:spPr bwMode="auto">
            <a:xfrm>
              <a:off x="6370982" y="3360450"/>
              <a:ext cx="179437" cy="211371"/>
            </a:xfrm>
            <a:custGeom>
              <a:avLst/>
              <a:gdLst>
                <a:gd name="T0" fmla="*/ 49 w 50"/>
                <a:gd name="T1" fmla="*/ 22 h 59"/>
                <a:gd name="T2" fmla="*/ 31 w 50"/>
                <a:gd name="T3" fmla="*/ 2 h 59"/>
                <a:gd name="T4" fmla="*/ 14 w 50"/>
                <a:gd name="T5" fmla="*/ 39 h 59"/>
                <a:gd name="T6" fmla="*/ 49 w 50"/>
                <a:gd name="T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49" y="22"/>
                  </a:moveTo>
                  <a:cubicBezTo>
                    <a:pt x="49" y="22"/>
                    <a:pt x="47" y="5"/>
                    <a:pt x="31" y="2"/>
                  </a:cubicBezTo>
                  <a:cubicBezTo>
                    <a:pt x="15" y="0"/>
                    <a:pt x="0" y="20"/>
                    <a:pt x="14" y="39"/>
                  </a:cubicBezTo>
                  <a:cubicBezTo>
                    <a:pt x="27" y="59"/>
                    <a:pt x="50" y="39"/>
                    <a:pt x="4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65"/>
            <p:cNvSpPr>
              <a:spLocks noEditPoints="1"/>
            </p:cNvSpPr>
            <p:nvPr/>
          </p:nvSpPr>
          <p:spPr bwMode="auto">
            <a:xfrm>
              <a:off x="6392272" y="3360450"/>
              <a:ext cx="161189" cy="176396"/>
            </a:xfrm>
            <a:custGeom>
              <a:avLst/>
              <a:gdLst>
                <a:gd name="T0" fmla="*/ 6 w 45"/>
                <a:gd name="T1" fmla="*/ 41 h 49"/>
                <a:gd name="T2" fmla="*/ 0 w 45"/>
                <a:gd name="T3" fmla="*/ 24 h 49"/>
                <a:gd name="T4" fmla="*/ 0 w 45"/>
                <a:gd name="T5" fmla="*/ 24 h 49"/>
                <a:gd name="T6" fmla="*/ 22 w 45"/>
                <a:gd name="T7" fmla="*/ 0 h 49"/>
                <a:gd name="T8" fmla="*/ 22 w 45"/>
                <a:gd name="T9" fmla="*/ 0 h 49"/>
                <a:gd name="T10" fmla="*/ 25 w 45"/>
                <a:gd name="T11" fmla="*/ 0 h 49"/>
                <a:gd name="T12" fmla="*/ 25 w 45"/>
                <a:gd name="T13" fmla="*/ 0 h 49"/>
                <a:gd name="T14" fmla="*/ 45 w 45"/>
                <a:gd name="T15" fmla="*/ 22 h 49"/>
                <a:gd name="T16" fmla="*/ 45 w 45"/>
                <a:gd name="T17" fmla="*/ 22 h 49"/>
                <a:gd name="T18" fmla="*/ 43 w 45"/>
                <a:gd name="T19" fmla="*/ 22 h 49"/>
                <a:gd name="T20" fmla="*/ 45 w 45"/>
                <a:gd name="T21" fmla="*/ 22 h 49"/>
                <a:gd name="T22" fmla="*/ 45 w 45"/>
                <a:gd name="T23" fmla="*/ 24 h 49"/>
                <a:gd name="T24" fmla="*/ 45 w 45"/>
                <a:gd name="T25" fmla="*/ 24 h 49"/>
                <a:gd name="T26" fmla="*/ 21 w 45"/>
                <a:gd name="T27" fmla="*/ 49 h 49"/>
                <a:gd name="T28" fmla="*/ 21 w 45"/>
                <a:gd name="T29" fmla="*/ 49 h 49"/>
                <a:gd name="T30" fmla="*/ 21 w 45"/>
                <a:gd name="T31" fmla="*/ 49 h 49"/>
                <a:gd name="T32" fmla="*/ 21 w 45"/>
                <a:gd name="T33" fmla="*/ 49 h 49"/>
                <a:gd name="T34" fmla="*/ 6 w 45"/>
                <a:gd name="T35" fmla="*/ 41 h 49"/>
                <a:gd name="T36" fmla="*/ 4 w 45"/>
                <a:gd name="T37" fmla="*/ 24 h 49"/>
                <a:gd name="T38" fmla="*/ 9 w 45"/>
                <a:gd name="T39" fmla="*/ 38 h 49"/>
                <a:gd name="T40" fmla="*/ 9 w 45"/>
                <a:gd name="T41" fmla="*/ 38 h 49"/>
                <a:gd name="T42" fmla="*/ 21 w 45"/>
                <a:gd name="T43" fmla="*/ 45 h 49"/>
                <a:gd name="T44" fmla="*/ 21 w 45"/>
                <a:gd name="T45" fmla="*/ 45 h 49"/>
                <a:gd name="T46" fmla="*/ 35 w 45"/>
                <a:gd name="T47" fmla="*/ 38 h 49"/>
                <a:gd name="T48" fmla="*/ 35 w 45"/>
                <a:gd name="T49" fmla="*/ 38 h 49"/>
                <a:gd name="T50" fmla="*/ 41 w 45"/>
                <a:gd name="T51" fmla="*/ 24 h 49"/>
                <a:gd name="T52" fmla="*/ 41 w 45"/>
                <a:gd name="T53" fmla="*/ 24 h 49"/>
                <a:gd name="T54" fmla="*/ 41 w 45"/>
                <a:gd name="T55" fmla="*/ 22 h 49"/>
                <a:gd name="T56" fmla="*/ 41 w 45"/>
                <a:gd name="T57" fmla="*/ 22 h 49"/>
                <a:gd name="T58" fmla="*/ 38 w 45"/>
                <a:gd name="T59" fmla="*/ 14 h 49"/>
                <a:gd name="T60" fmla="*/ 38 w 45"/>
                <a:gd name="T61" fmla="*/ 14 h 49"/>
                <a:gd name="T62" fmla="*/ 25 w 45"/>
                <a:gd name="T63" fmla="*/ 4 h 49"/>
                <a:gd name="T64" fmla="*/ 25 w 45"/>
                <a:gd name="T65" fmla="*/ 4 h 49"/>
                <a:gd name="T66" fmla="*/ 22 w 45"/>
                <a:gd name="T67" fmla="*/ 4 h 49"/>
                <a:gd name="T68" fmla="*/ 22 w 45"/>
                <a:gd name="T69" fmla="*/ 4 h 49"/>
                <a:gd name="T70" fmla="*/ 4 w 45"/>
                <a:gd name="T7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9">
                  <a:moveTo>
                    <a:pt x="6" y="41"/>
                  </a:moveTo>
                  <a:cubicBezTo>
                    <a:pt x="2" y="35"/>
                    <a:pt x="0" y="2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3" y="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36"/>
                    <a:pt x="34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6" y="49"/>
                    <a:pt x="10" y="47"/>
                    <a:pt x="6" y="41"/>
                  </a:cubicBezTo>
                  <a:close/>
                  <a:moveTo>
                    <a:pt x="4" y="24"/>
                  </a:moveTo>
                  <a:cubicBezTo>
                    <a:pt x="4" y="28"/>
                    <a:pt x="6" y="33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3" y="43"/>
                    <a:pt x="17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6" y="45"/>
                    <a:pt x="31" y="43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4"/>
                    <a:pt x="41" y="29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18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0"/>
                    <a:pt x="32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4" y="13"/>
                    <a:pt x="4" y="2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66"/>
            <p:cNvSpPr/>
            <p:nvPr/>
          </p:nvSpPr>
          <p:spPr bwMode="auto">
            <a:xfrm>
              <a:off x="6463742" y="3381739"/>
              <a:ext cx="47140" cy="47140"/>
            </a:xfrm>
            <a:custGeom>
              <a:avLst/>
              <a:gdLst>
                <a:gd name="T0" fmla="*/ 11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1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1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67"/>
            <p:cNvSpPr>
              <a:spLocks noEditPoints="1"/>
            </p:cNvSpPr>
            <p:nvPr/>
          </p:nvSpPr>
          <p:spPr bwMode="auto">
            <a:xfrm>
              <a:off x="6460701" y="3378698"/>
              <a:ext cx="53223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4 w 15"/>
                <a:gd name="T15" fmla="*/ 4 h 14"/>
                <a:gd name="T16" fmla="*/ 14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8 w 15"/>
                <a:gd name="T23" fmla="*/ 14 h 14"/>
                <a:gd name="T24" fmla="*/ 8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10 h 14"/>
                <a:gd name="T36" fmla="*/ 7 w 15"/>
                <a:gd name="T37" fmla="*/ 10 h 14"/>
                <a:gd name="T38" fmla="*/ 8 w 15"/>
                <a:gd name="T39" fmla="*/ 10 h 14"/>
                <a:gd name="T40" fmla="*/ 8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0 w 15"/>
                <a:gd name="T47" fmla="*/ 6 h 14"/>
                <a:gd name="T48" fmla="*/ 10 w 15"/>
                <a:gd name="T49" fmla="*/ 6 h 14"/>
                <a:gd name="T50" fmla="*/ 12 w 15"/>
                <a:gd name="T51" fmla="*/ 5 h 14"/>
                <a:gd name="T52" fmla="*/ 14 w 15"/>
                <a:gd name="T53" fmla="*/ 4 h 14"/>
                <a:gd name="T54" fmla="*/ 12 w 15"/>
                <a:gd name="T55" fmla="*/ 5 h 14"/>
                <a:gd name="T56" fmla="*/ 10 w 15"/>
                <a:gd name="T57" fmla="*/ 6 h 14"/>
                <a:gd name="T58" fmla="*/ 10 w 15"/>
                <a:gd name="T59" fmla="*/ 5 h 14"/>
                <a:gd name="T60" fmla="*/ 10 w 15"/>
                <a:gd name="T61" fmla="*/ 5 h 14"/>
                <a:gd name="T62" fmla="*/ 10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68"/>
            <p:cNvSpPr/>
            <p:nvPr/>
          </p:nvSpPr>
          <p:spPr bwMode="auto">
            <a:xfrm>
              <a:off x="6410519" y="3431921"/>
              <a:ext cx="45620" cy="47140"/>
            </a:xfrm>
            <a:custGeom>
              <a:avLst/>
              <a:gdLst>
                <a:gd name="T0" fmla="*/ 12 w 13"/>
                <a:gd name="T1" fmla="*/ 4 h 13"/>
                <a:gd name="T2" fmla="*/ 5 w 13"/>
                <a:gd name="T3" fmla="*/ 1 h 13"/>
                <a:gd name="T4" fmla="*/ 5 w 13"/>
                <a:gd name="T5" fmla="*/ 10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11" y="0"/>
                    <a:pt x="5" y="1"/>
                  </a:cubicBezTo>
                  <a:cubicBezTo>
                    <a:pt x="0" y="2"/>
                    <a:pt x="0" y="8"/>
                    <a:pt x="5" y="10"/>
                  </a:cubicBezTo>
                  <a:cubicBezTo>
                    <a:pt x="10" y="13"/>
                    <a:pt x="13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69"/>
            <p:cNvSpPr>
              <a:spLocks noEditPoints="1"/>
            </p:cNvSpPr>
            <p:nvPr/>
          </p:nvSpPr>
          <p:spPr bwMode="auto">
            <a:xfrm>
              <a:off x="6405958" y="3428880"/>
              <a:ext cx="54744" cy="50182"/>
            </a:xfrm>
            <a:custGeom>
              <a:avLst/>
              <a:gdLst>
                <a:gd name="T0" fmla="*/ 5 w 15"/>
                <a:gd name="T1" fmla="*/ 13 h 14"/>
                <a:gd name="T2" fmla="*/ 0 w 15"/>
                <a:gd name="T3" fmla="*/ 6 h 14"/>
                <a:gd name="T4" fmla="*/ 0 w 15"/>
                <a:gd name="T5" fmla="*/ 6 h 14"/>
                <a:gd name="T6" fmla="*/ 6 w 15"/>
                <a:gd name="T7" fmla="*/ 0 h 14"/>
                <a:gd name="T8" fmla="*/ 6 w 15"/>
                <a:gd name="T9" fmla="*/ 0 h 14"/>
                <a:gd name="T10" fmla="*/ 8 w 15"/>
                <a:gd name="T11" fmla="*/ 0 h 14"/>
                <a:gd name="T12" fmla="*/ 8 w 15"/>
                <a:gd name="T13" fmla="*/ 0 h 14"/>
                <a:gd name="T14" fmla="*/ 15 w 15"/>
                <a:gd name="T15" fmla="*/ 4 h 14"/>
                <a:gd name="T16" fmla="*/ 15 w 15"/>
                <a:gd name="T17" fmla="*/ 4 h 14"/>
                <a:gd name="T18" fmla="*/ 15 w 15"/>
                <a:gd name="T19" fmla="*/ 7 h 14"/>
                <a:gd name="T20" fmla="*/ 15 w 15"/>
                <a:gd name="T21" fmla="*/ 7 h 14"/>
                <a:gd name="T22" fmla="*/ 9 w 15"/>
                <a:gd name="T23" fmla="*/ 14 h 14"/>
                <a:gd name="T24" fmla="*/ 9 w 15"/>
                <a:gd name="T25" fmla="*/ 14 h 14"/>
                <a:gd name="T26" fmla="*/ 5 w 15"/>
                <a:gd name="T27" fmla="*/ 13 h 14"/>
                <a:gd name="T28" fmla="*/ 7 w 15"/>
                <a:gd name="T29" fmla="*/ 4 h 14"/>
                <a:gd name="T30" fmla="*/ 4 w 15"/>
                <a:gd name="T31" fmla="*/ 6 h 14"/>
                <a:gd name="T32" fmla="*/ 4 w 15"/>
                <a:gd name="T33" fmla="*/ 6 h 14"/>
                <a:gd name="T34" fmla="*/ 7 w 15"/>
                <a:gd name="T35" fmla="*/ 9 h 14"/>
                <a:gd name="T36" fmla="*/ 7 w 15"/>
                <a:gd name="T37" fmla="*/ 9 h 14"/>
                <a:gd name="T38" fmla="*/ 9 w 15"/>
                <a:gd name="T39" fmla="*/ 10 h 14"/>
                <a:gd name="T40" fmla="*/ 9 w 15"/>
                <a:gd name="T41" fmla="*/ 10 h 14"/>
                <a:gd name="T42" fmla="*/ 11 w 15"/>
                <a:gd name="T43" fmla="*/ 7 h 14"/>
                <a:gd name="T44" fmla="*/ 11 w 15"/>
                <a:gd name="T45" fmla="*/ 7 h 14"/>
                <a:gd name="T46" fmla="*/ 11 w 15"/>
                <a:gd name="T47" fmla="*/ 5 h 14"/>
                <a:gd name="T48" fmla="*/ 11 w 15"/>
                <a:gd name="T49" fmla="*/ 5 h 14"/>
                <a:gd name="T50" fmla="*/ 13 w 15"/>
                <a:gd name="T51" fmla="*/ 5 h 14"/>
                <a:gd name="T52" fmla="*/ 15 w 15"/>
                <a:gd name="T53" fmla="*/ 4 h 14"/>
                <a:gd name="T54" fmla="*/ 13 w 15"/>
                <a:gd name="T55" fmla="*/ 5 h 14"/>
                <a:gd name="T56" fmla="*/ 11 w 15"/>
                <a:gd name="T57" fmla="*/ 5 h 14"/>
                <a:gd name="T58" fmla="*/ 11 w 15"/>
                <a:gd name="T59" fmla="*/ 5 h 14"/>
                <a:gd name="T60" fmla="*/ 11 w 15"/>
                <a:gd name="T61" fmla="*/ 5 h 14"/>
                <a:gd name="T62" fmla="*/ 11 w 15"/>
                <a:gd name="T63" fmla="*/ 5 h 14"/>
                <a:gd name="T64" fmla="*/ 10 w 15"/>
                <a:gd name="T65" fmla="*/ 5 h 14"/>
                <a:gd name="T66" fmla="*/ 10 w 15"/>
                <a:gd name="T67" fmla="*/ 5 h 14"/>
                <a:gd name="T68" fmla="*/ 8 w 15"/>
                <a:gd name="T69" fmla="*/ 4 h 14"/>
                <a:gd name="T70" fmla="*/ 8 w 15"/>
                <a:gd name="T71" fmla="*/ 4 h 14"/>
                <a:gd name="T72" fmla="*/ 7 w 15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0"/>
                    <a:pt x="1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6" y="14"/>
                    <a:pt x="5" y="13"/>
                  </a:cubicBezTo>
                  <a:close/>
                  <a:moveTo>
                    <a:pt x="7" y="4"/>
                  </a:move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70"/>
            <p:cNvSpPr/>
            <p:nvPr/>
          </p:nvSpPr>
          <p:spPr bwMode="auto">
            <a:xfrm>
              <a:off x="6471346" y="3460813"/>
              <a:ext cx="50182" cy="47140"/>
            </a:xfrm>
            <a:custGeom>
              <a:avLst/>
              <a:gdLst>
                <a:gd name="T0" fmla="*/ 12 w 14"/>
                <a:gd name="T1" fmla="*/ 4 h 13"/>
                <a:gd name="T2" fmla="*/ 6 w 14"/>
                <a:gd name="T3" fmla="*/ 2 h 13"/>
                <a:gd name="T4" fmla="*/ 5 w 14"/>
                <a:gd name="T5" fmla="*/ 11 h 13"/>
                <a:gd name="T6" fmla="*/ 12 w 14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4"/>
                  </a:moveTo>
                  <a:cubicBezTo>
                    <a:pt x="12" y="4"/>
                    <a:pt x="11" y="0"/>
                    <a:pt x="6" y="2"/>
                  </a:cubicBezTo>
                  <a:cubicBezTo>
                    <a:pt x="0" y="3"/>
                    <a:pt x="1" y="8"/>
                    <a:pt x="5" y="11"/>
                  </a:cubicBezTo>
                  <a:cubicBezTo>
                    <a:pt x="10" y="13"/>
                    <a:pt x="14" y="8"/>
                    <a:pt x="12" y="4"/>
                  </a:cubicBezTo>
                  <a:close/>
                </a:path>
              </a:pathLst>
            </a:custGeom>
            <a:solidFill>
              <a:srgbClr val="E5E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71"/>
            <p:cNvSpPr>
              <a:spLocks noEditPoints="1"/>
            </p:cNvSpPr>
            <p:nvPr/>
          </p:nvSpPr>
          <p:spPr bwMode="auto">
            <a:xfrm>
              <a:off x="6471346" y="3457772"/>
              <a:ext cx="50182" cy="50182"/>
            </a:xfrm>
            <a:custGeom>
              <a:avLst/>
              <a:gdLst>
                <a:gd name="T0" fmla="*/ 5 w 14"/>
                <a:gd name="T1" fmla="*/ 14 h 14"/>
                <a:gd name="T2" fmla="*/ 0 w 14"/>
                <a:gd name="T3" fmla="*/ 7 h 14"/>
                <a:gd name="T4" fmla="*/ 0 w 14"/>
                <a:gd name="T5" fmla="*/ 7 h 14"/>
                <a:gd name="T6" fmla="*/ 5 w 14"/>
                <a:gd name="T7" fmla="*/ 1 h 14"/>
                <a:gd name="T8" fmla="*/ 5 w 14"/>
                <a:gd name="T9" fmla="*/ 1 h 14"/>
                <a:gd name="T10" fmla="*/ 8 w 14"/>
                <a:gd name="T11" fmla="*/ 0 h 14"/>
                <a:gd name="T12" fmla="*/ 8 w 14"/>
                <a:gd name="T13" fmla="*/ 0 h 14"/>
                <a:gd name="T14" fmla="*/ 14 w 14"/>
                <a:gd name="T15" fmla="*/ 5 h 14"/>
                <a:gd name="T16" fmla="*/ 14 w 14"/>
                <a:gd name="T17" fmla="*/ 5 h 14"/>
                <a:gd name="T18" fmla="*/ 14 w 14"/>
                <a:gd name="T19" fmla="*/ 7 h 14"/>
                <a:gd name="T20" fmla="*/ 14 w 14"/>
                <a:gd name="T21" fmla="*/ 7 h 14"/>
                <a:gd name="T22" fmla="*/ 8 w 14"/>
                <a:gd name="T23" fmla="*/ 14 h 14"/>
                <a:gd name="T24" fmla="*/ 8 w 14"/>
                <a:gd name="T25" fmla="*/ 14 h 14"/>
                <a:gd name="T26" fmla="*/ 5 w 14"/>
                <a:gd name="T27" fmla="*/ 14 h 14"/>
                <a:gd name="T28" fmla="*/ 6 w 14"/>
                <a:gd name="T29" fmla="*/ 4 h 14"/>
                <a:gd name="T30" fmla="*/ 4 w 14"/>
                <a:gd name="T31" fmla="*/ 7 h 14"/>
                <a:gd name="T32" fmla="*/ 4 w 14"/>
                <a:gd name="T33" fmla="*/ 7 h 14"/>
                <a:gd name="T34" fmla="*/ 6 w 14"/>
                <a:gd name="T35" fmla="*/ 10 h 14"/>
                <a:gd name="T36" fmla="*/ 6 w 14"/>
                <a:gd name="T37" fmla="*/ 10 h 14"/>
                <a:gd name="T38" fmla="*/ 8 w 14"/>
                <a:gd name="T39" fmla="*/ 10 h 14"/>
                <a:gd name="T40" fmla="*/ 8 w 14"/>
                <a:gd name="T41" fmla="*/ 10 h 14"/>
                <a:gd name="T42" fmla="*/ 10 w 14"/>
                <a:gd name="T43" fmla="*/ 7 h 14"/>
                <a:gd name="T44" fmla="*/ 10 w 14"/>
                <a:gd name="T45" fmla="*/ 7 h 14"/>
                <a:gd name="T46" fmla="*/ 10 w 14"/>
                <a:gd name="T47" fmla="*/ 6 h 14"/>
                <a:gd name="T48" fmla="*/ 10 w 14"/>
                <a:gd name="T49" fmla="*/ 6 h 14"/>
                <a:gd name="T50" fmla="*/ 12 w 14"/>
                <a:gd name="T51" fmla="*/ 5 h 14"/>
                <a:gd name="T52" fmla="*/ 14 w 14"/>
                <a:gd name="T53" fmla="*/ 5 h 14"/>
                <a:gd name="T54" fmla="*/ 12 w 14"/>
                <a:gd name="T55" fmla="*/ 5 h 14"/>
                <a:gd name="T56" fmla="*/ 10 w 14"/>
                <a:gd name="T57" fmla="*/ 6 h 14"/>
                <a:gd name="T58" fmla="*/ 10 w 14"/>
                <a:gd name="T59" fmla="*/ 6 h 14"/>
                <a:gd name="T60" fmla="*/ 10 w 14"/>
                <a:gd name="T61" fmla="*/ 6 h 14"/>
                <a:gd name="T62" fmla="*/ 10 w 14"/>
                <a:gd name="T63" fmla="*/ 6 h 14"/>
                <a:gd name="T64" fmla="*/ 10 w 14"/>
                <a:gd name="T65" fmla="*/ 5 h 14"/>
                <a:gd name="T66" fmla="*/ 10 w 14"/>
                <a:gd name="T67" fmla="*/ 5 h 14"/>
                <a:gd name="T68" fmla="*/ 8 w 14"/>
                <a:gd name="T69" fmla="*/ 4 h 14"/>
                <a:gd name="T70" fmla="*/ 8 w 14"/>
                <a:gd name="T71" fmla="*/ 4 h 14"/>
                <a:gd name="T72" fmla="*/ 6 w 14"/>
                <a:gd name="T7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2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5" y="14"/>
                  </a:cubicBezTo>
                  <a:close/>
                  <a:moveTo>
                    <a:pt x="6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72"/>
            <p:cNvSpPr/>
            <p:nvPr/>
          </p:nvSpPr>
          <p:spPr bwMode="auto">
            <a:xfrm>
              <a:off x="6442453" y="3202302"/>
              <a:ext cx="53223" cy="71471"/>
            </a:xfrm>
            <a:custGeom>
              <a:avLst/>
              <a:gdLst>
                <a:gd name="T0" fmla="*/ 0 w 15"/>
                <a:gd name="T1" fmla="*/ 19 h 20"/>
                <a:gd name="T2" fmla="*/ 0 w 15"/>
                <a:gd name="T3" fmla="*/ 18 h 20"/>
                <a:gd name="T4" fmla="*/ 0 w 15"/>
                <a:gd name="T5" fmla="*/ 18 h 20"/>
                <a:gd name="T6" fmla="*/ 12 w 15"/>
                <a:gd name="T7" fmla="*/ 0 h 20"/>
                <a:gd name="T8" fmla="*/ 12 w 15"/>
                <a:gd name="T9" fmla="*/ 0 h 20"/>
                <a:gd name="T10" fmla="*/ 15 w 15"/>
                <a:gd name="T11" fmla="*/ 2 h 20"/>
                <a:gd name="T12" fmla="*/ 15 w 15"/>
                <a:gd name="T13" fmla="*/ 2 h 20"/>
                <a:gd name="T14" fmla="*/ 13 w 15"/>
                <a:gd name="T15" fmla="*/ 4 h 20"/>
                <a:gd name="T16" fmla="*/ 13 w 15"/>
                <a:gd name="T17" fmla="*/ 4 h 20"/>
                <a:gd name="T18" fmla="*/ 12 w 15"/>
                <a:gd name="T19" fmla="*/ 4 h 20"/>
                <a:gd name="T20" fmla="*/ 12 w 15"/>
                <a:gd name="T21" fmla="*/ 4 h 20"/>
                <a:gd name="T22" fmla="*/ 9 w 15"/>
                <a:gd name="T23" fmla="*/ 6 h 20"/>
                <a:gd name="T24" fmla="*/ 9 w 15"/>
                <a:gd name="T25" fmla="*/ 6 h 20"/>
                <a:gd name="T26" fmla="*/ 4 w 15"/>
                <a:gd name="T27" fmla="*/ 18 h 20"/>
                <a:gd name="T28" fmla="*/ 4 w 15"/>
                <a:gd name="T29" fmla="*/ 18 h 20"/>
                <a:gd name="T30" fmla="*/ 4 w 15"/>
                <a:gd name="T31" fmla="*/ 18 h 20"/>
                <a:gd name="T32" fmla="*/ 4 w 15"/>
                <a:gd name="T33" fmla="*/ 18 h 20"/>
                <a:gd name="T34" fmla="*/ 2 w 15"/>
                <a:gd name="T35" fmla="*/ 20 h 20"/>
                <a:gd name="T36" fmla="*/ 2 w 15"/>
                <a:gd name="T37" fmla="*/ 20 h 20"/>
                <a:gd name="T38" fmla="*/ 2 w 15"/>
                <a:gd name="T39" fmla="*/ 20 h 20"/>
                <a:gd name="T40" fmla="*/ 2 w 15"/>
                <a:gd name="T41" fmla="*/ 20 h 20"/>
                <a:gd name="T42" fmla="*/ 0 w 15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0" y="19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8"/>
                    <a:pt x="4" y="11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73"/>
            <p:cNvSpPr/>
            <p:nvPr/>
          </p:nvSpPr>
          <p:spPr bwMode="auto">
            <a:xfrm>
              <a:off x="6416602" y="3626565"/>
              <a:ext cx="25851" cy="168793"/>
            </a:xfrm>
            <a:custGeom>
              <a:avLst/>
              <a:gdLst>
                <a:gd name="T0" fmla="*/ 0 w 7"/>
                <a:gd name="T1" fmla="*/ 46 h 47"/>
                <a:gd name="T2" fmla="*/ 0 w 7"/>
                <a:gd name="T3" fmla="*/ 45 h 47"/>
                <a:gd name="T4" fmla="*/ 0 w 7"/>
                <a:gd name="T5" fmla="*/ 45 h 47"/>
                <a:gd name="T6" fmla="*/ 3 w 7"/>
                <a:gd name="T7" fmla="*/ 2 h 47"/>
                <a:gd name="T8" fmla="*/ 3 w 7"/>
                <a:gd name="T9" fmla="*/ 2 h 47"/>
                <a:gd name="T10" fmla="*/ 5 w 7"/>
                <a:gd name="T11" fmla="*/ 1 h 47"/>
                <a:gd name="T12" fmla="*/ 5 w 7"/>
                <a:gd name="T13" fmla="*/ 1 h 47"/>
                <a:gd name="T14" fmla="*/ 7 w 7"/>
                <a:gd name="T15" fmla="*/ 3 h 47"/>
                <a:gd name="T16" fmla="*/ 7 w 7"/>
                <a:gd name="T17" fmla="*/ 3 h 47"/>
                <a:gd name="T18" fmla="*/ 4 w 7"/>
                <a:gd name="T19" fmla="*/ 45 h 47"/>
                <a:gd name="T20" fmla="*/ 4 w 7"/>
                <a:gd name="T21" fmla="*/ 45 h 47"/>
                <a:gd name="T22" fmla="*/ 4 w 7"/>
                <a:gd name="T23" fmla="*/ 45 h 47"/>
                <a:gd name="T24" fmla="*/ 4 w 7"/>
                <a:gd name="T25" fmla="*/ 45 h 47"/>
                <a:gd name="T26" fmla="*/ 2 w 7"/>
                <a:gd name="T27" fmla="*/ 47 h 47"/>
                <a:gd name="T28" fmla="*/ 2 w 7"/>
                <a:gd name="T29" fmla="*/ 47 h 47"/>
                <a:gd name="T30" fmla="*/ 2 w 7"/>
                <a:gd name="T31" fmla="*/ 47 h 47"/>
                <a:gd name="T32" fmla="*/ 2 w 7"/>
                <a:gd name="T33" fmla="*/ 47 h 47"/>
                <a:gd name="T34" fmla="*/ 0 w 7"/>
                <a:gd name="T3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7">
                  <a:moveTo>
                    <a:pt x="0" y="46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39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74"/>
            <p:cNvSpPr/>
            <p:nvPr/>
          </p:nvSpPr>
          <p:spPr bwMode="auto">
            <a:xfrm>
              <a:off x="6647742" y="3856184"/>
              <a:ext cx="39537" cy="434907"/>
            </a:xfrm>
            <a:custGeom>
              <a:avLst/>
              <a:gdLst>
                <a:gd name="T0" fmla="*/ 6 w 11"/>
                <a:gd name="T1" fmla="*/ 119 h 121"/>
                <a:gd name="T2" fmla="*/ 0 w 11"/>
                <a:gd name="T3" fmla="*/ 118 h 121"/>
                <a:gd name="T4" fmla="*/ 5 w 11"/>
                <a:gd name="T5" fmla="*/ 0 h 121"/>
                <a:gd name="T6" fmla="*/ 11 w 11"/>
                <a:gd name="T7" fmla="*/ 3 h 121"/>
                <a:gd name="T8" fmla="*/ 6 w 11"/>
                <a:gd name="T9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1">
                  <a:moveTo>
                    <a:pt x="6" y="119"/>
                  </a:moveTo>
                  <a:cubicBezTo>
                    <a:pt x="0" y="121"/>
                    <a:pt x="0" y="118"/>
                    <a:pt x="0" y="11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3"/>
                    <a:pt x="11" y="3"/>
                  </a:cubicBezTo>
                  <a:lnTo>
                    <a:pt x="6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75"/>
            <p:cNvSpPr/>
            <p:nvPr/>
          </p:nvSpPr>
          <p:spPr bwMode="auto">
            <a:xfrm>
              <a:off x="6626453" y="4335190"/>
              <a:ext cx="42578" cy="316296"/>
            </a:xfrm>
            <a:custGeom>
              <a:avLst/>
              <a:gdLst>
                <a:gd name="T0" fmla="*/ 11 w 12"/>
                <a:gd name="T1" fmla="*/ 3 h 88"/>
                <a:gd name="T2" fmla="*/ 9 w 12"/>
                <a:gd name="T3" fmla="*/ 0 h 88"/>
                <a:gd name="T4" fmla="*/ 6 w 12"/>
                <a:gd name="T5" fmla="*/ 4 h 88"/>
                <a:gd name="T6" fmla="*/ 1 w 12"/>
                <a:gd name="T7" fmla="*/ 85 h 88"/>
                <a:gd name="T8" fmla="*/ 5 w 12"/>
                <a:gd name="T9" fmla="*/ 87 h 88"/>
                <a:gd name="T10" fmla="*/ 11 w 12"/>
                <a:gd name="T11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8">
                  <a:moveTo>
                    <a:pt x="11" y="3"/>
                  </a:moveTo>
                  <a:cubicBezTo>
                    <a:pt x="11" y="3"/>
                    <a:pt x="12" y="0"/>
                    <a:pt x="9" y="0"/>
                  </a:cubicBezTo>
                  <a:cubicBezTo>
                    <a:pt x="6" y="0"/>
                    <a:pt x="6" y="0"/>
                    <a:pt x="6" y="4"/>
                  </a:cubicBezTo>
                  <a:cubicBezTo>
                    <a:pt x="6" y="7"/>
                    <a:pt x="1" y="85"/>
                    <a:pt x="1" y="85"/>
                  </a:cubicBezTo>
                  <a:cubicBezTo>
                    <a:pt x="1" y="85"/>
                    <a:pt x="0" y="88"/>
                    <a:pt x="5" y="87"/>
                  </a:cubicBez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76"/>
            <p:cNvSpPr>
              <a:spLocks noEditPoints="1"/>
            </p:cNvSpPr>
            <p:nvPr/>
          </p:nvSpPr>
          <p:spPr bwMode="auto">
            <a:xfrm>
              <a:off x="6694882" y="3906365"/>
              <a:ext cx="352792" cy="418180"/>
            </a:xfrm>
            <a:custGeom>
              <a:avLst/>
              <a:gdLst>
                <a:gd name="T0" fmla="*/ 82 w 98"/>
                <a:gd name="T1" fmla="*/ 116 h 116"/>
                <a:gd name="T2" fmla="*/ 13 w 98"/>
                <a:gd name="T3" fmla="*/ 113 h 116"/>
                <a:gd name="T4" fmla="*/ 13 w 98"/>
                <a:gd name="T5" fmla="*/ 113 h 116"/>
                <a:gd name="T6" fmla="*/ 2 w 98"/>
                <a:gd name="T7" fmla="*/ 109 h 116"/>
                <a:gd name="T8" fmla="*/ 2 w 98"/>
                <a:gd name="T9" fmla="*/ 109 h 116"/>
                <a:gd name="T10" fmla="*/ 0 w 98"/>
                <a:gd name="T11" fmla="*/ 102 h 116"/>
                <a:gd name="T12" fmla="*/ 0 w 98"/>
                <a:gd name="T13" fmla="*/ 102 h 116"/>
                <a:gd name="T14" fmla="*/ 0 w 98"/>
                <a:gd name="T15" fmla="*/ 101 h 116"/>
                <a:gd name="T16" fmla="*/ 0 w 98"/>
                <a:gd name="T17" fmla="*/ 101 h 116"/>
                <a:gd name="T18" fmla="*/ 6 w 98"/>
                <a:gd name="T19" fmla="*/ 22 h 116"/>
                <a:gd name="T20" fmla="*/ 6 w 98"/>
                <a:gd name="T21" fmla="*/ 22 h 116"/>
                <a:gd name="T22" fmla="*/ 9 w 98"/>
                <a:gd name="T23" fmla="*/ 6 h 116"/>
                <a:gd name="T24" fmla="*/ 9 w 98"/>
                <a:gd name="T25" fmla="*/ 6 h 116"/>
                <a:gd name="T26" fmla="*/ 20 w 98"/>
                <a:gd name="T27" fmla="*/ 0 h 116"/>
                <a:gd name="T28" fmla="*/ 20 w 98"/>
                <a:gd name="T29" fmla="*/ 0 h 116"/>
                <a:gd name="T30" fmla="*/ 31 w 98"/>
                <a:gd name="T31" fmla="*/ 2 h 116"/>
                <a:gd name="T32" fmla="*/ 31 w 98"/>
                <a:gd name="T33" fmla="*/ 2 h 116"/>
                <a:gd name="T34" fmla="*/ 84 w 98"/>
                <a:gd name="T35" fmla="*/ 44 h 116"/>
                <a:gd name="T36" fmla="*/ 84 w 98"/>
                <a:gd name="T37" fmla="*/ 44 h 116"/>
                <a:gd name="T38" fmla="*/ 82 w 98"/>
                <a:gd name="T39" fmla="*/ 46 h 116"/>
                <a:gd name="T40" fmla="*/ 84 w 98"/>
                <a:gd name="T41" fmla="*/ 44 h 116"/>
                <a:gd name="T42" fmla="*/ 96 w 98"/>
                <a:gd name="T43" fmla="*/ 103 h 116"/>
                <a:gd name="T44" fmla="*/ 96 w 98"/>
                <a:gd name="T45" fmla="*/ 103 h 116"/>
                <a:gd name="T46" fmla="*/ 96 w 98"/>
                <a:gd name="T47" fmla="*/ 104 h 116"/>
                <a:gd name="T48" fmla="*/ 96 w 98"/>
                <a:gd name="T49" fmla="*/ 104 h 116"/>
                <a:gd name="T50" fmla="*/ 91 w 98"/>
                <a:gd name="T51" fmla="*/ 114 h 116"/>
                <a:gd name="T52" fmla="*/ 91 w 98"/>
                <a:gd name="T53" fmla="*/ 114 h 116"/>
                <a:gd name="T54" fmla="*/ 83 w 98"/>
                <a:gd name="T55" fmla="*/ 116 h 116"/>
                <a:gd name="T56" fmla="*/ 83 w 98"/>
                <a:gd name="T57" fmla="*/ 116 h 116"/>
                <a:gd name="T58" fmla="*/ 82 w 98"/>
                <a:gd name="T59" fmla="*/ 116 h 116"/>
                <a:gd name="T60" fmla="*/ 83 w 98"/>
                <a:gd name="T61" fmla="*/ 112 h 116"/>
                <a:gd name="T62" fmla="*/ 89 w 98"/>
                <a:gd name="T63" fmla="*/ 111 h 116"/>
                <a:gd name="T64" fmla="*/ 89 w 98"/>
                <a:gd name="T65" fmla="*/ 111 h 116"/>
                <a:gd name="T66" fmla="*/ 92 w 98"/>
                <a:gd name="T67" fmla="*/ 104 h 116"/>
                <a:gd name="T68" fmla="*/ 92 w 98"/>
                <a:gd name="T69" fmla="*/ 104 h 116"/>
                <a:gd name="T70" fmla="*/ 92 w 98"/>
                <a:gd name="T71" fmla="*/ 103 h 116"/>
                <a:gd name="T72" fmla="*/ 92 w 98"/>
                <a:gd name="T73" fmla="*/ 103 h 116"/>
                <a:gd name="T74" fmla="*/ 81 w 98"/>
                <a:gd name="T75" fmla="*/ 47 h 116"/>
                <a:gd name="T76" fmla="*/ 81 w 98"/>
                <a:gd name="T77" fmla="*/ 47 h 116"/>
                <a:gd name="T78" fmla="*/ 63 w 98"/>
                <a:gd name="T79" fmla="*/ 28 h 116"/>
                <a:gd name="T80" fmla="*/ 63 w 98"/>
                <a:gd name="T81" fmla="*/ 28 h 116"/>
                <a:gd name="T82" fmla="*/ 30 w 98"/>
                <a:gd name="T83" fmla="*/ 6 h 116"/>
                <a:gd name="T84" fmla="*/ 30 w 98"/>
                <a:gd name="T85" fmla="*/ 6 h 116"/>
                <a:gd name="T86" fmla="*/ 20 w 98"/>
                <a:gd name="T87" fmla="*/ 4 h 116"/>
                <a:gd name="T88" fmla="*/ 20 w 98"/>
                <a:gd name="T89" fmla="*/ 4 h 116"/>
                <a:gd name="T90" fmla="*/ 13 w 98"/>
                <a:gd name="T91" fmla="*/ 8 h 116"/>
                <a:gd name="T92" fmla="*/ 13 w 98"/>
                <a:gd name="T93" fmla="*/ 8 h 116"/>
                <a:gd name="T94" fmla="*/ 10 w 98"/>
                <a:gd name="T95" fmla="*/ 22 h 116"/>
                <a:gd name="T96" fmla="*/ 10 w 98"/>
                <a:gd name="T97" fmla="*/ 22 h 116"/>
                <a:gd name="T98" fmla="*/ 4 w 98"/>
                <a:gd name="T99" fmla="*/ 101 h 116"/>
                <a:gd name="T100" fmla="*/ 4 w 98"/>
                <a:gd name="T101" fmla="*/ 101 h 116"/>
                <a:gd name="T102" fmla="*/ 4 w 98"/>
                <a:gd name="T103" fmla="*/ 101 h 116"/>
                <a:gd name="T104" fmla="*/ 4 w 98"/>
                <a:gd name="T105" fmla="*/ 101 h 116"/>
                <a:gd name="T106" fmla="*/ 5 w 98"/>
                <a:gd name="T107" fmla="*/ 106 h 116"/>
                <a:gd name="T108" fmla="*/ 5 w 98"/>
                <a:gd name="T109" fmla="*/ 106 h 116"/>
                <a:gd name="T110" fmla="*/ 13 w 98"/>
                <a:gd name="T111" fmla="*/ 109 h 116"/>
                <a:gd name="T112" fmla="*/ 13 w 98"/>
                <a:gd name="T113" fmla="*/ 109 h 116"/>
                <a:gd name="T114" fmla="*/ 83 w 98"/>
                <a:gd name="T115" fmla="*/ 112 h 116"/>
                <a:gd name="T116" fmla="*/ 83 w 98"/>
                <a:gd name="T117" fmla="*/ 112 h 116"/>
                <a:gd name="T118" fmla="*/ 83 w 98"/>
                <a:gd name="T119" fmla="*/ 112 h 116"/>
                <a:gd name="T120" fmla="*/ 83 w 98"/>
                <a:gd name="T121" fmla="*/ 112 h 116"/>
                <a:gd name="T122" fmla="*/ 83 w 98"/>
                <a:gd name="T1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" h="116">
                  <a:moveTo>
                    <a:pt x="82" y="116"/>
                  </a:moveTo>
                  <a:cubicBezTo>
                    <a:pt x="82" y="116"/>
                    <a:pt x="24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8" y="112"/>
                    <a:pt x="4" y="111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07"/>
                    <a:pt x="0" y="104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2"/>
                    <a:pt x="4" y="39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5"/>
                    <a:pt x="7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5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7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2" y="7"/>
                    <a:pt x="83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98" y="65"/>
                    <a:pt x="96" y="92"/>
                    <a:pt x="96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9"/>
                    <a:pt x="94" y="112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88" y="116"/>
                    <a:pt x="85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3" y="116"/>
                    <a:pt x="83" y="116"/>
                    <a:pt x="82" y="116"/>
                  </a:cubicBezTo>
                  <a:close/>
                  <a:moveTo>
                    <a:pt x="83" y="112"/>
                  </a:moveTo>
                  <a:cubicBezTo>
                    <a:pt x="84" y="112"/>
                    <a:pt x="87" y="112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09"/>
                    <a:pt x="92" y="108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92"/>
                    <a:pt x="94" y="6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2" y="3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2" y="18"/>
                    <a:pt x="4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5"/>
                    <a:pt x="22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4"/>
                    <a:pt x="14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11" y="1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39"/>
                    <a:pt x="4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4"/>
                    <a:pt x="4" y="105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8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9"/>
                    <a:pt x="81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77"/>
            <p:cNvSpPr/>
            <p:nvPr/>
          </p:nvSpPr>
          <p:spPr bwMode="auto">
            <a:xfrm>
              <a:off x="6763312" y="4342793"/>
              <a:ext cx="258511" cy="326941"/>
            </a:xfrm>
            <a:custGeom>
              <a:avLst/>
              <a:gdLst>
                <a:gd name="T0" fmla="*/ 69 w 72"/>
                <a:gd name="T1" fmla="*/ 6 h 91"/>
                <a:gd name="T2" fmla="*/ 14 w 72"/>
                <a:gd name="T3" fmla="*/ 1 h 91"/>
                <a:gd name="T4" fmla="*/ 6 w 72"/>
                <a:gd name="T5" fmla="*/ 12 h 91"/>
                <a:gd name="T6" fmla="*/ 1 w 72"/>
                <a:gd name="T7" fmla="*/ 83 h 91"/>
                <a:gd name="T8" fmla="*/ 11 w 72"/>
                <a:gd name="T9" fmla="*/ 90 h 91"/>
                <a:gd name="T10" fmla="*/ 56 w 72"/>
                <a:gd name="T11" fmla="*/ 59 h 91"/>
                <a:gd name="T12" fmla="*/ 72 w 72"/>
                <a:gd name="T13" fmla="*/ 9 h 91"/>
                <a:gd name="T14" fmla="*/ 69 w 72"/>
                <a:gd name="T15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1">
                  <a:moveTo>
                    <a:pt x="69" y="6"/>
                  </a:moveTo>
                  <a:cubicBezTo>
                    <a:pt x="69" y="6"/>
                    <a:pt x="16" y="1"/>
                    <a:pt x="14" y="1"/>
                  </a:cubicBezTo>
                  <a:cubicBezTo>
                    <a:pt x="11" y="1"/>
                    <a:pt x="7" y="0"/>
                    <a:pt x="6" y="12"/>
                  </a:cubicBezTo>
                  <a:cubicBezTo>
                    <a:pt x="6" y="23"/>
                    <a:pt x="1" y="82"/>
                    <a:pt x="1" y="83"/>
                  </a:cubicBezTo>
                  <a:cubicBezTo>
                    <a:pt x="1" y="84"/>
                    <a:pt x="0" y="91"/>
                    <a:pt x="11" y="90"/>
                  </a:cubicBezTo>
                  <a:cubicBezTo>
                    <a:pt x="21" y="88"/>
                    <a:pt x="42" y="81"/>
                    <a:pt x="56" y="59"/>
                  </a:cubicBezTo>
                  <a:cubicBezTo>
                    <a:pt x="70" y="37"/>
                    <a:pt x="72" y="13"/>
                    <a:pt x="72" y="9"/>
                  </a:cubicBezTo>
                  <a:cubicBezTo>
                    <a:pt x="72" y="9"/>
                    <a:pt x="72" y="6"/>
                    <a:pt x="69" y="6"/>
                  </a:cubicBezTo>
                  <a:close/>
                </a:path>
              </a:pathLst>
            </a:custGeom>
            <a:solidFill>
              <a:srgbClr val="73A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78"/>
            <p:cNvSpPr>
              <a:spLocks noEditPoints="1"/>
            </p:cNvSpPr>
            <p:nvPr/>
          </p:nvSpPr>
          <p:spPr bwMode="auto">
            <a:xfrm>
              <a:off x="6758750" y="4338231"/>
              <a:ext cx="270677" cy="334544"/>
            </a:xfrm>
            <a:custGeom>
              <a:avLst/>
              <a:gdLst>
                <a:gd name="T0" fmla="*/ 1 w 75"/>
                <a:gd name="T1" fmla="*/ 89 h 93"/>
                <a:gd name="T2" fmla="*/ 0 w 75"/>
                <a:gd name="T3" fmla="*/ 84 h 93"/>
                <a:gd name="T4" fmla="*/ 0 w 75"/>
                <a:gd name="T5" fmla="*/ 84 h 93"/>
                <a:gd name="T6" fmla="*/ 0 w 75"/>
                <a:gd name="T7" fmla="*/ 84 h 93"/>
                <a:gd name="T8" fmla="*/ 0 w 75"/>
                <a:gd name="T9" fmla="*/ 84 h 93"/>
                <a:gd name="T10" fmla="*/ 5 w 75"/>
                <a:gd name="T11" fmla="*/ 12 h 93"/>
                <a:gd name="T12" fmla="*/ 5 w 75"/>
                <a:gd name="T13" fmla="*/ 12 h 93"/>
                <a:gd name="T14" fmla="*/ 8 w 75"/>
                <a:gd name="T15" fmla="*/ 2 h 93"/>
                <a:gd name="T16" fmla="*/ 8 w 75"/>
                <a:gd name="T17" fmla="*/ 2 h 93"/>
                <a:gd name="T18" fmla="*/ 13 w 75"/>
                <a:gd name="T19" fmla="*/ 0 h 93"/>
                <a:gd name="T20" fmla="*/ 13 w 75"/>
                <a:gd name="T21" fmla="*/ 0 h 93"/>
                <a:gd name="T22" fmla="*/ 15 w 75"/>
                <a:gd name="T23" fmla="*/ 0 h 93"/>
                <a:gd name="T24" fmla="*/ 15 w 75"/>
                <a:gd name="T25" fmla="*/ 0 h 93"/>
                <a:gd name="T26" fmla="*/ 70 w 75"/>
                <a:gd name="T27" fmla="*/ 5 h 93"/>
                <a:gd name="T28" fmla="*/ 70 w 75"/>
                <a:gd name="T29" fmla="*/ 5 h 93"/>
                <a:gd name="T30" fmla="*/ 74 w 75"/>
                <a:gd name="T31" fmla="*/ 8 h 93"/>
                <a:gd name="T32" fmla="*/ 74 w 75"/>
                <a:gd name="T33" fmla="*/ 8 h 93"/>
                <a:gd name="T34" fmla="*/ 75 w 75"/>
                <a:gd name="T35" fmla="*/ 10 h 93"/>
                <a:gd name="T36" fmla="*/ 75 w 75"/>
                <a:gd name="T37" fmla="*/ 10 h 93"/>
                <a:gd name="T38" fmla="*/ 59 w 75"/>
                <a:gd name="T39" fmla="*/ 61 h 93"/>
                <a:gd name="T40" fmla="*/ 59 w 75"/>
                <a:gd name="T41" fmla="*/ 61 h 93"/>
                <a:gd name="T42" fmla="*/ 12 w 75"/>
                <a:gd name="T43" fmla="*/ 93 h 93"/>
                <a:gd name="T44" fmla="*/ 12 w 75"/>
                <a:gd name="T45" fmla="*/ 93 h 93"/>
                <a:gd name="T46" fmla="*/ 9 w 75"/>
                <a:gd name="T47" fmla="*/ 93 h 93"/>
                <a:gd name="T48" fmla="*/ 9 w 75"/>
                <a:gd name="T49" fmla="*/ 93 h 93"/>
                <a:gd name="T50" fmla="*/ 9 w 75"/>
                <a:gd name="T51" fmla="*/ 93 h 93"/>
                <a:gd name="T52" fmla="*/ 9 w 75"/>
                <a:gd name="T53" fmla="*/ 93 h 93"/>
                <a:gd name="T54" fmla="*/ 1 w 75"/>
                <a:gd name="T55" fmla="*/ 89 h 93"/>
                <a:gd name="T56" fmla="*/ 11 w 75"/>
                <a:gd name="T57" fmla="*/ 5 h 93"/>
                <a:gd name="T58" fmla="*/ 9 w 75"/>
                <a:gd name="T59" fmla="*/ 13 h 93"/>
                <a:gd name="T60" fmla="*/ 9 w 75"/>
                <a:gd name="T61" fmla="*/ 13 h 93"/>
                <a:gd name="T62" fmla="*/ 4 w 75"/>
                <a:gd name="T63" fmla="*/ 84 h 93"/>
                <a:gd name="T64" fmla="*/ 4 w 75"/>
                <a:gd name="T65" fmla="*/ 84 h 93"/>
                <a:gd name="T66" fmla="*/ 4 w 75"/>
                <a:gd name="T67" fmla="*/ 84 h 93"/>
                <a:gd name="T68" fmla="*/ 9 w 75"/>
                <a:gd name="T69" fmla="*/ 89 h 93"/>
                <a:gd name="T70" fmla="*/ 9 w 75"/>
                <a:gd name="T71" fmla="*/ 89 h 93"/>
                <a:gd name="T72" fmla="*/ 11 w 75"/>
                <a:gd name="T73" fmla="*/ 89 h 93"/>
                <a:gd name="T74" fmla="*/ 11 w 75"/>
                <a:gd name="T75" fmla="*/ 89 h 93"/>
                <a:gd name="T76" fmla="*/ 55 w 75"/>
                <a:gd name="T77" fmla="*/ 59 h 93"/>
                <a:gd name="T78" fmla="*/ 55 w 75"/>
                <a:gd name="T79" fmla="*/ 59 h 93"/>
                <a:gd name="T80" fmla="*/ 71 w 75"/>
                <a:gd name="T81" fmla="*/ 10 h 93"/>
                <a:gd name="T82" fmla="*/ 71 w 75"/>
                <a:gd name="T83" fmla="*/ 10 h 93"/>
                <a:gd name="T84" fmla="*/ 71 w 75"/>
                <a:gd name="T85" fmla="*/ 9 h 93"/>
                <a:gd name="T86" fmla="*/ 71 w 75"/>
                <a:gd name="T87" fmla="*/ 9 h 93"/>
                <a:gd name="T88" fmla="*/ 70 w 75"/>
                <a:gd name="T89" fmla="*/ 9 h 93"/>
                <a:gd name="T90" fmla="*/ 70 w 75"/>
                <a:gd name="T91" fmla="*/ 9 h 93"/>
                <a:gd name="T92" fmla="*/ 70 w 75"/>
                <a:gd name="T93" fmla="*/ 7 h 93"/>
                <a:gd name="T94" fmla="*/ 70 w 75"/>
                <a:gd name="T95" fmla="*/ 9 h 93"/>
                <a:gd name="T96" fmla="*/ 15 w 75"/>
                <a:gd name="T97" fmla="*/ 4 h 93"/>
                <a:gd name="T98" fmla="*/ 15 w 75"/>
                <a:gd name="T99" fmla="*/ 4 h 93"/>
                <a:gd name="T100" fmla="*/ 13 w 75"/>
                <a:gd name="T101" fmla="*/ 4 h 93"/>
                <a:gd name="T102" fmla="*/ 13 w 75"/>
                <a:gd name="T103" fmla="*/ 4 h 93"/>
                <a:gd name="T104" fmla="*/ 11 w 75"/>
                <a:gd name="T10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93">
                  <a:moveTo>
                    <a:pt x="1" y="89"/>
                  </a:move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3"/>
                    <a:pt x="5" y="24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6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68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5"/>
                    <a:pt x="74" y="7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5"/>
                    <a:pt x="73" y="39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44" y="84"/>
                    <a:pt x="22" y="91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3"/>
                    <a:pt x="2" y="91"/>
                    <a:pt x="1" y="89"/>
                  </a:cubicBezTo>
                  <a:close/>
                  <a:moveTo>
                    <a:pt x="11" y="5"/>
                  </a:moveTo>
                  <a:cubicBezTo>
                    <a:pt x="10" y="6"/>
                    <a:pt x="9" y="8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24"/>
                    <a:pt x="4" y="8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3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1" y="87"/>
                    <a:pt x="42" y="8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69" y="37"/>
                    <a:pt x="71" y="14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17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79"/>
            <p:cNvSpPr/>
            <p:nvPr/>
          </p:nvSpPr>
          <p:spPr bwMode="auto">
            <a:xfrm>
              <a:off x="6719213" y="3932216"/>
              <a:ext cx="165751" cy="60826"/>
            </a:xfrm>
            <a:custGeom>
              <a:avLst/>
              <a:gdLst>
                <a:gd name="T0" fmla="*/ 43 w 46"/>
                <a:gd name="T1" fmla="*/ 17 h 17"/>
                <a:gd name="T2" fmla="*/ 1 w 46"/>
                <a:gd name="T3" fmla="*/ 12 h 17"/>
                <a:gd name="T4" fmla="*/ 0 w 46"/>
                <a:gd name="T5" fmla="*/ 10 h 17"/>
                <a:gd name="T6" fmla="*/ 0 w 46"/>
                <a:gd name="T7" fmla="*/ 10 h 17"/>
                <a:gd name="T8" fmla="*/ 2 w 46"/>
                <a:gd name="T9" fmla="*/ 8 h 17"/>
                <a:gd name="T10" fmla="*/ 2 w 46"/>
                <a:gd name="T11" fmla="*/ 8 h 17"/>
                <a:gd name="T12" fmla="*/ 42 w 46"/>
                <a:gd name="T13" fmla="*/ 13 h 17"/>
                <a:gd name="T14" fmla="*/ 42 w 46"/>
                <a:gd name="T15" fmla="*/ 11 h 17"/>
                <a:gd name="T16" fmla="*/ 42 w 46"/>
                <a:gd name="T17" fmla="*/ 11 h 17"/>
                <a:gd name="T18" fmla="*/ 3 w 46"/>
                <a:gd name="T19" fmla="*/ 4 h 17"/>
                <a:gd name="T20" fmla="*/ 3 w 46"/>
                <a:gd name="T21" fmla="*/ 4 h 17"/>
                <a:gd name="T22" fmla="*/ 3 w 46"/>
                <a:gd name="T23" fmla="*/ 4 h 17"/>
                <a:gd name="T24" fmla="*/ 1 w 46"/>
                <a:gd name="T25" fmla="*/ 2 h 17"/>
                <a:gd name="T26" fmla="*/ 1 w 46"/>
                <a:gd name="T27" fmla="*/ 2 h 17"/>
                <a:gd name="T28" fmla="*/ 4 w 46"/>
                <a:gd name="T29" fmla="*/ 1 h 17"/>
                <a:gd name="T30" fmla="*/ 4 w 46"/>
                <a:gd name="T31" fmla="*/ 1 h 17"/>
                <a:gd name="T32" fmla="*/ 44 w 46"/>
                <a:gd name="T33" fmla="*/ 8 h 17"/>
                <a:gd name="T34" fmla="*/ 44 w 46"/>
                <a:gd name="T35" fmla="*/ 8 h 17"/>
                <a:gd name="T36" fmla="*/ 46 w 46"/>
                <a:gd name="T37" fmla="*/ 9 h 17"/>
                <a:gd name="T38" fmla="*/ 46 w 46"/>
                <a:gd name="T39" fmla="*/ 9 h 17"/>
                <a:gd name="T40" fmla="*/ 46 w 46"/>
                <a:gd name="T41" fmla="*/ 11 h 17"/>
                <a:gd name="T42" fmla="*/ 46 w 46"/>
                <a:gd name="T43" fmla="*/ 11 h 17"/>
                <a:gd name="T44" fmla="*/ 45 w 46"/>
                <a:gd name="T45" fmla="*/ 16 h 17"/>
                <a:gd name="T46" fmla="*/ 45 w 46"/>
                <a:gd name="T47" fmla="*/ 16 h 17"/>
                <a:gd name="T48" fmla="*/ 43 w 46"/>
                <a:gd name="T49" fmla="*/ 17 h 17"/>
                <a:gd name="T50" fmla="*/ 43 w 46"/>
                <a:gd name="T51" fmla="*/ 17 h 17"/>
                <a:gd name="T52" fmla="*/ 43 w 46"/>
                <a:gd name="T5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17">
                  <a:moveTo>
                    <a:pt x="43" y="17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5" y="10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3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80"/>
            <p:cNvSpPr/>
            <p:nvPr/>
          </p:nvSpPr>
          <p:spPr bwMode="auto">
            <a:xfrm>
              <a:off x="6798287" y="3913969"/>
              <a:ext cx="15207" cy="42578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10 h 12"/>
                <a:gd name="T4" fmla="*/ 0 w 4"/>
                <a:gd name="T5" fmla="*/ 10 h 12"/>
                <a:gd name="T6" fmla="*/ 0 w 4"/>
                <a:gd name="T7" fmla="*/ 2 h 12"/>
                <a:gd name="T8" fmla="*/ 2 w 4"/>
                <a:gd name="T9" fmla="*/ 0 h 12"/>
                <a:gd name="T10" fmla="*/ 2 w 4"/>
                <a:gd name="T11" fmla="*/ 0 h 12"/>
                <a:gd name="T12" fmla="*/ 4 w 4"/>
                <a:gd name="T13" fmla="*/ 2 h 12"/>
                <a:gd name="T14" fmla="*/ 4 w 4"/>
                <a:gd name="T15" fmla="*/ 2 h 12"/>
                <a:gd name="T16" fmla="*/ 4 w 4"/>
                <a:gd name="T17" fmla="*/ 11 h 12"/>
                <a:gd name="T18" fmla="*/ 2 w 4"/>
                <a:gd name="T19" fmla="*/ 12 h 12"/>
                <a:gd name="T20" fmla="*/ 2 w 4"/>
                <a:gd name="T21" fmla="*/ 12 h 12"/>
                <a:gd name="T22" fmla="*/ 2 w 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0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81"/>
            <p:cNvSpPr/>
            <p:nvPr/>
          </p:nvSpPr>
          <p:spPr bwMode="auto">
            <a:xfrm>
              <a:off x="6751146" y="3910927"/>
              <a:ext cx="15207" cy="39537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0 w 4"/>
                <a:gd name="T7" fmla="*/ 2 h 11"/>
                <a:gd name="T8" fmla="*/ 2 w 4"/>
                <a:gd name="T9" fmla="*/ 0 h 11"/>
                <a:gd name="T10" fmla="*/ 2 w 4"/>
                <a:gd name="T11" fmla="*/ 0 h 11"/>
                <a:gd name="T12" fmla="*/ 4 w 4"/>
                <a:gd name="T13" fmla="*/ 2 h 11"/>
                <a:gd name="T14" fmla="*/ 4 w 4"/>
                <a:gd name="T15" fmla="*/ 2 h 11"/>
                <a:gd name="T16" fmla="*/ 4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82"/>
            <p:cNvSpPr/>
            <p:nvPr/>
          </p:nvSpPr>
          <p:spPr bwMode="auto">
            <a:xfrm>
              <a:off x="6629494" y="4759453"/>
              <a:ext cx="168793" cy="147504"/>
            </a:xfrm>
            <a:custGeom>
              <a:avLst/>
              <a:gdLst>
                <a:gd name="T0" fmla="*/ 44 w 47"/>
                <a:gd name="T1" fmla="*/ 36 h 41"/>
                <a:gd name="T2" fmla="*/ 40 w 47"/>
                <a:gd name="T3" fmla="*/ 3 h 41"/>
                <a:gd name="T4" fmla="*/ 3 w 47"/>
                <a:gd name="T5" fmla="*/ 3 h 41"/>
                <a:gd name="T6" fmla="*/ 3 w 47"/>
                <a:gd name="T7" fmla="*/ 38 h 41"/>
                <a:gd name="T8" fmla="*/ 44 w 47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4" y="36"/>
                  </a:moveTo>
                  <a:cubicBezTo>
                    <a:pt x="44" y="36"/>
                    <a:pt x="47" y="3"/>
                    <a:pt x="40" y="3"/>
                  </a:cubicBezTo>
                  <a:cubicBezTo>
                    <a:pt x="34" y="2"/>
                    <a:pt x="5" y="0"/>
                    <a:pt x="3" y="3"/>
                  </a:cubicBezTo>
                  <a:cubicBezTo>
                    <a:pt x="0" y="7"/>
                    <a:pt x="1" y="35"/>
                    <a:pt x="3" y="38"/>
                  </a:cubicBezTo>
                  <a:cubicBezTo>
                    <a:pt x="4" y="41"/>
                    <a:pt x="44" y="36"/>
                    <a:pt x="4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83"/>
            <p:cNvSpPr>
              <a:spLocks noEditPoints="1"/>
            </p:cNvSpPr>
            <p:nvPr/>
          </p:nvSpPr>
          <p:spPr bwMode="auto">
            <a:xfrm>
              <a:off x="6626453" y="4759453"/>
              <a:ext cx="168793" cy="147504"/>
            </a:xfrm>
            <a:custGeom>
              <a:avLst/>
              <a:gdLst>
                <a:gd name="T0" fmla="*/ 6 w 47"/>
                <a:gd name="T1" fmla="*/ 40 h 41"/>
                <a:gd name="T2" fmla="*/ 2 w 47"/>
                <a:gd name="T3" fmla="*/ 38 h 41"/>
                <a:gd name="T4" fmla="*/ 2 w 47"/>
                <a:gd name="T5" fmla="*/ 38 h 41"/>
                <a:gd name="T6" fmla="*/ 1 w 47"/>
                <a:gd name="T7" fmla="*/ 31 h 41"/>
                <a:gd name="T8" fmla="*/ 1 w 47"/>
                <a:gd name="T9" fmla="*/ 31 h 41"/>
                <a:gd name="T10" fmla="*/ 0 w 47"/>
                <a:gd name="T11" fmla="*/ 18 h 41"/>
                <a:gd name="T12" fmla="*/ 0 w 47"/>
                <a:gd name="T13" fmla="*/ 18 h 41"/>
                <a:gd name="T14" fmla="*/ 1 w 47"/>
                <a:gd name="T15" fmla="*/ 9 h 41"/>
                <a:gd name="T16" fmla="*/ 1 w 47"/>
                <a:gd name="T17" fmla="*/ 9 h 41"/>
                <a:gd name="T18" fmla="*/ 2 w 47"/>
                <a:gd name="T19" fmla="*/ 2 h 41"/>
                <a:gd name="T20" fmla="*/ 2 w 47"/>
                <a:gd name="T21" fmla="*/ 2 h 41"/>
                <a:gd name="T22" fmla="*/ 8 w 47"/>
                <a:gd name="T23" fmla="*/ 0 h 41"/>
                <a:gd name="T24" fmla="*/ 8 w 47"/>
                <a:gd name="T25" fmla="*/ 0 h 41"/>
                <a:gd name="T26" fmla="*/ 18 w 47"/>
                <a:gd name="T27" fmla="*/ 0 h 41"/>
                <a:gd name="T28" fmla="*/ 18 w 47"/>
                <a:gd name="T29" fmla="*/ 0 h 41"/>
                <a:gd name="T30" fmla="*/ 42 w 47"/>
                <a:gd name="T31" fmla="*/ 1 h 41"/>
                <a:gd name="T32" fmla="*/ 42 w 47"/>
                <a:gd name="T33" fmla="*/ 1 h 41"/>
                <a:gd name="T34" fmla="*/ 47 w 47"/>
                <a:gd name="T35" fmla="*/ 8 h 41"/>
                <a:gd name="T36" fmla="*/ 47 w 47"/>
                <a:gd name="T37" fmla="*/ 8 h 41"/>
                <a:gd name="T38" fmla="*/ 47 w 47"/>
                <a:gd name="T39" fmla="*/ 20 h 41"/>
                <a:gd name="T40" fmla="*/ 47 w 47"/>
                <a:gd name="T41" fmla="*/ 20 h 41"/>
                <a:gd name="T42" fmla="*/ 47 w 47"/>
                <a:gd name="T43" fmla="*/ 37 h 41"/>
                <a:gd name="T44" fmla="*/ 47 w 47"/>
                <a:gd name="T45" fmla="*/ 37 h 41"/>
                <a:gd name="T46" fmla="*/ 45 w 47"/>
                <a:gd name="T47" fmla="*/ 38 h 41"/>
                <a:gd name="T48" fmla="*/ 45 w 47"/>
                <a:gd name="T49" fmla="*/ 38 h 41"/>
                <a:gd name="T50" fmla="*/ 11 w 47"/>
                <a:gd name="T51" fmla="*/ 41 h 41"/>
                <a:gd name="T52" fmla="*/ 11 w 47"/>
                <a:gd name="T53" fmla="*/ 41 h 41"/>
                <a:gd name="T54" fmla="*/ 6 w 47"/>
                <a:gd name="T55" fmla="*/ 40 h 41"/>
                <a:gd name="T56" fmla="*/ 6 w 47"/>
                <a:gd name="T57" fmla="*/ 36 h 41"/>
                <a:gd name="T58" fmla="*/ 11 w 47"/>
                <a:gd name="T59" fmla="*/ 37 h 41"/>
                <a:gd name="T60" fmla="*/ 11 w 47"/>
                <a:gd name="T61" fmla="*/ 37 h 41"/>
                <a:gd name="T62" fmla="*/ 43 w 47"/>
                <a:gd name="T63" fmla="*/ 35 h 41"/>
                <a:gd name="T64" fmla="*/ 43 w 47"/>
                <a:gd name="T65" fmla="*/ 35 h 41"/>
                <a:gd name="T66" fmla="*/ 43 w 47"/>
                <a:gd name="T67" fmla="*/ 20 h 41"/>
                <a:gd name="T68" fmla="*/ 43 w 47"/>
                <a:gd name="T69" fmla="*/ 20 h 41"/>
                <a:gd name="T70" fmla="*/ 41 w 47"/>
                <a:gd name="T71" fmla="*/ 5 h 41"/>
                <a:gd name="T72" fmla="*/ 41 w 47"/>
                <a:gd name="T73" fmla="*/ 5 h 41"/>
                <a:gd name="T74" fmla="*/ 41 w 47"/>
                <a:gd name="T75" fmla="*/ 5 h 41"/>
                <a:gd name="T76" fmla="*/ 18 w 47"/>
                <a:gd name="T77" fmla="*/ 4 h 41"/>
                <a:gd name="T78" fmla="*/ 18 w 47"/>
                <a:gd name="T79" fmla="*/ 4 h 41"/>
                <a:gd name="T80" fmla="*/ 5 w 47"/>
                <a:gd name="T81" fmla="*/ 5 h 41"/>
                <a:gd name="T82" fmla="*/ 5 w 47"/>
                <a:gd name="T83" fmla="*/ 5 h 41"/>
                <a:gd name="T84" fmla="*/ 5 w 47"/>
                <a:gd name="T85" fmla="*/ 6 h 41"/>
                <a:gd name="T86" fmla="*/ 5 w 47"/>
                <a:gd name="T87" fmla="*/ 6 h 41"/>
                <a:gd name="T88" fmla="*/ 5 w 47"/>
                <a:gd name="T89" fmla="*/ 9 h 41"/>
                <a:gd name="T90" fmla="*/ 5 w 47"/>
                <a:gd name="T91" fmla="*/ 9 h 41"/>
                <a:gd name="T92" fmla="*/ 4 w 47"/>
                <a:gd name="T93" fmla="*/ 18 h 41"/>
                <a:gd name="T94" fmla="*/ 4 w 47"/>
                <a:gd name="T95" fmla="*/ 18 h 41"/>
                <a:gd name="T96" fmla="*/ 5 w 47"/>
                <a:gd name="T97" fmla="*/ 30 h 41"/>
                <a:gd name="T98" fmla="*/ 5 w 47"/>
                <a:gd name="T99" fmla="*/ 30 h 41"/>
                <a:gd name="T100" fmla="*/ 5 w 47"/>
                <a:gd name="T101" fmla="*/ 36 h 41"/>
                <a:gd name="T102" fmla="*/ 5 w 47"/>
                <a:gd name="T103" fmla="*/ 36 h 41"/>
                <a:gd name="T104" fmla="*/ 6 w 47"/>
                <a:gd name="T10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1">
                  <a:moveTo>
                    <a:pt x="6" y="40"/>
                  </a:moveTo>
                  <a:cubicBezTo>
                    <a:pt x="4" y="40"/>
                    <a:pt x="3" y="40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7"/>
                    <a:pt x="1" y="34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38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1"/>
                    <a:pt x="46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2"/>
                    <a:pt x="47" y="16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9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24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1"/>
                    <a:pt x="7" y="41"/>
                    <a:pt x="6" y="40"/>
                  </a:cubicBezTo>
                  <a:close/>
                  <a:moveTo>
                    <a:pt x="6" y="36"/>
                  </a:moveTo>
                  <a:cubicBezTo>
                    <a:pt x="8" y="37"/>
                    <a:pt x="9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1" y="37"/>
                    <a:pt x="38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2"/>
                    <a:pt x="43" y="2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13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8" y="4"/>
                    <a:pt x="2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4"/>
            <p:cNvSpPr/>
            <p:nvPr/>
          </p:nvSpPr>
          <p:spPr bwMode="auto">
            <a:xfrm>
              <a:off x="6748105" y="4773139"/>
              <a:ext cx="21289" cy="15207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3 w 6"/>
                <a:gd name="T7" fmla="*/ 4 h 4"/>
                <a:gd name="T8" fmla="*/ 3 w 6"/>
                <a:gd name="T9" fmla="*/ 4 h 4"/>
                <a:gd name="T10" fmla="*/ 0 w 6"/>
                <a:gd name="T11" fmla="*/ 2 h 4"/>
                <a:gd name="T12" fmla="*/ 0 w 6"/>
                <a:gd name="T13" fmla="*/ 2 h 4"/>
                <a:gd name="T14" fmla="*/ 2 w 6"/>
                <a:gd name="T15" fmla="*/ 0 h 4"/>
                <a:gd name="T16" fmla="*/ 2 w 6"/>
                <a:gd name="T17" fmla="*/ 0 h 4"/>
                <a:gd name="T18" fmla="*/ 3 w 6"/>
                <a:gd name="T19" fmla="*/ 0 h 4"/>
                <a:gd name="T20" fmla="*/ 3 w 6"/>
                <a:gd name="T21" fmla="*/ 0 h 4"/>
                <a:gd name="T22" fmla="*/ 5 w 6"/>
                <a:gd name="T23" fmla="*/ 0 h 4"/>
                <a:gd name="T24" fmla="*/ 5 w 6"/>
                <a:gd name="T25" fmla="*/ 0 h 4"/>
                <a:gd name="T26" fmla="*/ 5 w 6"/>
                <a:gd name="T27" fmla="*/ 0 h 4"/>
                <a:gd name="T28" fmla="*/ 6 w 6"/>
                <a:gd name="T29" fmla="*/ 3 h 4"/>
                <a:gd name="T30" fmla="*/ 6 w 6"/>
                <a:gd name="T31" fmla="*/ 3 h 4"/>
                <a:gd name="T32" fmla="*/ 4 w 6"/>
                <a:gd name="T33" fmla="*/ 4 h 4"/>
                <a:gd name="T34" fmla="*/ 4 w 6"/>
                <a:gd name="T35" fmla="*/ 4 h 4"/>
                <a:gd name="T36" fmla="*/ 3 w 6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85"/>
            <p:cNvSpPr/>
            <p:nvPr/>
          </p:nvSpPr>
          <p:spPr bwMode="auto">
            <a:xfrm>
              <a:off x="6719213" y="4773139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2 w 7"/>
                <a:gd name="T3" fmla="*/ 4 h 4"/>
                <a:gd name="T4" fmla="*/ 2 w 7"/>
                <a:gd name="T5" fmla="*/ 4 h 4"/>
                <a:gd name="T6" fmla="*/ 0 w 7"/>
                <a:gd name="T7" fmla="*/ 2 h 4"/>
                <a:gd name="T8" fmla="*/ 0 w 7"/>
                <a:gd name="T9" fmla="*/ 2 h 4"/>
                <a:gd name="T10" fmla="*/ 2 w 7"/>
                <a:gd name="T11" fmla="*/ 0 h 4"/>
                <a:gd name="T12" fmla="*/ 2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0 h 4"/>
                <a:gd name="T20" fmla="*/ 7 w 7"/>
                <a:gd name="T21" fmla="*/ 2 h 4"/>
                <a:gd name="T22" fmla="*/ 7 w 7"/>
                <a:gd name="T23" fmla="*/ 2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86"/>
            <p:cNvSpPr/>
            <p:nvPr/>
          </p:nvSpPr>
          <p:spPr bwMode="auto">
            <a:xfrm>
              <a:off x="6687279" y="4770098"/>
              <a:ext cx="24330" cy="18248"/>
            </a:xfrm>
            <a:custGeom>
              <a:avLst/>
              <a:gdLst>
                <a:gd name="T0" fmla="*/ 2 w 7"/>
                <a:gd name="T1" fmla="*/ 5 h 5"/>
                <a:gd name="T2" fmla="*/ 0 w 7"/>
                <a:gd name="T3" fmla="*/ 3 h 5"/>
                <a:gd name="T4" fmla="*/ 0 w 7"/>
                <a:gd name="T5" fmla="*/ 3 h 5"/>
                <a:gd name="T6" fmla="*/ 2 w 7"/>
                <a:gd name="T7" fmla="*/ 1 h 5"/>
                <a:gd name="T8" fmla="*/ 2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5 w 7"/>
                <a:gd name="T15" fmla="*/ 0 h 5"/>
                <a:gd name="T16" fmla="*/ 5 w 7"/>
                <a:gd name="T17" fmla="*/ 0 h 5"/>
                <a:gd name="T18" fmla="*/ 5 w 7"/>
                <a:gd name="T19" fmla="*/ 0 h 5"/>
                <a:gd name="T20" fmla="*/ 5 w 7"/>
                <a:gd name="T21" fmla="*/ 0 h 5"/>
                <a:gd name="T22" fmla="*/ 5 w 7"/>
                <a:gd name="T23" fmla="*/ 0 h 5"/>
                <a:gd name="T24" fmla="*/ 7 w 7"/>
                <a:gd name="T25" fmla="*/ 3 h 5"/>
                <a:gd name="T26" fmla="*/ 7 w 7"/>
                <a:gd name="T27" fmla="*/ 3 h 5"/>
                <a:gd name="T28" fmla="*/ 5 w 7"/>
                <a:gd name="T29" fmla="*/ 4 h 5"/>
                <a:gd name="T30" fmla="*/ 5 w 7"/>
                <a:gd name="T31" fmla="*/ 4 h 5"/>
                <a:gd name="T32" fmla="*/ 5 w 7"/>
                <a:gd name="T33" fmla="*/ 4 h 5"/>
                <a:gd name="T34" fmla="*/ 5 w 7"/>
                <a:gd name="T35" fmla="*/ 4 h 5"/>
                <a:gd name="T36" fmla="*/ 3 w 7"/>
                <a:gd name="T37" fmla="*/ 5 h 5"/>
                <a:gd name="T38" fmla="*/ 3 w 7"/>
                <a:gd name="T39" fmla="*/ 5 h 5"/>
                <a:gd name="T40" fmla="*/ 2 w 7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87"/>
            <p:cNvSpPr/>
            <p:nvPr/>
          </p:nvSpPr>
          <p:spPr bwMode="auto">
            <a:xfrm>
              <a:off x="6655345" y="4770098"/>
              <a:ext cx="24330" cy="18248"/>
            </a:xfrm>
            <a:custGeom>
              <a:avLst/>
              <a:gdLst>
                <a:gd name="T0" fmla="*/ 4 w 7"/>
                <a:gd name="T1" fmla="*/ 5 h 5"/>
                <a:gd name="T2" fmla="*/ 3 w 7"/>
                <a:gd name="T3" fmla="*/ 4 h 5"/>
                <a:gd name="T4" fmla="*/ 3 w 7"/>
                <a:gd name="T5" fmla="*/ 4 h 5"/>
                <a:gd name="T6" fmla="*/ 3 w 7"/>
                <a:gd name="T7" fmla="*/ 4 h 5"/>
                <a:gd name="T8" fmla="*/ 3 w 7"/>
                <a:gd name="T9" fmla="*/ 4 h 5"/>
                <a:gd name="T10" fmla="*/ 0 w 7"/>
                <a:gd name="T11" fmla="*/ 3 h 5"/>
                <a:gd name="T12" fmla="*/ 0 w 7"/>
                <a:gd name="T13" fmla="*/ 3 h 5"/>
                <a:gd name="T14" fmla="*/ 2 w 7"/>
                <a:gd name="T15" fmla="*/ 1 h 5"/>
                <a:gd name="T16" fmla="*/ 2 w 7"/>
                <a:gd name="T17" fmla="*/ 1 h 5"/>
                <a:gd name="T18" fmla="*/ 3 w 7"/>
                <a:gd name="T19" fmla="*/ 0 h 5"/>
                <a:gd name="T20" fmla="*/ 3 w 7"/>
                <a:gd name="T21" fmla="*/ 0 h 5"/>
                <a:gd name="T22" fmla="*/ 5 w 7"/>
                <a:gd name="T23" fmla="*/ 1 h 5"/>
                <a:gd name="T24" fmla="*/ 5 w 7"/>
                <a:gd name="T25" fmla="*/ 1 h 5"/>
                <a:gd name="T26" fmla="*/ 7 w 7"/>
                <a:gd name="T27" fmla="*/ 3 h 5"/>
                <a:gd name="T28" fmla="*/ 7 w 7"/>
                <a:gd name="T29" fmla="*/ 3 h 5"/>
                <a:gd name="T30" fmla="*/ 5 w 7"/>
                <a:gd name="T31" fmla="*/ 5 h 5"/>
                <a:gd name="T32" fmla="*/ 5 w 7"/>
                <a:gd name="T33" fmla="*/ 5 h 5"/>
                <a:gd name="T34" fmla="*/ 4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8"/>
            <p:cNvSpPr/>
            <p:nvPr/>
          </p:nvSpPr>
          <p:spPr bwMode="auto">
            <a:xfrm>
              <a:off x="6640138" y="4788345"/>
              <a:ext cx="18248" cy="2433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2 h 7"/>
                <a:gd name="T4" fmla="*/ 0 w 5"/>
                <a:gd name="T5" fmla="*/ 2 h 7"/>
                <a:gd name="T6" fmla="*/ 0 w 5"/>
                <a:gd name="T7" fmla="*/ 2 h 7"/>
                <a:gd name="T8" fmla="*/ 2 w 5"/>
                <a:gd name="T9" fmla="*/ 0 h 7"/>
                <a:gd name="T10" fmla="*/ 2 w 5"/>
                <a:gd name="T11" fmla="*/ 0 h 7"/>
                <a:gd name="T12" fmla="*/ 4 w 5"/>
                <a:gd name="T13" fmla="*/ 2 h 7"/>
                <a:gd name="T14" fmla="*/ 4 w 5"/>
                <a:gd name="T15" fmla="*/ 2 h 7"/>
                <a:gd name="T16" fmla="*/ 4 w 5"/>
                <a:gd name="T17" fmla="*/ 4 h 7"/>
                <a:gd name="T18" fmla="*/ 4 w 5"/>
                <a:gd name="T19" fmla="*/ 4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89"/>
            <p:cNvSpPr/>
            <p:nvPr/>
          </p:nvSpPr>
          <p:spPr bwMode="auto">
            <a:xfrm>
              <a:off x="6640138" y="4817238"/>
              <a:ext cx="15207" cy="24330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0 h 7"/>
                <a:gd name="T14" fmla="*/ 4 w 4"/>
                <a:gd name="T15" fmla="*/ 2 h 7"/>
                <a:gd name="T16" fmla="*/ 4 w 4"/>
                <a:gd name="T17" fmla="*/ 2 h 7"/>
                <a:gd name="T18" fmla="*/ 4 w 4"/>
                <a:gd name="T19" fmla="*/ 2 h 7"/>
                <a:gd name="T20" fmla="*/ 4 w 4"/>
                <a:gd name="T21" fmla="*/ 5 h 7"/>
                <a:gd name="T22" fmla="*/ 4 w 4"/>
                <a:gd name="T23" fmla="*/ 5 h 7"/>
                <a:gd name="T24" fmla="*/ 2 w 4"/>
                <a:gd name="T25" fmla="*/ 7 h 7"/>
                <a:gd name="T26" fmla="*/ 2 w 4"/>
                <a:gd name="T27" fmla="*/ 7 h 7"/>
                <a:gd name="T28" fmla="*/ 2 w 4"/>
                <a:gd name="T29" fmla="*/ 7 h 7"/>
                <a:gd name="T30" fmla="*/ 2 w 4"/>
                <a:gd name="T31" fmla="*/ 7 h 7"/>
                <a:gd name="T32" fmla="*/ 0 w 4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90"/>
            <p:cNvSpPr/>
            <p:nvPr/>
          </p:nvSpPr>
          <p:spPr bwMode="auto">
            <a:xfrm>
              <a:off x="6640138" y="4859816"/>
              <a:ext cx="18248" cy="25851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3 h 7"/>
                <a:gd name="T4" fmla="*/ 0 w 5"/>
                <a:gd name="T5" fmla="*/ 3 h 7"/>
                <a:gd name="T6" fmla="*/ 1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3 w 5"/>
                <a:gd name="T15" fmla="*/ 0 h 7"/>
                <a:gd name="T16" fmla="*/ 4 w 5"/>
                <a:gd name="T17" fmla="*/ 3 h 7"/>
                <a:gd name="T18" fmla="*/ 4 w 5"/>
                <a:gd name="T19" fmla="*/ 3 h 7"/>
                <a:gd name="T20" fmla="*/ 4 w 5"/>
                <a:gd name="T21" fmla="*/ 3 h 7"/>
                <a:gd name="T22" fmla="*/ 4 w 5"/>
                <a:gd name="T23" fmla="*/ 3 h 7"/>
                <a:gd name="T24" fmla="*/ 4 w 5"/>
                <a:gd name="T25" fmla="*/ 5 h 7"/>
                <a:gd name="T26" fmla="*/ 4 w 5"/>
                <a:gd name="T27" fmla="*/ 5 h 7"/>
                <a:gd name="T28" fmla="*/ 3 w 5"/>
                <a:gd name="T29" fmla="*/ 7 h 7"/>
                <a:gd name="T30" fmla="*/ 3 w 5"/>
                <a:gd name="T31" fmla="*/ 7 h 7"/>
                <a:gd name="T32" fmla="*/ 2 w 5"/>
                <a:gd name="T33" fmla="*/ 7 h 7"/>
                <a:gd name="T34" fmla="*/ 2 w 5"/>
                <a:gd name="T35" fmla="*/ 7 h 7"/>
                <a:gd name="T36" fmla="*/ 0 w 5"/>
                <a:gd name="T3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91"/>
            <p:cNvSpPr/>
            <p:nvPr/>
          </p:nvSpPr>
          <p:spPr bwMode="auto">
            <a:xfrm>
              <a:off x="6665990" y="4878064"/>
              <a:ext cx="28892" cy="13686"/>
            </a:xfrm>
            <a:custGeom>
              <a:avLst/>
              <a:gdLst>
                <a:gd name="T0" fmla="*/ 5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2 w 8"/>
                <a:gd name="T7" fmla="*/ 4 h 4"/>
                <a:gd name="T8" fmla="*/ 2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w 8"/>
                <a:gd name="T15" fmla="*/ 2 h 4"/>
                <a:gd name="T16" fmla="*/ 2 w 8"/>
                <a:gd name="T17" fmla="*/ 0 h 4"/>
                <a:gd name="T18" fmla="*/ 2 w 8"/>
                <a:gd name="T19" fmla="*/ 0 h 4"/>
                <a:gd name="T20" fmla="*/ 2 w 8"/>
                <a:gd name="T21" fmla="*/ 0 h 4"/>
                <a:gd name="T22" fmla="*/ 2 w 8"/>
                <a:gd name="T23" fmla="*/ 0 h 4"/>
                <a:gd name="T24" fmla="*/ 2 w 8"/>
                <a:gd name="T25" fmla="*/ 0 h 4"/>
                <a:gd name="T26" fmla="*/ 2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6 w 8"/>
                <a:gd name="T33" fmla="*/ 0 h 4"/>
                <a:gd name="T34" fmla="*/ 6 w 8"/>
                <a:gd name="T35" fmla="*/ 0 h 4"/>
                <a:gd name="T36" fmla="*/ 6 w 8"/>
                <a:gd name="T37" fmla="*/ 0 h 4"/>
                <a:gd name="T38" fmla="*/ 7 w 8"/>
                <a:gd name="T39" fmla="*/ 3 h 4"/>
                <a:gd name="T40" fmla="*/ 7 w 8"/>
                <a:gd name="T41" fmla="*/ 3 h 4"/>
                <a:gd name="T42" fmla="*/ 5 w 8"/>
                <a:gd name="T43" fmla="*/ 4 h 4"/>
                <a:gd name="T44" fmla="*/ 5 w 8"/>
                <a:gd name="T45" fmla="*/ 4 h 4"/>
                <a:gd name="T46" fmla="*/ 5 w 8"/>
                <a:gd name="T4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92"/>
            <p:cNvSpPr/>
            <p:nvPr/>
          </p:nvSpPr>
          <p:spPr bwMode="auto">
            <a:xfrm>
              <a:off x="6700965" y="4875023"/>
              <a:ext cx="25851" cy="16727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1 h 5"/>
                <a:gd name="T4" fmla="*/ 2 w 7"/>
                <a:gd name="T5" fmla="*/ 1 h 5"/>
                <a:gd name="T6" fmla="*/ 2 w 7"/>
                <a:gd name="T7" fmla="*/ 1 h 5"/>
                <a:gd name="T8" fmla="*/ 2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6 w 7"/>
                <a:gd name="T15" fmla="*/ 0 h 5"/>
                <a:gd name="T16" fmla="*/ 6 w 7"/>
                <a:gd name="T17" fmla="*/ 0 h 5"/>
                <a:gd name="T18" fmla="*/ 7 w 7"/>
                <a:gd name="T19" fmla="*/ 2 h 5"/>
                <a:gd name="T20" fmla="*/ 7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2 w 7"/>
                <a:gd name="T27" fmla="*/ 5 h 5"/>
                <a:gd name="T28" fmla="*/ 2 w 7"/>
                <a:gd name="T29" fmla="*/ 5 h 5"/>
                <a:gd name="T30" fmla="*/ 2 w 7"/>
                <a:gd name="T31" fmla="*/ 5 h 5"/>
                <a:gd name="T32" fmla="*/ 2 w 7"/>
                <a:gd name="T33" fmla="*/ 5 h 5"/>
                <a:gd name="T34" fmla="*/ 2 w 7"/>
                <a:gd name="T35" fmla="*/ 5 h 5"/>
                <a:gd name="T36" fmla="*/ 2 w 7"/>
                <a:gd name="T37" fmla="*/ 5 h 5"/>
                <a:gd name="T38" fmla="*/ 0 w 7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93"/>
            <p:cNvSpPr/>
            <p:nvPr/>
          </p:nvSpPr>
          <p:spPr bwMode="auto">
            <a:xfrm>
              <a:off x="6737460" y="4870461"/>
              <a:ext cx="25851" cy="15207"/>
            </a:xfrm>
            <a:custGeom>
              <a:avLst/>
              <a:gdLst>
                <a:gd name="T0" fmla="*/ 5 w 7"/>
                <a:gd name="T1" fmla="*/ 4 h 4"/>
                <a:gd name="T2" fmla="*/ 4 w 7"/>
                <a:gd name="T3" fmla="*/ 4 h 4"/>
                <a:gd name="T4" fmla="*/ 4 w 7"/>
                <a:gd name="T5" fmla="*/ 4 h 4"/>
                <a:gd name="T6" fmla="*/ 2 w 7"/>
                <a:gd name="T7" fmla="*/ 4 h 4"/>
                <a:gd name="T8" fmla="*/ 2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0 w 7"/>
                <a:gd name="T15" fmla="*/ 2 h 4"/>
                <a:gd name="T16" fmla="*/ 0 w 7"/>
                <a:gd name="T17" fmla="*/ 2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4 w 7"/>
                <a:gd name="T27" fmla="*/ 0 h 4"/>
                <a:gd name="T28" fmla="*/ 4 w 7"/>
                <a:gd name="T29" fmla="*/ 0 h 4"/>
                <a:gd name="T30" fmla="*/ 6 w 7"/>
                <a:gd name="T31" fmla="*/ 1 h 4"/>
                <a:gd name="T32" fmla="*/ 6 w 7"/>
                <a:gd name="T33" fmla="*/ 1 h 4"/>
                <a:gd name="T34" fmla="*/ 6 w 7"/>
                <a:gd name="T35" fmla="*/ 1 h 4"/>
                <a:gd name="T36" fmla="*/ 7 w 7"/>
                <a:gd name="T37" fmla="*/ 3 h 4"/>
                <a:gd name="T38" fmla="*/ 7 w 7"/>
                <a:gd name="T39" fmla="*/ 3 h 4"/>
                <a:gd name="T40" fmla="*/ 5 w 7"/>
                <a:gd name="T41" fmla="*/ 4 h 4"/>
                <a:gd name="T42" fmla="*/ 5 w 7"/>
                <a:gd name="T43" fmla="*/ 4 h 4"/>
                <a:gd name="T44" fmla="*/ 5 w 7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94"/>
            <p:cNvSpPr/>
            <p:nvPr/>
          </p:nvSpPr>
          <p:spPr bwMode="auto">
            <a:xfrm>
              <a:off x="6769394" y="4859816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2 w 4"/>
                <a:gd name="T13" fmla="*/ 0 h 6"/>
                <a:gd name="T14" fmla="*/ 2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5"/>
            <p:cNvSpPr/>
            <p:nvPr/>
          </p:nvSpPr>
          <p:spPr bwMode="auto">
            <a:xfrm>
              <a:off x="6769394" y="4809635"/>
              <a:ext cx="15207" cy="2128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4 h 6"/>
                <a:gd name="T4" fmla="*/ 0 w 4"/>
                <a:gd name="T5" fmla="*/ 4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3 w 4"/>
                <a:gd name="T13" fmla="*/ 0 h 6"/>
                <a:gd name="T14" fmla="*/ 3 w 4"/>
                <a:gd name="T15" fmla="*/ 0 h 6"/>
                <a:gd name="T16" fmla="*/ 4 w 4"/>
                <a:gd name="T17" fmla="*/ 2 h 6"/>
                <a:gd name="T18" fmla="*/ 4 w 4"/>
                <a:gd name="T19" fmla="*/ 2 h 6"/>
                <a:gd name="T20" fmla="*/ 4 w 4"/>
                <a:gd name="T21" fmla="*/ 4 h 6"/>
                <a:gd name="T22" fmla="*/ 4 w 4"/>
                <a:gd name="T23" fmla="*/ 4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96"/>
            <p:cNvSpPr/>
            <p:nvPr/>
          </p:nvSpPr>
          <p:spPr bwMode="auto">
            <a:xfrm>
              <a:off x="6766353" y="4777701"/>
              <a:ext cx="18248" cy="1824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2 h 5"/>
                <a:gd name="T14" fmla="*/ 2 w 5"/>
                <a:gd name="T15" fmla="*/ 0 h 5"/>
                <a:gd name="T16" fmla="*/ 2 w 5"/>
                <a:gd name="T17" fmla="*/ 0 h 5"/>
                <a:gd name="T18" fmla="*/ 4 w 5"/>
                <a:gd name="T19" fmla="*/ 2 h 5"/>
                <a:gd name="T20" fmla="*/ 4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5 h 5"/>
                <a:gd name="T28" fmla="*/ 4 w 5"/>
                <a:gd name="T29" fmla="*/ 5 h 5"/>
                <a:gd name="T30" fmla="*/ 3 w 5"/>
                <a:gd name="T31" fmla="*/ 5 h 5"/>
                <a:gd name="T32" fmla="*/ 3 w 5"/>
                <a:gd name="T33" fmla="*/ 5 h 5"/>
                <a:gd name="T34" fmla="*/ 1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F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Freeform 21"/>
          <p:cNvSpPr/>
          <p:nvPr/>
        </p:nvSpPr>
        <p:spPr bwMode="auto">
          <a:xfrm>
            <a:off x="4645111" y="4327604"/>
            <a:ext cx="6088964" cy="2140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60544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文本框 157"/>
          <p:cNvSpPr txBox="1"/>
          <p:nvPr/>
        </p:nvSpPr>
        <p:spPr>
          <a:xfrm>
            <a:off x="4604167" y="3358029"/>
            <a:ext cx="60889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r>
              <a:rPr lang="zh-CN" altLang="en-US" sz="5400" b="1" dirty="0" smtClean="0">
                <a:solidFill>
                  <a:srgbClr val="605448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、添加本章标题</a:t>
            </a:r>
            <a:endParaRPr lang="zh-CN" altLang="en-US" sz="5400" b="1" dirty="0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1459</Words>
  <Application>Microsoft Office PowerPoint</Application>
  <PresentationFormat>自定义</PresentationFormat>
  <Paragraphs>186</Paragraphs>
  <Slides>27</Slides>
  <Notes>3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28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大侠素材铺</dc:title>
  <dc:creator>https://dxpu.taobao.com/</dc:creator>
  <dc:description>大侠素材铺  淘宝店：https://dxpu.taobao.com/</dc:description>
  <cp:lastModifiedBy>微软用户</cp:lastModifiedBy>
  <cp:revision>63</cp:revision>
  <dcterms:created xsi:type="dcterms:W3CDTF">2016-02-14T08:47:00Z</dcterms:created>
  <dcterms:modified xsi:type="dcterms:W3CDTF">2018-03-08T02:08:13Z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