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89" r:id="rId4"/>
    <p:sldId id="259" r:id="rId5"/>
    <p:sldId id="260" r:id="rId6"/>
    <p:sldId id="261" r:id="rId7"/>
    <p:sldId id="262" r:id="rId8"/>
    <p:sldId id="290" r:id="rId9"/>
    <p:sldId id="263" r:id="rId10"/>
    <p:sldId id="264" r:id="rId11"/>
    <p:sldId id="265" r:id="rId12"/>
    <p:sldId id="267" r:id="rId13"/>
    <p:sldId id="291" r:id="rId14"/>
    <p:sldId id="268" r:id="rId15"/>
    <p:sldId id="269" r:id="rId16"/>
    <p:sldId id="270" r:id="rId17"/>
    <p:sldId id="292" r:id="rId18"/>
    <p:sldId id="271" r:id="rId19"/>
    <p:sldId id="273" r:id="rId20"/>
    <p:sldId id="293" r:id="rId21"/>
    <p:sldId id="275" r:id="rId22"/>
    <p:sldId id="282" r:id="rId23"/>
    <p:sldId id="285" r:id="rId24"/>
    <p:sldId id="286" r:id="rId25"/>
    <p:sldId id="288" r:id="rId26"/>
  </p:sldIdLst>
  <p:sldSz cx="12801600" cy="7200900"/>
  <p:notesSz cx="6858000" cy="9144000"/>
  <p:custDataLst>
    <p:tags r:id="rId28"/>
  </p:custDataLst>
  <p:defaultText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68" userDrawn="1">
          <p15:clr>
            <a:srgbClr val="A4A3A4"/>
          </p15:clr>
        </p15:guide>
        <p15:guide id="2" pos="40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0000"/>
    <a:srgbClr val="FCA30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936" y="-414"/>
      </p:cViewPr>
      <p:guideLst>
        <p:guide orient="horz" pos="2268"/>
        <p:guide pos="403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BC03DA-8B7D-447E-9C29-3A60D78EE7F9}"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924613-4AE4-47A1-995F-688A24B34954}" type="slidenum">
              <a:rPr lang="zh-CN" altLang="en-US" smtClean="0"/>
              <a:pPr/>
              <a:t>‹#›</a:t>
            </a:fld>
            <a:endParaRPr lang="zh-CN" altLang="en-US"/>
          </a:p>
        </p:txBody>
      </p:sp>
    </p:spTree>
    <p:extLst>
      <p:ext uri="{BB962C8B-B14F-4D97-AF65-F5344CB8AC3E}">
        <p14:creationId xmlns:p14="http://schemas.microsoft.com/office/powerpoint/2010/main" xmlns="" val="2979978451"/>
      </p:ext>
    </p:extLst>
  </p:cSld>
  <p:clrMap bg1="lt1" tx1="dk1" bg2="lt2" tx2="dk2" accent1="accent1" accent2="accent2" accent3="accent3" accent4="accent4" accent5="accent5" accent6="accent6" hlink="hlink" folHlink="folHlink"/>
  <p:notesStyle>
    <a:lvl1pPr marL="0" algn="l" defTabSz="1069848" rtl="0" eaLnBrk="1" latinLnBrk="0" hangingPunct="1">
      <a:defRPr sz="1400" kern="1200">
        <a:solidFill>
          <a:schemeClr val="tx1"/>
        </a:solidFill>
        <a:latin typeface="+mn-lt"/>
        <a:ea typeface="+mn-ea"/>
        <a:cs typeface="+mn-cs"/>
      </a:defRPr>
    </a:lvl1pPr>
    <a:lvl2pPr marL="534924" algn="l" defTabSz="1069848" rtl="0" eaLnBrk="1" latinLnBrk="0" hangingPunct="1">
      <a:defRPr sz="1400" kern="1200">
        <a:solidFill>
          <a:schemeClr val="tx1"/>
        </a:solidFill>
        <a:latin typeface="+mn-lt"/>
        <a:ea typeface="+mn-ea"/>
        <a:cs typeface="+mn-cs"/>
      </a:defRPr>
    </a:lvl2pPr>
    <a:lvl3pPr marL="1069848" algn="l" defTabSz="1069848" rtl="0" eaLnBrk="1" latinLnBrk="0" hangingPunct="1">
      <a:defRPr sz="1400" kern="1200">
        <a:solidFill>
          <a:schemeClr val="tx1"/>
        </a:solidFill>
        <a:latin typeface="+mn-lt"/>
        <a:ea typeface="+mn-ea"/>
        <a:cs typeface="+mn-cs"/>
      </a:defRPr>
    </a:lvl3pPr>
    <a:lvl4pPr marL="1604772" algn="l" defTabSz="1069848" rtl="0" eaLnBrk="1" latinLnBrk="0" hangingPunct="1">
      <a:defRPr sz="1400" kern="1200">
        <a:solidFill>
          <a:schemeClr val="tx1"/>
        </a:solidFill>
        <a:latin typeface="+mn-lt"/>
        <a:ea typeface="+mn-ea"/>
        <a:cs typeface="+mn-cs"/>
      </a:defRPr>
    </a:lvl4pPr>
    <a:lvl5pPr marL="2139696" algn="l" defTabSz="1069848" rtl="0" eaLnBrk="1" latinLnBrk="0" hangingPunct="1">
      <a:defRPr sz="1400" kern="1200">
        <a:solidFill>
          <a:schemeClr val="tx1"/>
        </a:solidFill>
        <a:latin typeface="+mn-lt"/>
        <a:ea typeface="+mn-ea"/>
        <a:cs typeface="+mn-cs"/>
      </a:defRPr>
    </a:lvl5pPr>
    <a:lvl6pPr marL="2674620" algn="l" defTabSz="1069848" rtl="0" eaLnBrk="1" latinLnBrk="0" hangingPunct="1">
      <a:defRPr sz="1400" kern="1200">
        <a:solidFill>
          <a:schemeClr val="tx1"/>
        </a:solidFill>
        <a:latin typeface="+mn-lt"/>
        <a:ea typeface="+mn-ea"/>
        <a:cs typeface="+mn-cs"/>
      </a:defRPr>
    </a:lvl6pPr>
    <a:lvl7pPr marL="3209544" algn="l" defTabSz="1069848" rtl="0" eaLnBrk="1" latinLnBrk="0" hangingPunct="1">
      <a:defRPr sz="1400" kern="1200">
        <a:solidFill>
          <a:schemeClr val="tx1"/>
        </a:solidFill>
        <a:latin typeface="+mn-lt"/>
        <a:ea typeface="+mn-ea"/>
        <a:cs typeface="+mn-cs"/>
      </a:defRPr>
    </a:lvl7pPr>
    <a:lvl8pPr marL="3744468" algn="l" defTabSz="1069848" rtl="0" eaLnBrk="1" latinLnBrk="0" hangingPunct="1">
      <a:defRPr sz="1400" kern="1200">
        <a:solidFill>
          <a:schemeClr val="tx1"/>
        </a:solidFill>
        <a:latin typeface="+mn-lt"/>
        <a:ea typeface="+mn-ea"/>
        <a:cs typeface="+mn-cs"/>
      </a:defRPr>
    </a:lvl8pPr>
    <a:lvl9pPr marL="4279392" algn="l" defTabSz="1069848"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a:t>
            </a:fld>
            <a:endParaRPr lang="zh-CN" altLang="en-US"/>
          </a:p>
        </p:txBody>
      </p:sp>
    </p:spTree>
    <p:extLst>
      <p:ext uri="{BB962C8B-B14F-4D97-AF65-F5344CB8AC3E}">
        <p14:creationId xmlns:p14="http://schemas.microsoft.com/office/powerpoint/2010/main" xmlns="" val="1050232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10</a:t>
            </a:fld>
            <a:endParaRPr lang="zh-CN" altLang="en-US"/>
          </a:p>
        </p:txBody>
      </p:sp>
    </p:spTree>
    <p:extLst>
      <p:ext uri="{BB962C8B-B14F-4D97-AF65-F5344CB8AC3E}">
        <p14:creationId xmlns:p14="http://schemas.microsoft.com/office/powerpoint/2010/main" xmlns="" val="2416577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11</a:t>
            </a:fld>
            <a:endParaRPr lang="zh-CN" altLang="en-US"/>
          </a:p>
        </p:txBody>
      </p:sp>
    </p:spTree>
    <p:extLst>
      <p:ext uri="{BB962C8B-B14F-4D97-AF65-F5344CB8AC3E}">
        <p14:creationId xmlns:p14="http://schemas.microsoft.com/office/powerpoint/2010/main" xmlns="" val="902664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12</a:t>
            </a:fld>
            <a:endParaRPr lang="zh-CN" altLang="en-US"/>
          </a:p>
        </p:txBody>
      </p:sp>
    </p:spTree>
    <p:extLst>
      <p:ext uri="{BB962C8B-B14F-4D97-AF65-F5344CB8AC3E}">
        <p14:creationId xmlns:p14="http://schemas.microsoft.com/office/powerpoint/2010/main" xmlns="" val="1195470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13</a:t>
            </a:fld>
            <a:endParaRPr lang="zh-CN" altLang="en-US"/>
          </a:p>
        </p:txBody>
      </p:sp>
    </p:spTree>
    <p:extLst>
      <p:ext uri="{BB962C8B-B14F-4D97-AF65-F5344CB8AC3E}">
        <p14:creationId xmlns:p14="http://schemas.microsoft.com/office/powerpoint/2010/main" xmlns="" val="1983375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14</a:t>
            </a:fld>
            <a:endParaRPr lang="zh-CN" altLang="en-US"/>
          </a:p>
        </p:txBody>
      </p:sp>
    </p:spTree>
    <p:extLst>
      <p:ext uri="{BB962C8B-B14F-4D97-AF65-F5344CB8AC3E}">
        <p14:creationId xmlns:p14="http://schemas.microsoft.com/office/powerpoint/2010/main" xmlns="" val="178826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15</a:t>
            </a:fld>
            <a:endParaRPr lang="zh-CN" altLang="en-US"/>
          </a:p>
        </p:txBody>
      </p:sp>
    </p:spTree>
    <p:extLst>
      <p:ext uri="{BB962C8B-B14F-4D97-AF65-F5344CB8AC3E}">
        <p14:creationId xmlns:p14="http://schemas.microsoft.com/office/powerpoint/2010/main" xmlns="" val="2646500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16</a:t>
            </a:fld>
            <a:endParaRPr lang="zh-CN" altLang="en-US"/>
          </a:p>
        </p:txBody>
      </p:sp>
    </p:spTree>
    <p:extLst>
      <p:ext uri="{BB962C8B-B14F-4D97-AF65-F5344CB8AC3E}">
        <p14:creationId xmlns:p14="http://schemas.microsoft.com/office/powerpoint/2010/main" xmlns="" val="3588971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17</a:t>
            </a:fld>
            <a:endParaRPr lang="zh-CN" altLang="en-US"/>
          </a:p>
        </p:txBody>
      </p:sp>
    </p:spTree>
    <p:extLst>
      <p:ext uri="{BB962C8B-B14F-4D97-AF65-F5344CB8AC3E}">
        <p14:creationId xmlns:p14="http://schemas.microsoft.com/office/powerpoint/2010/main" xmlns="" val="1983375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18</a:t>
            </a:fld>
            <a:endParaRPr lang="zh-CN" altLang="en-US"/>
          </a:p>
        </p:txBody>
      </p:sp>
    </p:spTree>
    <p:extLst>
      <p:ext uri="{BB962C8B-B14F-4D97-AF65-F5344CB8AC3E}">
        <p14:creationId xmlns:p14="http://schemas.microsoft.com/office/powerpoint/2010/main" xmlns="" val="38507340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19</a:t>
            </a:fld>
            <a:endParaRPr lang="zh-CN" altLang="en-US"/>
          </a:p>
        </p:txBody>
      </p:sp>
    </p:spTree>
    <p:extLst>
      <p:ext uri="{BB962C8B-B14F-4D97-AF65-F5344CB8AC3E}">
        <p14:creationId xmlns:p14="http://schemas.microsoft.com/office/powerpoint/2010/main" xmlns="" val="3592492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2</a:t>
            </a:fld>
            <a:endParaRPr lang="zh-CN" altLang="en-US"/>
          </a:p>
        </p:txBody>
      </p:sp>
    </p:spTree>
    <p:extLst>
      <p:ext uri="{BB962C8B-B14F-4D97-AF65-F5344CB8AC3E}">
        <p14:creationId xmlns:p14="http://schemas.microsoft.com/office/powerpoint/2010/main" xmlns="" val="2536766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20</a:t>
            </a:fld>
            <a:endParaRPr lang="zh-CN" altLang="en-US"/>
          </a:p>
        </p:txBody>
      </p:sp>
    </p:spTree>
    <p:extLst>
      <p:ext uri="{BB962C8B-B14F-4D97-AF65-F5344CB8AC3E}">
        <p14:creationId xmlns:p14="http://schemas.microsoft.com/office/powerpoint/2010/main" xmlns="" val="1983375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21</a:t>
            </a:fld>
            <a:endParaRPr lang="zh-CN" altLang="en-US"/>
          </a:p>
        </p:txBody>
      </p:sp>
    </p:spTree>
    <p:extLst>
      <p:ext uri="{BB962C8B-B14F-4D97-AF65-F5344CB8AC3E}">
        <p14:creationId xmlns:p14="http://schemas.microsoft.com/office/powerpoint/2010/main" xmlns="" val="3825364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22</a:t>
            </a:fld>
            <a:endParaRPr lang="zh-CN" altLang="en-US"/>
          </a:p>
        </p:txBody>
      </p:sp>
    </p:spTree>
    <p:extLst>
      <p:ext uri="{BB962C8B-B14F-4D97-AF65-F5344CB8AC3E}">
        <p14:creationId xmlns:p14="http://schemas.microsoft.com/office/powerpoint/2010/main" xmlns="" val="1182113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23</a:t>
            </a:fld>
            <a:endParaRPr lang="zh-CN" altLang="en-US"/>
          </a:p>
        </p:txBody>
      </p:sp>
    </p:spTree>
    <p:extLst>
      <p:ext uri="{BB962C8B-B14F-4D97-AF65-F5344CB8AC3E}">
        <p14:creationId xmlns:p14="http://schemas.microsoft.com/office/powerpoint/2010/main" xmlns="" val="27626986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24</a:t>
            </a:fld>
            <a:endParaRPr lang="zh-CN" altLang="en-US"/>
          </a:p>
        </p:txBody>
      </p:sp>
    </p:spTree>
    <p:extLst>
      <p:ext uri="{BB962C8B-B14F-4D97-AF65-F5344CB8AC3E}">
        <p14:creationId xmlns:p14="http://schemas.microsoft.com/office/powerpoint/2010/main" xmlns="" val="449261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25</a:t>
            </a:fld>
            <a:endParaRPr lang="zh-CN" altLang="en-US"/>
          </a:p>
        </p:txBody>
      </p:sp>
    </p:spTree>
    <p:extLst>
      <p:ext uri="{BB962C8B-B14F-4D97-AF65-F5344CB8AC3E}">
        <p14:creationId xmlns:p14="http://schemas.microsoft.com/office/powerpoint/2010/main" xmlns="" val="2002955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3</a:t>
            </a:fld>
            <a:endParaRPr lang="zh-CN" altLang="en-US"/>
          </a:p>
        </p:txBody>
      </p:sp>
    </p:spTree>
    <p:extLst>
      <p:ext uri="{BB962C8B-B14F-4D97-AF65-F5344CB8AC3E}">
        <p14:creationId xmlns:p14="http://schemas.microsoft.com/office/powerpoint/2010/main" xmlns="" val="2536766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4</a:t>
            </a:fld>
            <a:endParaRPr lang="zh-CN" altLang="en-US"/>
          </a:p>
        </p:txBody>
      </p:sp>
    </p:spTree>
    <p:extLst>
      <p:ext uri="{BB962C8B-B14F-4D97-AF65-F5344CB8AC3E}">
        <p14:creationId xmlns:p14="http://schemas.microsoft.com/office/powerpoint/2010/main" xmlns="" val="1983375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5</a:t>
            </a:fld>
            <a:endParaRPr lang="zh-CN" altLang="en-US"/>
          </a:p>
        </p:txBody>
      </p:sp>
    </p:spTree>
    <p:extLst>
      <p:ext uri="{BB962C8B-B14F-4D97-AF65-F5344CB8AC3E}">
        <p14:creationId xmlns:p14="http://schemas.microsoft.com/office/powerpoint/2010/main" xmlns="" val="3144808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6</a:t>
            </a:fld>
            <a:endParaRPr lang="zh-CN" altLang="en-US"/>
          </a:p>
        </p:txBody>
      </p:sp>
    </p:spTree>
    <p:extLst>
      <p:ext uri="{BB962C8B-B14F-4D97-AF65-F5344CB8AC3E}">
        <p14:creationId xmlns:p14="http://schemas.microsoft.com/office/powerpoint/2010/main" xmlns="" val="2665013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7</a:t>
            </a:fld>
            <a:endParaRPr lang="zh-CN" altLang="en-US"/>
          </a:p>
        </p:txBody>
      </p:sp>
    </p:spTree>
    <p:extLst>
      <p:ext uri="{BB962C8B-B14F-4D97-AF65-F5344CB8AC3E}">
        <p14:creationId xmlns:p14="http://schemas.microsoft.com/office/powerpoint/2010/main" xmlns="" val="422538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8</a:t>
            </a:fld>
            <a:endParaRPr lang="zh-CN" altLang="en-US"/>
          </a:p>
        </p:txBody>
      </p:sp>
    </p:spTree>
    <p:extLst>
      <p:ext uri="{BB962C8B-B14F-4D97-AF65-F5344CB8AC3E}">
        <p14:creationId xmlns:p14="http://schemas.microsoft.com/office/powerpoint/2010/main" xmlns="" val="1983375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pPr/>
              <a:t>9</a:t>
            </a:fld>
            <a:endParaRPr lang="zh-CN" altLang="en-US"/>
          </a:p>
        </p:txBody>
      </p:sp>
    </p:spTree>
    <p:extLst>
      <p:ext uri="{BB962C8B-B14F-4D97-AF65-F5344CB8AC3E}">
        <p14:creationId xmlns:p14="http://schemas.microsoft.com/office/powerpoint/2010/main" xmlns="" val="1339339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0121" y="2236947"/>
            <a:ext cx="10881360"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920241" y="4080510"/>
            <a:ext cx="8961121" cy="1840230"/>
          </a:xfrm>
        </p:spPr>
        <p:txBody>
          <a:bodyPr/>
          <a:lstStyle>
            <a:lvl1pPr marL="0" indent="0" algn="ctr">
              <a:buNone/>
              <a:defRPr>
                <a:solidFill>
                  <a:schemeClr val="tx1">
                    <a:tint val="75000"/>
                  </a:schemeClr>
                </a:solidFill>
              </a:defRPr>
            </a:lvl1pPr>
            <a:lvl2pPr marL="594301" indent="0" algn="ctr">
              <a:buNone/>
              <a:defRPr>
                <a:solidFill>
                  <a:schemeClr val="tx1">
                    <a:tint val="75000"/>
                  </a:schemeClr>
                </a:solidFill>
              </a:defRPr>
            </a:lvl2pPr>
            <a:lvl3pPr marL="1188601" indent="0" algn="ctr">
              <a:buNone/>
              <a:defRPr>
                <a:solidFill>
                  <a:schemeClr val="tx1">
                    <a:tint val="75000"/>
                  </a:schemeClr>
                </a:solidFill>
              </a:defRPr>
            </a:lvl3pPr>
            <a:lvl4pPr marL="1782902" indent="0" algn="ctr">
              <a:buNone/>
              <a:defRPr>
                <a:solidFill>
                  <a:schemeClr val="tx1">
                    <a:tint val="75000"/>
                  </a:schemeClr>
                </a:solidFill>
              </a:defRPr>
            </a:lvl4pPr>
            <a:lvl5pPr marL="2377202" indent="0" algn="ctr">
              <a:buNone/>
              <a:defRPr>
                <a:solidFill>
                  <a:schemeClr val="tx1">
                    <a:tint val="75000"/>
                  </a:schemeClr>
                </a:solidFill>
              </a:defRPr>
            </a:lvl5pPr>
            <a:lvl6pPr marL="2971503" indent="0" algn="ctr">
              <a:buNone/>
              <a:defRPr>
                <a:solidFill>
                  <a:schemeClr val="tx1">
                    <a:tint val="75000"/>
                  </a:schemeClr>
                </a:solidFill>
              </a:defRPr>
            </a:lvl6pPr>
            <a:lvl7pPr marL="3565803" indent="0" algn="ctr">
              <a:buNone/>
              <a:defRPr>
                <a:solidFill>
                  <a:schemeClr val="tx1">
                    <a:tint val="75000"/>
                  </a:schemeClr>
                </a:solidFill>
              </a:defRPr>
            </a:lvl7pPr>
            <a:lvl8pPr marL="4160104" indent="0" algn="ctr">
              <a:buNone/>
              <a:defRPr>
                <a:solidFill>
                  <a:schemeClr val="tx1">
                    <a:tint val="75000"/>
                  </a:schemeClr>
                </a:solidFill>
              </a:defRPr>
            </a:lvl8pPr>
            <a:lvl9pPr marL="475440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450291217"/>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235829636"/>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694797" y="303372"/>
            <a:ext cx="3629343" cy="645080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06769" y="303372"/>
            <a:ext cx="10674667" cy="645080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461984623"/>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945495255"/>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11238" y="4627248"/>
            <a:ext cx="10881360" cy="1430179"/>
          </a:xfrm>
        </p:spPr>
        <p:txBody>
          <a:bodyPr anchor="t"/>
          <a:lstStyle>
            <a:lvl1pPr algn="l">
              <a:defRPr sz="5222"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11238" y="3052049"/>
            <a:ext cx="10881360" cy="1575196"/>
          </a:xfrm>
        </p:spPr>
        <p:txBody>
          <a:bodyPr anchor="b"/>
          <a:lstStyle>
            <a:lvl1pPr marL="0" indent="0">
              <a:buNone/>
              <a:defRPr sz="2555">
                <a:solidFill>
                  <a:schemeClr val="tx1">
                    <a:tint val="75000"/>
                  </a:schemeClr>
                </a:solidFill>
              </a:defRPr>
            </a:lvl1pPr>
            <a:lvl2pPr marL="594301" indent="0">
              <a:buNone/>
              <a:defRPr sz="2333">
                <a:solidFill>
                  <a:schemeClr val="tx1">
                    <a:tint val="75000"/>
                  </a:schemeClr>
                </a:solidFill>
              </a:defRPr>
            </a:lvl2pPr>
            <a:lvl3pPr marL="1188601" indent="0">
              <a:buNone/>
              <a:defRPr sz="2111">
                <a:solidFill>
                  <a:schemeClr val="tx1">
                    <a:tint val="75000"/>
                  </a:schemeClr>
                </a:solidFill>
              </a:defRPr>
            </a:lvl3pPr>
            <a:lvl4pPr marL="1782902" indent="0">
              <a:buNone/>
              <a:defRPr sz="1778">
                <a:solidFill>
                  <a:schemeClr val="tx1">
                    <a:tint val="75000"/>
                  </a:schemeClr>
                </a:solidFill>
              </a:defRPr>
            </a:lvl4pPr>
            <a:lvl5pPr marL="2377202" indent="0">
              <a:buNone/>
              <a:defRPr sz="1778">
                <a:solidFill>
                  <a:schemeClr val="tx1">
                    <a:tint val="75000"/>
                  </a:schemeClr>
                </a:solidFill>
              </a:defRPr>
            </a:lvl5pPr>
            <a:lvl6pPr marL="2971503" indent="0">
              <a:buNone/>
              <a:defRPr sz="1778">
                <a:solidFill>
                  <a:schemeClr val="tx1">
                    <a:tint val="75000"/>
                  </a:schemeClr>
                </a:solidFill>
              </a:defRPr>
            </a:lvl6pPr>
            <a:lvl7pPr marL="3565803" indent="0">
              <a:buNone/>
              <a:defRPr sz="1778">
                <a:solidFill>
                  <a:schemeClr val="tx1">
                    <a:tint val="75000"/>
                  </a:schemeClr>
                </a:solidFill>
              </a:defRPr>
            </a:lvl7pPr>
            <a:lvl8pPr marL="4160104" indent="0">
              <a:buNone/>
              <a:defRPr sz="1778">
                <a:solidFill>
                  <a:schemeClr val="tx1">
                    <a:tint val="75000"/>
                  </a:schemeClr>
                </a:solidFill>
              </a:defRPr>
            </a:lvl8pPr>
            <a:lvl9pPr marL="4754405" indent="0">
              <a:buNone/>
              <a:defRPr sz="1778">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4120685235"/>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06770" y="1763554"/>
            <a:ext cx="7152005" cy="4990624"/>
          </a:xfrm>
        </p:spPr>
        <p:txBody>
          <a:bodyPr/>
          <a:lstStyle>
            <a:lvl1pPr>
              <a:defRPr sz="3666"/>
            </a:lvl1pPr>
            <a:lvl2pPr>
              <a:defRPr sz="3111"/>
            </a:lvl2pPr>
            <a:lvl3pPr>
              <a:defRPr sz="2555"/>
            </a:lvl3pPr>
            <a:lvl4pPr>
              <a:defRPr sz="2333"/>
            </a:lvl4pPr>
            <a:lvl5pPr>
              <a:defRPr sz="2333"/>
            </a:lvl5pPr>
            <a:lvl6pPr>
              <a:defRPr sz="2333"/>
            </a:lvl6pPr>
            <a:lvl7pPr>
              <a:defRPr sz="2333"/>
            </a:lvl7pPr>
            <a:lvl8pPr>
              <a:defRPr sz="2333"/>
            </a:lvl8pPr>
            <a:lvl9pPr>
              <a:defRPr sz="2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172136" y="1763554"/>
            <a:ext cx="7152005" cy="4990624"/>
          </a:xfrm>
        </p:spPr>
        <p:txBody>
          <a:bodyPr/>
          <a:lstStyle>
            <a:lvl1pPr>
              <a:defRPr sz="3666"/>
            </a:lvl1pPr>
            <a:lvl2pPr>
              <a:defRPr sz="3111"/>
            </a:lvl2pPr>
            <a:lvl3pPr>
              <a:defRPr sz="2555"/>
            </a:lvl3pPr>
            <a:lvl4pPr>
              <a:defRPr sz="2333"/>
            </a:lvl4pPr>
            <a:lvl5pPr>
              <a:defRPr sz="2333"/>
            </a:lvl5pPr>
            <a:lvl6pPr>
              <a:defRPr sz="2333"/>
            </a:lvl6pPr>
            <a:lvl7pPr>
              <a:defRPr sz="2333"/>
            </a:lvl7pPr>
            <a:lvl8pPr>
              <a:defRPr sz="2333"/>
            </a:lvl8pPr>
            <a:lvl9pPr>
              <a:defRPr sz="2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2662577559"/>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40080" y="288370"/>
            <a:ext cx="11521441" cy="12001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40082" y="1611869"/>
            <a:ext cx="5656263" cy="671750"/>
          </a:xfrm>
        </p:spPr>
        <p:txBody>
          <a:bodyPr anchor="b"/>
          <a:lstStyle>
            <a:lvl1pPr marL="0" indent="0">
              <a:buNone/>
              <a:defRPr sz="3111" b="1"/>
            </a:lvl1pPr>
            <a:lvl2pPr marL="594301" indent="0">
              <a:buNone/>
              <a:defRPr sz="2555" b="1"/>
            </a:lvl2pPr>
            <a:lvl3pPr marL="1188601" indent="0">
              <a:buNone/>
              <a:defRPr sz="2333" b="1"/>
            </a:lvl3pPr>
            <a:lvl4pPr marL="1782902" indent="0">
              <a:buNone/>
              <a:defRPr sz="2111" b="1"/>
            </a:lvl4pPr>
            <a:lvl5pPr marL="2377202" indent="0">
              <a:buNone/>
              <a:defRPr sz="2111" b="1"/>
            </a:lvl5pPr>
            <a:lvl6pPr marL="2971503" indent="0">
              <a:buNone/>
              <a:defRPr sz="2111" b="1"/>
            </a:lvl6pPr>
            <a:lvl7pPr marL="3565803" indent="0">
              <a:buNone/>
              <a:defRPr sz="2111" b="1"/>
            </a:lvl7pPr>
            <a:lvl8pPr marL="4160104" indent="0">
              <a:buNone/>
              <a:defRPr sz="2111" b="1"/>
            </a:lvl8pPr>
            <a:lvl9pPr marL="4754405" indent="0">
              <a:buNone/>
              <a:defRPr sz="2111" b="1"/>
            </a:lvl9pPr>
          </a:lstStyle>
          <a:p>
            <a:pPr lvl="0"/>
            <a:r>
              <a:rPr lang="zh-CN" altLang="en-US" smtClean="0"/>
              <a:t>单击此处编辑母版文本样式</a:t>
            </a:r>
          </a:p>
        </p:txBody>
      </p:sp>
      <p:sp>
        <p:nvSpPr>
          <p:cNvPr id="4" name="内容占位符 3"/>
          <p:cNvSpPr>
            <a:spLocks noGrp="1"/>
          </p:cNvSpPr>
          <p:nvPr>
            <p:ph sz="half" idx="2"/>
          </p:nvPr>
        </p:nvSpPr>
        <p:spPr>
          <a:xfrm>
            <a:off x="640082" y="2283619"/>
            <a:ext cx="5656263" cy="4148852"/>
          </a:xfrm>
        </p:spPr>
        <p:txBody>
          <a:bodyPr/>
          <a:lstStyle>
            <a:lvl1pPr>
              <a:defRPr sz="3111"/>
            </a:lvl1pPr>
            <a:lvl2pPr>
              <a:defRPr sz="2555"/>
            </a:lvl2pPr>
            <a:lvl3pPr>
              <a:defRPr sz="2333"/>
            </a:lvl3pPr>
            <a:lvl4pPr>
              <a:defRPr sz="2111"/>
            </a:lvl4pPr>
            <a:lvl5pPr>
              <a:defRPr sz="2111"/>
            </a:lvl5pPr>
            <a:lvl6pPr>
              <a:defRPr sz="2111"/>
            </a:lvl6pPr>
            <a:lvl7pPr>
              <a:defRPr sz="2111"/>
            </a:lvl7pPr>
            <a:lvl8pPr>
              <a:defRPr sz="2111"/>
            </a:lvl8pPr>
            <a:lvl9pPr>
              <a:defRPr sz="211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503038" y="1611869"/>
            <a:ext cx="5658485" cy="671750"/>
          </a:xfrm>
        </p:spPr>
        <p:txBody>
          <a:bodyPr anchor="b"/>
          <a:lstStyle>
            <a:lvl1pPr marL="0" indent="0">
              <a:buNone/>
              <a:defRPr sz="3111" b="1"/>
            </a:lvl1pPr>
            <a:lvl2pPr marL="594301" indent="0">
              <a:buNone/>
              <a:defRPr sz="2555" b="1"/>
            </a:lvl2pPr>
            <a:lvl3pPr marL="1188601" indent="0">
              <a:buNone/>
              <a:defRPr sz="2333" b="1"/>
            </a:lvl3pPr>
            <a:lvl4pPr marL="1782902" indent="0">
              <a:buNone/>
              <a:defRPr sz="2111" b="1"/>
            </a:lvl4pPr>
            <a:lvl5pPr marL="2377202" indent="0">
              <a:buNone/>
              <a:defRPr sz="2111" b="1"/>
            </a:lvl5pPr>
            <a:lvl6pPr marL="2971503" indent="0">
              <a:buNone/>
              <a:defRPr sz="2111" b="1"/>
            </a:lvl6pPr>
            <a:lvl7pPr marL="3565803" indent="0">
              <a:buNone/>
              <a:defRPr sz="2111" b="1"/>
            </a:lvl7pPr>
            <a:lvl8pPr marL="4160104" indent="0">
              <a:buNone/>
              <a:defRPr sz="2111" b="1"/>
            </a:lvl8pPr>
            <a:lvl9pPr marL="4754405" indent="0">
              <a:buNone/>
              <a:defRPr sz="2111" b="1"/>
            </a:lvl9pPr>
          </a:lstStyle>
          <a:p>
            <a:pPr lvl="0"/>
            <a:r>
              <a:rPr lang="zh-CN" altLang="en-US" smtClean="0"/>
              <a:t>单击此处编辑母版文本样式</a:t>
            </a:r>
          </a:p>
        </p:txBody>
      </p:sp>
      <p:sp>
        <p:nvSpPr>
          <p:cNvPr id="6" name="内容占位符 5"/>
          <p:cNvSpPr>
            <a:spLocks noGrp="1"/>
          </p:cNvSpPr>
          <p:nvPr>
            <p:ph sz="quarter" idx="4"/>
          </p:nvPr>
        </p:nvSpPr>
        <p:spPr>
          <a:xfrm>
            <a:off x="6503038" y="2283619"/>
            <a:ext cx="5658485" cy="4148852"/>
          </a:xfrm>
        </p:spPr>
        <p:txBody>
          <a:bodyPr/>
          <a:lstStyle>
            <a:lvl1pPr>
              <a:defRPr sz="3111"/>
            </a:lvl1pPr>
            <a:lvl2pPr>
              <a:defRPr sz="2555"/>
            </a:lvl2pPr>
            <a:lvl3pPr>
              <a:defRPr sz="2333"/>
            </a:lvl3pPr>
            <a:lvl4pPr>
              <a:defRPr sz="2111"/>
            </a:lvl4pPr>
            <a:lvl5pPr>
              <a:defRPr sz="2111"/>
            </a:lvl5pPr>
            <a:lvl6pPr>
              <a:defRPr sz="2111"/>
            </a:lvl6pPr>
            <a:lvl7pPr>
              <a:defRPr sz="2111"/>
            </a:lvl7pPr>
            <a:lvl8pPr>
              <a:defRPr sz="2111"/>
            </a:lvl8pPr>
            <a:lvl9pPr>
              <a:defRPr sz="211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4187155828"/>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510710817"/>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1897832384"/>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0083" y="286705"/>
            <a:ext cx="4211638" cy="1220153"/>
          </a:xfrm>
        </p:spPr>
        <p:txBody>
          <a:bodyPr anchor="b"/>
          <a:lstStyle>
            <a:lvl1pPr algn="l">
              <a:defRPr sz="255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005070" y="286706"/>
            <a:ext cx="7156450" cy="6145769"/>
          </a:xfrm>
        </p:spPr>
        <p:txBody>
          <a:bodyPr/>
          <a:lstStyle>
            <a:lvl1pPr>
              <a:defRPr sz="4111"/>
            </a:lvl1pPr>
            <a:lvl2pPr>
              <a:defRPr sz="3666"/>
            </a:lvl2pPr>
            <a:lvl3pPr>
              <a:defRPr sz="3111"/>
            </a:lvl3pPr>
            <a:lvl4pPr>
              <a:defRPr sz="2555"/>
            </a:lvl4pPr>
            <a:lvl5pPr>
              <a:defRPr sz="2555"/>
            </a:lvl5pPr>
            <a:lvl6pPr>
              <a:defRPr sz="2555"/>
            </a:lvl6pPr>
            <a:lvl7pPr>
              <a:defRPr sz="2555"/>
            </a:lvl7pPr>
            <a:lvl8pPr>
              <a:defRPr sz="2555"/>
            </a:lvl8pPr>
            <a:lvl9pPr>
              <a:defRPr sz="255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40083" y="1506856"/>
            <a:ext cx="4211638" cy="4925616"/>
          </a:xfrm>
        </p:spPr>
        <p:txBody>
          <a:bodyPr/>
          <a:lstStyle>
            <a:lvl1pPr marL="0" indent="0">
              <a:buNone/>
              <a:defRPr sz="1778"/>
            </a:lvl1pPr>
            <a:lvl2pPr marL="594301" indent="0">
              <a:buNone/>
              <a:defRPr sz="1555"/>
            </a:lvl2pPr>
            <a:lvl3pPr marL="1188601" indent="0">
              <a:buNone/>
              <a:defRPr sz="1333"/>
            </a:lvl3pPr>
            <a:lvl4pPr marL="1782902" indent="0">
              <a:buNone/>
              <a:defRPr sz="1222"/>
            </a:lvl4pPr>
            <a:lvl5pPr marL="2377202" indent="0">
              <a:buNone/>
              <a:defRPr sz="1222"/>
            </a:lvl5pPr>
            <a:lvl6pPr marL="2971503" indent="0">
              <a:buNone/>
              <a:defRPr sz="1222"/>
            </a:lvl6pPr>
            <a:lvl7pPr marL="3565803" indent="0">
              <a:buNone/>
              <a:defRPr sz="1222"/>
            </a:lvl7pPr>
            <a:lvl8pPr marL="4160104" indent="0">
              <a:buNone/>
              <a:defRPr sz="1222"/>
            </a:lvl8pPr>
            <a:lvl9pPr marL="4754405" indent="0">
              <a:buNone/>
              <a:defRPr sz="1222"/>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611167598"/>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09203" y="5040633"/>
            <a:ext cx="7680960" cy="595075"/>
          </a:xfrm>
        </p:spPr>
        <p:txBody>
          <a:bodyPr anchor="b"/>
          <a:lstStyle>
            <a:lvl1pPr algn="l">
              <a:defRPr sz="255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509203" y="643414"/>
            <a:ext cx="7680960" cy="4320540"/>
          </a:xfrm>
        </p:spPr>
        <p:txBody>
          <a:bodyPr/>
          <a:lstStyle>
            <a:lvl1pPr marL="0" indent="0">
              <a:buNone/>
              <a:defRPr sz="4111"/>
            </a:lvl1pPr>
            <a:lvl2pPr marL="594301" indent="0">
              <a:buNone/>
              <a:defRPr sz="3666"/>
            </a:lvl2pPr>
            <a:lvl3pPr marL="1188601" indent="0">
              <a:buNone/>
              <a:defRPr sz="3111"/>
            </a:lvl3pPr>
            <a:lvl4pPr marL="1782902" indent="0">
              <a:buNone/>
              <a:defRPr sz="2555"/>
            </a:lvl4pPr>
            <a:lvl5pPr marL="2377202" indent="0">
              <a:buNone/>
              <a:defRPr sz="2555"/>
            </a:lvl5pPr>
            <a:lvl6pPr marL="2971503" indent="0">
              <a:buNone/>
              <a:defRPr sz="2555"/>
            </a:lvl6pPr>
            <a:lvl7pPr marL="3565803" indent="0">
              <a:buNone/>
              <a:defRPr sz="2555"/>
            </a:lvl7pPr>
            <a:lvl8pPr marL="4160104" indent="0">
              <a:buNone/>
              <a:defRPr sz="2555"/>
            </a:lvl8pPr>
            <a:lvl9pPr marL="4754405" indent="0">
              <a:buNone/>
              <a:defRPr sz="2555"/>
            </a:lvl9pPr>
          </a:lstStyle>
          <a:p>
            <a:endParaRPr lang="zh-CN" altLang="en-US"/>
          </a:p>
        </p:txBody>
      </p:sp>
      <p:sp>
        <p:nvSpPr>
          <p:cNvPr id="4" name="文本占位符 3"/>
          <p:cNvSpPr>
            <a:spLocks noGrp="1"/>
          </p:cNvSpPr>
          <p:nvPr>
            <p:ph type="body" sz="half" idx="2"/>
          </p:nvPr>
        </p:nvSpPr>
        <p:spPr>
          <a:xfrm>
            <a:off x="2509203" y="5635708"/>
            <a:ext cx="7680960" cy="845105"/>
          </a:xfrm>
        </p:spPr>
        <p:txBody>
          <a:bodyPr/>
          <a:lstStyle>
            <a:lvl1pPr marL="0" indent="0">
              <a:buNone/>
              <a:defRPr sz="1778"/>
            </a:lvl1pPr>
            <a:lvl2pPr marL="594301" indent="0">
              <a:buNone/>
              <a:defRPr sz="1555"/>
            </a:lvl2pPr>
            <a:lvl3pPr marL="1188601" indent="0">
              <a:buNone/>
              <a:defRPr sz="1333"/>
            </a:lvl3pPr>
            <a:lvl4pPr marL="1782902" indent="0">
              <a:buNone/>
              <a:defRPr sz="1222"/>
            </a:lvl4pPr>
            <a:lvl5pPr marL="2377202" indent="0">
              <a:buNone/>
              <a:defRPr sz="1222"/>
            </a:lvl5pPr>
            <a:lvl6pPr marL="2971503" indent="0">
              <a:buNone/>
              <a:defRPr sz="1222"/>
            </a:lvl6pPr>
            <a:lvl7pPr marL="3565803" indent="0">
              <a:buNone/>
              <a:defRPr sz="1222"/>
            </a:lvl7pPr>
            <a:lvl8pPr marL="4160104" indent="0">
              <a:buNone/>
              <a:defRPr sz="1222"/>
            </a:lvl8pPr>
            <a:lvl9pPr marL="4754405" indent="0">
              <a:buNone/>
              <a:defRPr sz="1222"/>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8C937AB-5291-48FC-9075-9F29944D13C7}"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3422076794"/>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40080" y="288370"/>
            <a:ext cx="11521441" cy="1200150"/>
          </a:xfrm>
          <a:prstGeom prst="rect">
            <a:avLst/>
          </a:prstGeom>
        </p:spPr>
        <p:txBody>
          <a:bodyPr vert="horz" lIns="106985" tIns="53492" rIns="106985" bIns="5349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40080" y="1680214"/>
            <a:ext cx="11521441" cy="4752261"/>
          </a:xfrm>
          <a:prstGeom prst="rect">
            <a:avLst/>
          </a:prstGeom>
        </p:spPr>
        <p:txBody>
          <a:bodyPr vert="horz" lIns="106985" tIns="53492" rIns="106985" bIns="5349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40080" y="6674171"/>
            <a:ext cx="2987040" cy="383381"/>
          </a:xfrm>
          <a:prstGeom prst="rect">
            <a:avLst/>
          </a:prstGeom>
        </p:spPr>
        <p:txBody>
          <a:bodyPr vert="horz" lIns="106985" tIns="53492" rIns="106985" bIns="53492" rtlCol="0" anchor="ctr"/>
          <a:lstStyle>
            <a:lvl1pPr algn="l">
              <a:defRPr sz="1555">
                <a:solidFill>
                  <a:schemeClr val="tx1">
                    <a:tint val="75000"/>
                  </a:schemeClr>
                </a:solidFill>
              </a:defRPr>
            </a:lvl1pPr>
          </a:lstStyle>
          <a:p>
            <a:fld id="{28C937AB-5291-48FC-9075-9F29944D13C7}"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373882" y="6674171"/>
            <a:ext cx="4053840" cy="383381"/>
          </a:xfrm>
          <a:prstGeom prst="rect">
            <a:avLst/>
          </a:prstGeom>
        </p:spPr>
        <p:txBody>
          <a:bodyPr vert="horz" lIns="106985" tIns="53492" rIns="106985" bIns="53492" rtlCol="0" anchor="ctr"/>
          <a:lstStyle>
            <a:lvl1pPr algn="ctr">
              <a:defRPr sz="1555">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174480" y="6674171"/>
            <a:ext cx="2987040" cy="383381"/>
          </a:xfrm>
          <a:prstGeom prst="rect">
            <a:avLst/>
          </a:prstGeom>
        </p:spPr>
        <p:txBody>
          <a:bodyPr vert="horz" lIns="106985" tIns="53492" rIns="106985" bIns="53492" rtlCol="0" anchor="ctr"/>
          <a:lstStyle>
            <a:lvl1pPr algn="r">
              <a:defRPr sz="1555">
                <a:solidFill>
                  <a:schemeClr val="tx1">
                    <a:tint val="75000"/>
                  </a:schemeClr>
                </a:solidFill>
              </a:defRPr>
            </a:lvl1pPr>
          </a:lstStyle>
          <a:p>
            <a:fld id="{78A3CECD-E187-45A6-BE7A-E277637993E6}" type="slidenum">
              <a:rPr lang="zh-CN" altLang="en-US" smtClean="0"/>
              <a:pPr/>
              <a:t>‹#›</a:t>
            </a:fld>
            <a:endParaRPr lang="zh-CN" altLang="en-US"/>
          </a:p>
        </p:txBody>
      </p:sp>
    </p:spTree>
    <p:extLst>
      <p:ext uri="{BB962C8B-B14F-4D97-AF65-F5344CB8AC3E}">
        <p14:creationId xmlns:p14="http://schemas.microsoft.com/office/powerpoint/2010/main" xmlns="" val="2289602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txStyles>
    <p:titleStyle>
      <a:lvl1pPr algn="ctr" defTabSz="1188601" rtl="0" eaLnBrk="1" latinLnBrk="0" hangingPunct="1">
        <a:spcBef>
          <a:spcPct val="0"/>
        </a:spcBef>
        <a:buNone/>
        <a:defRPr sz="5666" kern="1200">
          <a:solidFill>
            <a:schemeClr val="tx1"/>
          </a:solidFill>
          <a:latin typeface="+mj-lt"/>
          <a:ea typeface="+mj-ea"/>
          <a:cs typeface="+mj-cs"/>
        </a:defRPr>
      </a:lvl1pPr>
    </p:titleStyle>
    <p:bodyStyle>
      <a:lvl1pPr marL="445725" indent="-445725" algn="l" defTabSz="1188601" rtl="0" eaLnBrk="1" latinLnBrk="0" hangingPunct="1">
        <a:spcBef>
          <a:spcPct val="20000"/>
        </a:spcBef>
        <a:buFont typeface="Arial" pitchFamily="34" charset="0"/>
        <a:buChar char="•"/>
        <a:defRPr sz="4111" kern="1200">
          <a:solidFill>
            <a:schemeClr val="tx1"/>
          </a:solidFill>
          <a:latin typeface="+mn-lt"/>
          <a:ea typeface="+mn-ea"/>
          <a:cs typeface="+mn-cs"/>
        </a:defRPr>
      </a:lvl1pPr>
      <a:lvl2pPr marL="965739" indent="-371438" algn="l" defTabSz="1188601" rtl="0" eaLnBrk="1" latinLnBrk="0" hangingPunct="1">
        <a:spcBef>
          <a:spcPct val="20000"/>
        </a:spcBef>
        <a:buFont typeface="Arial" pitchFamily="34" charset="0"/>
        <a:buChar char="–"/>
        <a:defRPr sz="3666" kern="1200">
          <a:solidFill>
            <a:schemeClr val="tx1"/>
          </a:solidFill>
          <a:latin typeface="+mn-lt"/>
          <a:ea typeface="+mn-ea"/>
          <a:cs typeface="+mn-cs"/>
        </a:defRPr>
      </a:lvl2pPr>
      <a:lvl3pPr marL="1485751" indent="-297150" algn="l" defTabSz="1188601" rtl="0" eaLnBrk="1" latinLnBrk="0" hangingPunct="1">
        <a:spcBef>
          <a:spcPct val="20000"/>
        </a:spcBef>
        <a:buFont typeface="Arial" pitchFamily="34" charset="0"/>
        <a:buChar char="•"/>
        <a:defRPr sz="3111" kern="1200">
          <a:solidFill>
            <a:schemeClr val="tx1"/>
          </a:solidFill>
          <a:latin typeface="+mn-lt"/>
          <a:ea typeface="+mn-ea"/>
          <a:cs typeface="+mn-cs"/>
        </a:defRPr>
      </a:lvl3pPr>
      <a:lvl4pPr marL="2080052" indent="-297150" algn="l" defTabSz="1188601" rtl="0" eaLnBrk="1" latinLnBrk="0" hangingPunct="1">
        <a:spcBef>
          <a:spcPct val="20000"/>
        </a:spcBef>
        <a:buFont typeface="Arial" pitchFamily="34" charset="0"/>
        <a:buChar char="–"/>
        <a:defRPr sz="2555" kern="1200">
          <a:solidFill>
            <a:schemeClr val="tx1"/>
          </a:solidFill>
          <a:latin typeface="+mn-lt"/>
          <a:ea typeface="+mn-ea"/>
          <a:cs typeface="+mn-cs"/>
        </a:defRPr>
      </a:lvl4pPr>
      <a:lvl5pPr marL="2674353" indent="-297150" algn="l" defTabSz="1188601" rtl="0" eaLnBrk="1" latinLnBrk="0" hangingPunct="1">
        <a:spcBef>
          <a:spcPct val="20000"/>
        </a:spcBef>
        <a:buFont typeface="Arial" pitchFamily="34" charset="0"/>
        <a:buChar char="»"/>
        <a:defRPr sz="2555" kern="1200">
          <a:solidFill>
            <a:schemeClr val="tx1"/>
          </a:solidFill>
          <a:latin typeface="+mn-lt"/>
          <a:ea typeface="+mn-ea"/>
          <a:cs typeface="+mn-cs"/>
        </a:defRPr>
      </a:lvl5pPr>
      <a:lvl6pPr marL="3268653" indent="-297150" algn="l" defTabSz="1188601" rtl="0" eaLnBrk="1" latinLnBrk="0" hangingPunct="1">
        <a:spcBef>
          <a:spcPct val="20000"/>
        </a:spcBef>
        <a:buFont typeface="Arial" pitchFamily="34" charset="0"/>
        <a:buChar char="•"/>
        <a:defRPr sz="2555" kern="1200">
          <a:solidFill>
            <a:schemeClr val="tx1"/>
          </a:solidFill>
          <a:latin typeface="+mn-lt"/>
          <a:ea typeface="+mn-ea"/>
          <a:cs typeface="+mn-cs"/>
        </a:defRPr>
      </a:lvl6pPr>
      <a:lvl7pPr marL="3862954" indent="-297150" algn="l" defTabSz="1188601" rtl="0" eaLnBrk="1" latinLnBrk="0" hangingPunct="1">
        <a:spcBef>
          <a:spcPct val="20000"/>
        </a:spcBef>
        <a:buFont typeface="Arial" pitchFamily="34" charset="0"/>
        <a:buChar char="•"/>
        <a:defRPr sz="2555" kern="1200">
          <a:solidFill>
            <a:schemeClr val="tx1"/>
          </a:solidFill>
          <a:latin typeface="+mn-lt"/>
          <a:ea typeface="+mn-ea"/>
          <a:cs typeface="+mn-cs"/>
        </a:defRPr>
      </a:lvl7pPr>
      <a:lvl8pPr marL="4457254" indent="-297150" algn="l" defTabSz="1188601" rtl="0" eaLnBrk="1" latinLnBrk="0" hangingPunct="1">
        <a:spcBef>
          <a:spcPct val="20000"/>
        </a:spcBef>
        <a:buFont typeface="Arial" pitchFamily="34" charset="0"/>
        <a:buChar char="•"/>
        <a:defRPr sz="2555" kern="1200">
          <a:solidFill>
            <a:schemeClr val="tx1"/>
          </a:solidFill>
          <a:latin typeface="+mn-lt"/>
          <a:ea typeface="+mn-ea"/>
          <a:cs typeface="+mn-cs"/>
        </a:defRPr>
      </a:lvl8pPr>
      <a:lvl9pPr marL="5051555" indent="-297150" algn="l" defTabSz="1188601" rtl="0" eaLnBrk="1" latinLnBrk="0" hangingPunct="1">
        <a:spcBef>
          <a:spcPct val="20000"/>
        </a:spcBef>
        <a:buFont typeface="Arial" pitchFamily="34" charset="0"/>
        <a:buChar char="•"/>
        <a:defRPr sz="2555" kern="1200">
          <a:solidFill>
            <a:schemeClr val="tx1"/>
          </a:solidFill>
          <a:latin typeface="+mn-lt"/>
          <a:ea typeface="+mn-ea"/>
          <a:cs typeface="+mn-cs"/>
        </a:defRPr>
      </a:lvl9pPr>
    </p:bodyStyle>
    <p:otherStyle>
      <a:defPPr>
        <a:defRPr lang="zh-CN"/>
      </a:defPPr>
      <a:lvl1pPr marL="0" algn="l" defTabSz="1188601" rtl="0" eaLnBrk="1" latinLnBrk="0" hangingPunct="1">
        <a:defRPr sz="2333" kern="1200">
          <a:solidFill>
            <a:schemeClr val="tx1"/>
          </a:solidFill>
          <a:latin typeface="+mn-lt"/>
          <a:ea typeface="+mn-ea"/>
          <a:cs typeface="+mn-cs"/>
        </a:defRPr>
      </a:lvl1pPr>
      <a:lvl2pPr marL="594301" algn="l" defTabSz="1188601" rtl="0" eaLnBrk="1" latinLnBrk="0" hangingPunct="1">
        <a:defRPr sz="2333" kern="1200">
          <a:solidFill>
            <a:schemeClr val="tx1"/>
          </a:solidFill>
          <a:latin typeface="+mn-lt"/>
          <a:ea typeface="+mn-ea"/>
          <a:cs typeface="+mn-cs"/>
        </a:defRPr>
      </a:lvl2pPr>
      <a:lvl3pPr marL="1188601" algn="l" defTabSz="1188601" rtl="0" eaLnBrk="1" latinLnBrk="0" hangingPunct="1">
        <a:defRPr sz="2333" kern="1200">
          <a:solidFill>
            <a:schemeClr val="tx1"/>
          </a:solidFill>
          <a:latin typeface="+mn-lt"/>
          <a:ea typeface="+mn-ea"/>
          <a:cs typeface="+mn-cs"/>
        </a:defRPr>
      </a:lvl3pPr>
      <a:lvl4pPr marL="1782902" algn="l" defTabSz="1188601" rtl="0" eaLnBrk="1" latinLnBrk="0" hangingPunct="1">
        <a:defRPr sz="2333" kern="1200">
          <a:solidFill>
            <a:schemeClr val="tx1"/>
          </a:solidFill>
          <a:latin typeface="+mn-lt"/>
          <a:ea typeface="+mn-ea"/>
          <a:cs typeface="+mn-cs"/>
        </a:defRPr>
      </a:lvl4pPr>
      <a:lvl5pPr marL="2377202" algn="l" defTabSz="1188601" rtl="0" eaLnBrk="1" latinLnBrk="0" hangingPunct="1">
        <a:defRPr sz="2333" kern="1200">
          <a:solidFill>
            <a:schemeClr val="tx1"/>
          </a:solidFill>
          <a:latin typeface="+mn-lt"/>
          <a:ea typeface="+mn-ea"/>
          <a:cs typeface="+mn-cs"/>
        </a:defRPr>
      </a:lvl5pPr>
      <a:lvl6pPr marL="2971503" algn="l" defTabSz="1188601" rtl="0" eaLnBrk="1" latinLnBrk="0" hangingPunct="1">
        <a:defRPr sz="2333" kern="1200">
          <a:solidFill>
            <a:schemeClr val="tx1"/>
          </a:solidFill>
          <a:latin typeface="+mn-lt"/>
          <a:ea typeface="+mn-ea"/>
          <a:cs typeface="+mn-cs"/>
        </a:defRPr>
      </a:lvl6pPr>
      <a:lvl7pPr marL="3565803" algn="l" defTabSz="1188601" rtl="0" eaLnBrk="1" latinLnBrk="0" hangingPunct="1">
        <a:defRPr sz="2333" kern="1200">
          <a:solidFill>
            <a:schemeClr val="tx1"/>
          </a:solidFill>
          <a:latin typeface="+mn-lt"/>
          <a:ea typeface="+mn-ea"/>
          <a:cs typeface="+mn-cs"/>
        </a:defRPr>
      </a:lvl7pPr>
      <a:lvl8pPr marL="4160104" algn="l" defTabSz="1188601" rtl="0" eaLnBrk="1" latinLnBrk="0" hangingPunct="1">
        <a:defRPr sz="2333" kern="1200">
          <a:solidFill>
            <a:schemeClr val="tx1"/>
          </a:solidFill>
          <a:latin typeface="+mn-lt"/>
          <a:ea typeface="+mn-ea"/>
          <a:cs typeface="+mn-cs"/>
        </a:defRPr>
      </a:lvl8pPr>
      <a:lvl9pPr marL="4754405" algn="l" defTabSz="1188601" rtl="0" eaLnBrk="1" latinLnBrk="0" hangingPunct="1">
        <a:defRPr sz="23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png"/><Relationship Id="rId7"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8.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1156" y="-399330"/>
            <a:ext cx="12799293" cy="7999559"/>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122643" y="-662109"/>
            <a:ext cx="8283542" cy="4602865"/>
          </a:xfrm>
          <a:prstGeom prst="rect">
            <a:avLst/>
          </a:prstGeom>
        </p:spPr>
      </p:pic>
      <p:cxnSp>
        <p:nvCxnSpPr>
          <p:cNvPr id="7" name="直接连接符 6"/>
          <p:cNvCxnSpPr/>
          <p:nvPr/>
        </p:nvCxnSpPr>
        <p:spPr>
          <a:xfrm>
            <a:off x="2340187" y="4625633"/>
            <a:ext cx="9230533" cy="0"/>
          </a:xfrm>
          <a:prstGeom prst="line">
            <a:avLst/>
          </a:prstGeom>
          <a:ln w="28575">
            <a:solidFill>
              <a:srgbClr val="FF0000"/>
            </a:solidFill>
          </a:ln>
          <a:effectLst>
            <a:outerShdw blurRad="1016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2800598" y="1519971"/>
            <a:ext cx="7760434" cy="2058577"/>
            <a:chOff x="3061727" y="1410800"/>
            <a:chExt cx="6984776" cy="1852821"/>
          </a:xfrm>
        </p:grpSpPr>
        <p:sp>
          <p:nvSpPr>
            <p:cNvPr id="9" name="TextBox 8"/>
            <p:cNvSpPr txBox="1"/>
            <p:nvPr/>
          </p:nvSpPr>
          <p:spPr>
            <a:xfrm>
              <a:off x="3061727" y="1512218"/>
              <a:ext cx="6984776" cy="1680187"/>
            </a:xfrm>
            <a:custGeom>
              <a:avLst/>
              <a:gdLst>
                <a:gd name="connsiteX0" fmla="*/ 0 w 3638754"/>
                <a:gd name="connsiteY0" fmla="*/ 0 h 1247943"/>
                <a:gd name="connsiteX1" fmla="*/ 3638754 w 3638754"/>
                <a:gd name="connsiteY1" fmla="*/ 0 h 1247943"/>
                <a:gd name="connsiteX2" fmla="*/ 3638754 w 3638754"/>
                <a:gd name="connsiteY2" fmla="*/ 1247943 h 1247943"/>
                <a:gd name="connsiteX3" fmla="*/ 0 w 3638754"/>
                <a:gd name="connsiteY3" fmla="*/ 1247943 h 1247943"/>
                <a:gd name="connsiteX4" fmla="*/ 0 w 3638754"/>
                <a:gd name="connsiteY4" fmla="*/ 0 h 1247943"/>
                <a:gd name="connsiteX0" fmla="*/ 0 w 3638754"/>
                <a:gd name="connsiteY0" fmla="*/ 8409 h 1256352"/>
                <a:gd name="connsiteX1" fmla="*/ 111925 w 3638754"/>
                <a:gd name="connsiteY1" fmla="*/ 0 h 1256352"/>
                <a:gd name="connsiteX2" fmla="*/ 3638754 w 3638754"/>
                <a:gd name="connsiteY2" fmla="*/ 8409 h 1256352"/>
                <a:gd name="connsiteX3" fmla="*/ 3638754 w 3638754"/>
                <a:gd name="connsiteY3" fmla="*/ 1256352 h 1256352"/>
                <a:gd name="connsiteX4" fmla="*/ 0 w 3638754"/>
                <a:gd name="connsiteY4" fmla="*/ 1256352 h 1256352"/>
                <a:gd name="connsiteX5" fmla="*/ 0 w 3638754"/>
                <a:gd name="connsiteY5" fmla="*/ 8409 h 1256352"/>
                <a:gd name="connsiteX0" fmla="*/ 11900 w 3650654"/>
                <a:gd name="connsiteY0" fmla="*/ 8409 h 1256352"/>
                <a:gd name="connsiteX1" fmla="*/ 123825 w 3650654"/>
                <a:gd name="connsiteY1" fmla="*/ 0 h 1256352"/>
                <a:gd name="connsiteX2" fmla="*/ 3650654 w 3650654"/>
                <a:gd name="connsiteY2" fmla="*/ 8409 h 1256352"/>
                <a:gd name="connsiteX3" fmla="*/ 3650654 w 3650654"/>
                <a:gd name="connsiteY3" fmla="*/ 1256352 h 1256352"/>
                <a:gd name="connsiteX4" fmla="*/ 11900 w 3650654"/>
                <a:gd name="connsiteY4" fmla="*/ 1256352 h 1256352"/>
                <a:gd name="connsiteX5" fmla="*/ 0 w 3650654"/>
                <a:gd name="connsiteY5" fmla="*/ 76200 h 1256352"/>
                <a:gd name="connsiteX6" fmla="*/ 11900 w 3650654"/>
                <a:gd name="connsiteY6" fmla="*/ 8409 h 1256352"/>
                <a:gd name="connsiteX0" fmla="*/ 0 w 3650654"/>
                <a:gd name="connsiteY0" fmla="*/ 76200 h 1256352"/>
                <a:gd name="connsiteX1" fmla="*/ 123825 w 3650654"/>
                <a:gd name="connsiteY1" fmla="*/ 0 h 1256352"/>
                <a:gd name="connsiteX2" fmla="*/ 3650654 w 3650654"/>
                <a:gd name="connsiteY2" fmla="*/ 8409 h 1256352"/>
                <a:gd name="connsiteX3" fmla="*/ 3650654 w 3650654"/>
                <a:gd name="connsiteY3" fmla="*/ 1256352 h 1256352"/>
                <a:gd name="connsiteX4" fmla="*/ 11900 w 3650654"/>
                <a:gd name="connsiteY4" fmla="*/ 1256352 h 1256352"/>
                <a:gd name="connsiteX5" fmla="*/ 0 w 3650654"/>
                <a:gd name="connsiteY5" fmla="*/ 76200 h 1256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0654" h="1256352">
                  <a:moveTo>
                    <a:pt x="0" y="76200"/>
                  </a:moveTo>
                  <a:lnTo>
                    <a:pt x="123825" y="0"/>
                  </a:lnTo>
                  <a:lnTo>
                    <a:pt x="3650654" y="8409"/>
                  </a:lnTo>
                  <a:lnTo>
                    <a:pt x="3650654" y="1256352"/>
                  </a:lnTo>
                  <a:lnTo>
                    <a:pt x="11900" y="1256352"/>
                  </a:lnTo>
                  <a:lnTo>
                    <a:pt x="0" y="76200"/>
                  </a:lnTo>
                  <a:close/>
                </a:path>
              </a:pathLst>
            </a:cu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32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sz="12777" dirty="0"/>
            </a:p>
          </p:txBody>
        </p:sp>
        <p:sp>
          <p:nvSpPr>
            <p:cNvPr id="10" name="TextBox 9"/>
            <p:cNvSpPr txBox="1"/>
            <p:nvPr/>
          </p:nvSpPr>
          <p:spPr>
            <a:xfrm>
              <a:off x="3470747" y="1410800"/>
              <a:ext cx="6064302" cy="1852821"/>
            </a:xfrm>
            <a:prstGeom prst="rect">
              <a:avLst/>
            </a:prstGeom>
            <a:noFill/>
          </p:spPr>
          <p:txBody>
            <a:bodyPr wrap="none" rtlCol="0">
              <a:spAutoFit/>
            </a:bodyPr>
            <a:lstStyle/>
            <a:p>
              <a:r>
                <a:rPr lang="zh-CN" altLang="en-US" sz="12777" b="1" dirty="0">
                  <a:solidFill>
                    <a:schemeClr val="bg1"/>
                  </a:solidFill>
                  <a:latin typeface="微软雅黑" pitchFamily="34" charset="-122"/>
                  <a:ea typeface="微软雅黑" pitchFamily="34" charset="-122"/>
                </a:rPr>
                <a:t>两学一做</a:t>
              </a:r>
            </a:p>
          </p:txBody>
        </p:sp>
      </p:grpSp>
      <p:sp>
        <p:nvSpPr>
          <p:cNvPr id="12" name="TextBox 11"/>
          <p:cNvSpPr txBox="1"/>
          <p:nvPr/>
        </p:nvSpPr>
        <p:spPr>
          <a:xfrm>
            <a:off x="1790912" y="3760461"/>
            <a:ext cx="9771789" cy="820551"/>
          </a:xfrm>
          <a:prstGeom prst="rect">
            <a:avLst/>
          </a:prstGeom>
          <a:noFill/>
        </p:spPr>
        <p:txBody>
          <a:bodyPr wrap="none" lIns="101542" tIns="50771" rIns="101542" bIns="50771" rtlCol="0">
            <a:spAutoFit/>
          </a:bodyPr>
          <a:lstStyle/>
          <a:p>
            <a:r>
              <a:rPr lang="zh-CN" altLang="en-US" sz="4666" b="1" dirty="0">
                <a:solidFill>
                  <a:srgbClr val="FF0000"/>
                </a:solidFill>
                <a:latin typeface="微软雅黑" pitchFamily="34" charset="-122"/>
                <a:ea typeface="微软雅黑" pitchFamily="34" charset="-122"/>
              </a:rPr>
              <a:t>“两学一做”学习教育方案专题党课</a:t>
            </a:r>
          </a:p>
        </p:txBody>
      </p:sp>
      <p:grpSp>
        <p:nvGrpSpPr>
          <p:cNvPr id="15" name="Group 550"/>
          <p:cNvGrpSpPr>
            <a:grpSpLocks/>
          </p:cNvGrpSpPr>
          <p:nvPr/>
        </p:nvGrpSpPr>
        <p:grpSpPr bwMode="auto">
          <a:xfrm>
            <a:off x="5067399" y="872490"/>
            <a:ext cx="3301818" cy="3298290"/>
            <a:chOff x="295" y="3475"/>
            <a:chExt cx="1407" cy="1407"/>
          </a:xfrm>
        </p:grpSpPr>
        <p:sp>
          <p:nvSpPr>
            <p:cNvPr id="16"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6666">
                <a:latin typeface="Arial" charset="0"/>
                <a:ea typeface="华文彩云" pitchFamily="2" charset="-122"/>
              </a:endParaRPr>
            </a:p>
          </p:txBody>
        </p:sp>
        <p:grpSp>
          <p:nvGrpSpPr>
            <p:cNvPr id="17" name="Group 552"/>
            <p:cNvGrpSpPr>
              <a:grpSpLocks/>
            </p:cNvGrpSpPr>
            <p:nvPr/>
          </p:nvGrpSpPr>
          <p:grpSpPr bwMode="auto">
            <a:xfrm>
              <a:off x="476" y="3657"/>
              <a:ext cx="1051" cy="1050"/>
              <a:chOff x="-6056" y="-2208"/>
              <a:chExt cx="2210" cy="2208"/>
            </a:xfrm>
          </p:grpSpPr>
          <p:sp>
            <p:nvSpPr>
              <p:cNvPr id="18"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666">
                  <a:latin typeface="Arial" pitchFamily="34" charset="0"/>
                  <a:ea typeface="华文彩云" pitchFamily="2" charset="-122"/>
                </a:endParaRPr>
              </a:p>
            </p:txBody>
          </p:sp>
          <p:grpSp>
            <p:nvGrpSpPr>
              <p:cNvPr id="19" name="Group 554"/>
              <p:cNvGrpSpPr>
                <a:grpSpLocks/>
              </p:cNvGrpSpPr>
              <p:nvPr/>
            </p:nvGrpSpPr>
            <p:grpSpPr bwMode="auto">
              <a:xfrm>
                <a:off x="-6056" y="-2208"/>
                <a:ext cx="2210" cy="2208"/>
                <a:chOff x="-4060" y="-879"/>
                <a:chExt cx="2210" cy="2208"/>
              </a:xfrm>
            </p:grpSpPr>
            <p:grpSp>
              <p:nvGrpSpPr>
                <p:cNvPr id="20" name="Group 555"/>
                <p:cNvGrpSpPr>
                  <a:grpSpLocks/>
                </p:cNvGrpSpPr>
                <p:nvPr/>
              </p:nvGrpSpPr>
              <p:grpSpPr bwMode="auto">
                <a:xfrm>
                  <a:off x="-4060" y="-879"/>
                  <a:ext cx="2210" cy="2208"/>
                  <a:chOff x="-3924" y="-788"/>
                  <a:chExt cx="2210" cy="2208"/>
                </a:xfrm>
              </p:grpSpPr>
              <p:grpSp>
                <p:nvGrpSpPr>
                  <p:cNvPr id="36" name="Group 556"/>
                  <p:cNvGrpSpPr>
                    <a:grpSpLocks noChangeAspect="1"/>
                  </p:cNvGrpSpPr>
                  <p:nvPr/>
                </p:nvGrpSpPr>
                <p:grpSpPr bwMode="auto">
                  <a:xfrm>
                    <a:off x="-3924" y="-788"/>
                    <a:ext cx="2210" cy="2202"/>
                    <a:chOff x="168" y="696"/>
                    <a:chExt cx="1430" cy="1429"/>
                  </a:xfrm>
                </p:grpSpPr>
                <p:grpSp>
                  <p:nvGrpSpPr>
                    <p:cNvPr id="44" name="Group 557"/>
                    <p:cNvGrpSpPr>
                      <a:grpSpLocks noChangeAspect="1"/>
                    </p:cNvGrpSpPr>
                    <p:nvPr/>
                  </p:nvGrpSpPr>
                  <p:grpSpPr bwMode="auto">
                    <a:xfrm>
                      <a:off x="854" y="696"/>
                      <a:ext cx="56" cy="1429"/>
                      <a:chOff x="845" y="696"/>
                      <a:chExt cx="56" cy="1429"/>
                    </a:xfrm>
                  </p:grpSpPr>
                  <p:sp>
                    <p:nvSpPr>
                      <p:cNvPr id="48"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666">
                          <a:latin typeface="Arial" pitchFamily="34" charset="0"/>
                          <a:ea typeface="华文彩云" pitchFamily="2" charset="-122"/>
                        </a:endParaRPr>
                      </a:p>
                    </p:txBody>
                  </p:sp>
                  <p:sp>
                    <p:nvSpPr>
                      <p:cNvPr id="49"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666">
                          <a:latin typeface="Arial" pitchFamily="34" charset="0"/>
                          <a:ea typeface="华文彩云" pitchFamily="2" charset="-122"/>
                        </a:endParaRPr>
                      </a:p>
                    </p:txBody>
                  </p:sp>
                </p:grpSp>
                <p:grpSp>
                  <p:nvGrpSpPr>
                    <p:cNvPr id="45" name="Group 560"/>
                    <p:cNvGrpSpPr>
                      <a:grpSpLocks noChangeAspect="1"/>
                    </p:cNvGrpSpPr>
                    <p:nvPr/>
                  </p:nvGrpSpPr>
                  <p:grpSpPr bwMode="auto">
                    <a:xfrm rot="5400000">
                      <a:off x="855" y="695"/>
                      <a:ext cx="56" cy="1430"/>
                      <a:chOff x="845" y="695"/>
                      <a:chExt cx="56" cy="1430"/>
                    </a:xfrm>
                  </p:grpSpPr>
                  <p:sp>
                    <p:nvSpPr>
                      <p:cNvPr id="46" name="AutoShape 561"/>
                      <p:cNvSpPr>
                        <a:spLocks noChangeAspect="1" noChangeArrowheads="1"/>
                      </p:cNvSpPr>
                      <p:nvPr/>
                    </p:nvSpPr>
                    <p:spPr bwMode="auto">
                      <a:xfrm>
                        <a:off x="845" y="695"/>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666">
                          <a:latin typeface="Arial" pitchFamily="34" charset="0"/>
                          <a:ea typeface="华文彩云" pitchFamily="2" charset="-122"/>
                        </a:endParaRPr>
                      </a:p>
                    </p:txBody>
                  </p:sp>
                  <p:sp>
                    <p:nvSpPr>
                      <p:cNvPr id="47"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666">
                          <a:latin typeface="Arial" pitchFamily="34" charset="0"/>
                          <a:ea typeface="华文彩云" pitchFamily="2" charset="-122"/>
                        </a:endParaRPr>
                      </a:p>
                    </p:txBody>
                  </p:sp>
                </p:grpSp>
              </p:grpSp>
              <p:grpSp>
                <p:nvGrpSpPr>
                  <p:cNvPr id="37" name="Group 563"/>
                  <p:cNvGrpSpPr>
                    <a:grpSpLocks noChangeAspect="1"/>
                  </p:cNvGrpSpPr>
                  <p:nvPr/>
                </p:nvGrpSpPr>
                <p:grpSpPr bwMode="auto">
                  <a:xfrm rot="2700000">
                    <a:off x="-3927" y="-785"/>
                    <a:ext cx="2208" cy="2202"/>
                    <a:chOff x="168" y="696"/>
                    <a:chExt cx="1429" cy="1429"/>
                  </a:xfrm>
                </p:grpSpPr>
                <p:grpSp>
                  <p:nvGrpSpPr>
                    <p:cNvPr id="38" name="Group 564"/>
                    <p:cNvGrpSpPr>
                      <a:grpSpLocks noChangeAspect="1"/>
                    </p:cNvGrpSpPr>
                    <p:nvPr/>
                  </p:nvGrpSpPr>
                  <p:grpSpPr bwMode="auto">
                    <a:xfrm>
                      <a:off x="854" y="696"/>
                      <a:ext cx="56" cy="1429"/>
                      <a:chOff x="845" y="696"/>
                      <a:chExt cx="56" cy="1429"/>
                    </a:xfrm>
                  </p:grpSpPr>
                  <p:sp>
                    <p:nvSpPr>
                      <p:cNvPr id="42"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666">
                          <a:latin typeface="Arial" pitchFamily="34" charset="0"/>
                          <a:ea typeface="华文彩云" pitchFamily="2" charset="-122"/>
                        </a:endParaRPr>
                      </a:p>
                    </p:txBody>
                  </p:sp>
                  <p:sp>
                    <p:nvSpPr>
                      <p:cNvPr id="43"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666">
                          <a:latin typeface="Arial" pitchFamily="34" charset="0"/>
                          <a:ea typeface="华文彩云" pitchFamily="2" charset="-122"/>
                        </a:endParaRPr>
                      </a:p>
                    </p:txBody>
                  </p:sp>
                </p:grpSp>
                <p:grpSp>
                  <p:nvGrpSpPr>
                    <p:cNvPr id="39" name="Group 567"/>
                    <p:cNvGrpSpPr>
                      <a:grpSpLocks noChangeAspect="1"/>
                    </p:cNvGrpSpPr>
                    <p:nvPr/>
                  </p:nvGrpSpPr>
                  <p:grpSpPr bwMode="auto">
                    <a:xfrm rot="5400000">
                      <a:off x="855" y="696"/>
                      <a:ext cx="56" cy="1429"/>
                      <a:chOff x="845" y="696"/>
                      <a:chExt cx="56" cy="1429"/>
                    </a:xfrm>
                  </p:grpSpPr>
                  <p:sp>
                    <p:nvSpPr>
                      <p:cNvPr id="40"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666">
                          <a:latin typeface="Arial" pitchFamily="34" charset="0"/>
                          <a:ea typeface="华文彩云" pitchFamily="2" charset="-122"/>
                        </a:endParaRPr>
                      </a:p>
                    </p:txBody>
                  </p:sp>
                  <p:sp>
                    <p:nvSpPr>
                      <p:cNvPr id="41"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666">
                          <a:latin typeface="Arial" pitchFamily="34" charset="0"/>
                          <a:ea typeface="华文彩云" pitchFamily="2" charset="-122"/>
                        </a:endParaRPr>
                      </a:p>
                    </p:txBody>
                  </p:sp>
                </p:grpSp>
              </p:grpSp>
            </p:grpSp>
            <p:grpSp>
              <p:nvGrpSpPr>
                <p:cNvPr id="21" name="Group 570"/>
                <p:cNvGrpSpPr>
                  <a:grpSpLocks/>
                </p:cNvGrpSpPr>
                <p:nvPr/>
              </p:nvGrpSpPr>
              <p:grpSpPr bwMode="auto">
                <a:xfrm rot="1320000">
                  <a:off x="-3743" y="-520"/>
                  <a:ext cx="1547" cy="1546"/>
                  <a:chOff x="-3924" y="-788"/>
                  <a:chExt cx="2209" cy="2208"/>
                </a:xfrm>
              </p:grpSpPr>
              <p:grpSp>
                <p:nvGrpSpPr>
                  <p:cNvPr id="22" name="Group 571"/>
                  <p:cNvGrpSpPr>
                    <a:grpSpLocks noChangeAspect="1"/>
                  </p:cNvGrpSpPr>
                  <p:nvPr/>
                </p:nvGrpSpPr>
                <p:grpSpPr bwMode="auto">
                  <a:xfrm>
                    <a:off x="-3918" y="-788"/>
                    <a:ext cx="2203" cy="2202"/>
                    <a:chOff x="172" y="696"/>
                    <a:chExt cx="1426" cy="1429"/>
                  </a:xfrm>
                </p:grpSpPr>
                <p:grpSp>
                  <p:nvGrpSpPr>
                    <p:cNvPr id="30" name="Group 572"/>
                    <p:cNvGrpSpPr>
                      <a:grpSpLocks noChangeAspect="1"/>
                    </p:cNvGrpSpPr>
                    <p:nvPr/>
                  </p:nvGrpSpPr>
                  <p:grpSpPr bwMode="auto">
                    <a:xfrm>
                      <a:off x="854" y="696"/>
                      <a:ext cx="56" cy="1429"/>
                      <a:chOff x="845" y="696"/>
                      <a:chExt cx="56" cy="1429"/>
                    </a:xfrm>
                  </p:grpSpPr>
                  <p:sp>
                    <p:nvSpPr>
                      <p:cNvPr id="34"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666">
                          <a:latin typeface="Arial" pitchFamily="34" charset="0"/>
                          <a:ea typeface="华文彩云" pitchFamily="2" charset="-122"/>
                        </a:endParaRPr>
                      </a:p>
                    </p:txBody>
                  </p:sp>
                  <p:sp>
                    <p:nvSpPr>
                      <p:cNvPr id="35"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666">
                          <a:latin typeface="Arial" pitchFamily="34" charset="0"/>
                          <a:ea typeface="华文彩云" pitchFamily="2" charset="-122"/>
                        </a:endParaRPr>
                      </a:p>
                    </p:txBody>
                  </p:sp>
                </p:grpSp>
                <p:grpSp>
                  <p:nvGrpSpPr>
                    <p:cNvPr id="31" name="Group 575"/>
                    <p:cNvGrpSpPr>
                      <a:grpSpLocks noChangeAspect="1"/>
                    </p:cNvGrpSpPr>
                    <p:nvPr/>
                  </p:nvGrpSpPr>
                  <p:grpSpPr bwMode="auto">
                    <a:xfrm rot="5400000">
                      <a:off x="856" y="697"/>
                      <a:ext cx="57" cy="1426"/>
                      <a:chOff x="844" y="696"/>
                      <a:chExt cx="57" cy="1426"/>
                    </a:xfrm>
                  </p:grpSpPr>
                  <p:sp>
                    <p:nvSpPr>
                      <p:cNvPr id="32"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666">
                          <a:latin typeface="Arial" pitchFamily="34" charset="0"/>
                          <a:ea typeface="华文彩云" pitchFamily="2" charset="-122"/>
                        </a:endParaRPr>
                      </a:p>
                    </p:txBody>
                  </p:sp>
                  <p:sp>
                    <p:nvSpPr>
                      <p:cNvPr id="33" name="AutoShape 577"/>
                      <p:cNvSpPr>
                        <a:spLocks noChangeAspect="1" noChangeArrowheads="1"/>
                      </p:cNvSpPr>
                      <p:nvPr/>
                    </p:nvSpPr>
                    <p:spPr bwMode="auto">
                      <a:xfrm flipV="1">
                        <a:off x="844" y="1407"/>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666">
                          <a:latin typeface="Arial" pitchFamily="34" charset="0"/>
                          <a:ea typeface="华文彩云" pitchFamily="2" charset="-122"/>
                        </a:endParaRPr>
                      </a:p>
                    </p:txBody>
                  </p:sp>
                </p:grpSp>
              </p:grpSp>
              <p:grpSp>
                <p:nvGrpSpPr>
                  <p:cNvPr id="23" name="Group 578"/>
                  <p:cNvGrpSpPr>
                    <a:grpSpLocks noChangeAspect="1"/>
                  </p:cNvGrpSpPr>
                  <p:nvPr/>
                </p:nvGrpSpPr>
                <p:grpSpPr bwMode="auto">
                  <a:xfrm rot="2700000">
                    <a:off x="-3927" y="-785"/>
                    <a:ext cx="2208" cy="2202"/>
                    <a:chOff x="168" y="696"/>
                    <a:chExt cx="1429" cy="1429"/>
                  </a:xfrm>
                </p:grpSpPr>
                <p:grpSp>
                  <p:nvGrpSpPr>
                    <p:cNvPr id="24" name="Group 579"/>
                    <p:cNvGrpSpPr>
                      <a:grpSpLocks noChangeAspect="1"/>
                    </p:cNvGrpSpPr>
                    <p:nvPr/>
                  </p:nvGrpSpPr>
                  <p:grpSpPr bwMode="auto">
                    <a:xfrm>
                      <a:off x="854" y="696"/>
                      <a:ext cx="56" cy="1429"/>
                      <a:chOff x="845" y="696"/>
                      <a:chExt cx="56" cy="1429"/>
                    </a:xfrm>
                  </p:grpSpPr>
                  <p:sp>
                    <p:nvSpPr>
                      <p:cNvPr id="28"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666">
                          <a:latin typeface="Arial" pitchFamily="34" charset="0"/>
                          <a:ea typeface="华文彩云" pitchFamily="2" charset="-122"/>
                        </a:endParaRPr>
                      </a:p>
                    </p:txBody>
                  </p:sp>
                  <p:sp>
                    <p:nvSpPr>
                      <p:cNvPr id="29"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666">
                          <a:latin typeface="Arial" pitchFamily="34" charset="0"/>
                          <a:ea typeface="华文彩云" pitchFamily="2" charset="-122"/>
                        </a:endParaRPr>
                      </a:p>
                    </p:txBody>
                  </p:sp>
                </p:grpSp>
                <p:grpSp>
                  <p:nvGrpSpPr>
                    <p:cNvPr id="25" name="Group 582"/>
                    <p:cNvGrpSpPr>
                      <a:grpSpLocks noChangeAspect="1"/>
                    </p:cNvGrpSpPr>
                    <p:nvPr/>
                  </p:nvGrpSpPr>
                  <p:grpSpPr bwMode="auto">
                    <a:xfrm rot="5400000">
                      <a:off x="855" y="696"/>
                      <a:ext cx="56" cy="1429"/>
                      <a:chOff x="845" y="696"/>
                      <a:chExt cx="56" cy="1429"/>
                    </a:xfrm>
                  </p:grpSpPr>
                  <p:sp>
                    <p:nvSpPr>
                      <p:cNvPr id="26"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666">
                          <a:latin typeface="Arial" pitchFamily="34" charset="0"/>
                          <a:ea typeface="华文彩云" pitchFamily="2" charset="-122"/>
                        </a:endParaRPr>
                      </a:p>
                    </p:txBody>
                  </p:sp>
                  <p:sp>
                    <p:nvSpPr>
                      <p:cNvPr id="27"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666">
                          <a:latin typeface="Arial" pitchFamily="34" charset="0"/>
                          <a:ea typeface="华文彩云" pitchFamily="2" charset="-122"/>
                        </a:endParaRPr>
                      </a:p>
                    </p:txBody>
                  </p:sp>
                </p:grpSp>
              </p:grpSp>
            </p:grpSp>
          </p:grpSp>
        </p:grpSp>
      </p:grpSp>
      <p:sp>
        <p:nvSpPr>
          <p:cNvPr id="13" name="TextBox 12"/>
          <p:cNvSpPr txBox="1"/>
          <p:nvPr/>
        </p:nvSpPr>
        <p:spPr>
          <a:xfrm>
            <a:off x="3805934" y="4781428"/>
            <a:ext cx="5831608" cy="471865"/>
          </a:xfrm>
          <a:prstGeom prst="rect">
            <a:avLst/>
          </a:prstGeom>
          <a:noFill/>
        </p:spPr>
        <p:txBody>
          <a:bodyPr wrap="none" lIns="101542" tIns="50771" rIns="101542" bIns="50771" rtlCol="0">
            <a:spAutoFit/>
          </a:bodyPr>
          <a:lstStyle/>
          <a:p>
            <a:r>
              <a:rPr lang="zh-CN" altLang="en-US" sz="2400" dirty="0">
                <a:solidFill>
                  <a:srgbClr val="C00000"/>
                </a:solidFill>
                <a:latin typeface="微软雅黑" pitchFamily="34" charset="-122"/>
                <a:ea typeface="微软雅黑" pitchFamily="34" charset="-122"/>
              </a:rPr>
              <a:t>汇报人</a:t>
            </a:r>
            <a:r>
              <a:rPr lang="zh-CN" altLang="en-US" sz="2400" dirty="0" smtClean="0">
                <a:solidFill>
                  <a:srgbClr val="C00000"/>
                </a:solidFill>
                <a:latin typeface="微软雅黑" pitchFamily="34" charset="-122"/>
                <a:ea typeface="微软雅黑" pitchFamily="34" charset="-122"/>
              </a:rPr>
              <a:t>：</a:t>
            </a:r>
            <a:r>
              <a:rPr lang="en-US" altLang="zh-CN" sz="2400" dirty="0" smtClean="0">
                <a:solidFill>
                  <a:srgbClr val="C00000"/>
                </a:solidFill>
                <a:latin typeface="微软雅黑" pitchFamily="34" charset="-122"/>
                <a:ea typeface="微软雅黑" pitchFamily="34" charset="-122"/>
              </a:rPr>
              <a:t>xxx   </a:t>
            </a:r>
            <a:r>
              <a:rPr lang="zh-CN" altLang="en-US" sz="2400" dirty="0" smtClean="0">
                <a:solidFill>
                  <a:srgbClr val="C00000"/>
                </a:solidFill>
                <a:latin typeface="微软雅黑" pitchFamily="34" charset="-122"/>
                <a:ea typeface="微软雅黑" pitchFamily="34" charset="-122"/>
              </a:rPr>
              <a:t>汇报</a:t>
            </a:r>
            <a:r>
              <a:rPr lang="zh-CN" altLang="en-US" sz="2400" dirty="0">
                <a:solidFill>
                  <a:srgbClr val="C00000"/>
                </a:solidFill>
                <a:latin typeface="微软雅黑" pitchFamily="34" charset="-122"/>
                <a:ea typeface="微软雅黑" pitchFamily="34" charset="-122"/>
              </a:rPr>
              <a:t>时间：</a:t>
            </a:r>
            <a:r>
              <a:rPr lang="en-US" altLang="zh-CN" sz="2400" dirty="0">
                <a:solidFill>
                  <a:srgbClr val="C00000"/>
                </a:solidFill>
                <a:latin typeface="微软雅黑" pitchFamily="34" charset="-122"/>
                <a:ea typeface="微软雅黑" pitchFamily="34" charset="-122"/>
              </a:rPr>
              <a:t>XX</a:t>
            </a:r>
            <a:r>
              <a:rPr lang="zh-CN" altLang="en-US" sz="2400" dirty="0">
                <a:solidFill>
                  <a:srgbClr val="C00000"/>
                </a:solidFill>
                <a:latin typeface="微软雅黑" pitchFamily="34" charset="-122"/>
                <a:ea typeface="微软雅黑" pitchFamily="34" charset="-122"/>
              </a:rPr>
              <a:t>年</a:t>
            </a:r>
            <a:r>
              <a:rPr lang="en-US" altLang="zh-CN" sz="2400" dirty="0">
                <a:solidFill>
                  <a:srgbClr val="C00000"/>
                </a:solidFill>
                <a:latin typeface="微软雅黑" pitchFamily="34" charset="-122"/>
                <a:ea typeface="微软雅黑" pitchFamily="34" charset="-122"/>
              </a:rPr>
              <a:t>XX</a:t>
            </a:r>
            <a:r>
              <a:rPr lang="zh-CN" altLang="en-US" sz="2400" dirty="0">
                <a:solidFill>
                  <a:srgbClr val="C00000"/>
                </a:solidFill>
                <a:latin typeface="微软雅黑" pitchFamily="34" charset="-122"/>
                <a:ea typeface="微软雅黑" pitchFamily="34" charset="-122"/>
              </a:rPr>
              <a:t>月</a:t>
            </a:r>
            <a:r>
              <a:rPr lang="en-US" altLang="zh-CN" sz="2400" dirty="0">
                <a:solidFill>
                  <a:srgbClr val="C00000"/>
                </a:solidFill>
                <a:latin typeface="微软雅黑" pitchFamily="34" charset="-122"/>
                <a:ea typeface="微软雅黑" pitchFamily="34" charset="-122"/>
              </a:rPr>
              <a:t>XX</a:t>
            </a:r>
            <a:r>
              <a:rPr lang="zh-CN" altLang="en-US" sz="2400" dirty="0">
                <a:solidFill>
                  <a:srgbClr val="C00000"/>
                </a:solidFill>
                <a:latin typeface="微软雅黑" pitchFamily="34" charset="-122"/>
                <a:ea typeface="微软雅黑" pitchFamily="34" charset="-122"/>
              </a:rPr>
              <a:t>日</a:t>
            </a:r>
          </a:p>
        </p:txBody>
      </p:sp>
      <p:pic>
        <p:nvPicPr>
          <p:cNvPr id="3" name="图片 2"/>
          <p:cNvPicPr>
            <a:picLocks noChangeAspect="1"/>
          </p:cNvPicPr>
          <p:nvPr/>
        </p:nvPicPr>
        <p:blipFill>
          <a:blip r:embed="rId6" cstate="print">
            <a:extLst>
              <a:ext uri="{28A0092B-C50C-407E-A947-70E740481C1C}">
                <a14:useLocalDpi xmlns:a14="http://schemas.microsoft.com/office/drawing/2010/main" xmlns=""/>
              </a:ext>
            </a:extLst>
          </a:blip>
          <a:stretch>
            <a:fillRect/>
          </a:stretch>
        </p:blipFill>
        <p:spPr>
          <a:xfrm>
            <a:off x="1153" y="5600562"/>
            <a:ext cx="12800448" cy="2156677"/>
          </a:xfrm>
          <a:prstGeom prst="rect">
            <a:avLst/>
          </a:prstGeom>
        </p:spPr>
      </p:pic>
      <p:pic>
        <p:nvPicPr>
          <p:cNvPr id="50" name="Bandari - Your Smile - 纯音乐版.mp3">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3279743" y="-1920052"/>
            <a:ext cx="677296" cy="677296"/>
          </a:xfrm>
          <a:prstGeom prst="rect">
            <a:avLst/>
          </a:prstGeom>
        </p:spPr>
      </p:pic>
      <p:sp>
        <p:nvSpPr>
          <p:cNvPr id="51" name="矩形 50"/>
          <p:cNvSpPr/>
          <p:nvPr/>
        </p:nvSpPr>
        <p:spPr>
          <a:xfrm>
            <a:off x="6186486" y="6958036"/>
            <a:ext cx="428628" cy="428628"/>
          </a:xfrm>
          <a:prstGeom prst="rect">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9070166"/>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0"/>
                                            </p:tgtEl>
                                          </p:cBhvr>
                                        </p:cmd>
                                      </p:childTnLst>
                                    </p:cTn>
                                  </p:par>
                                  <p:par>
                                    <p:cTn id="7" presetID="18" presetClass="entr" presetSubtype="3"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strips(upRight)">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par>
                              <p:cTn id="14" fill="hold">
                                <p:stCondLst>
                                  <p:cond delay="1500"/>
                                </p:stCondLst>
                                <p:childTnLst>
                                  <p:par>
                                    <p:cTn id="15" presetID="2" presetClass="entr" presetSubtype="2" fill="hold" nodeType="afterEffect" p14:presetBounceEnd="84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84000">
                                          <p:cBhvr additive="base">
                                            <p:cTn id="17" dur="1000" fill="hold"/>
                                            <p:tgtEl>
                                              <p:spTgt spid="8"/>
                                            </p:tgtEl>
                                            <p:attrNameLst>
                                              <p:attrName>ppt_x</p:attrName>
                                            </p:attrNameLst>
                                          </p:cBhvr>
                                          <p:tavLst>
                                            <p:tav tm="0">
                                              <p:val>
                                                <p:strVal val="1+#ppt_w/2"/>
                                              </p:val>
                                            </p:tav>
                                            <p:tav tm="100000">
                                              <p:val>
                                                <p:strVal val="#ppt_x"/>
                                              </p:val>
                                            </p:tav>
                                          </p:tavLst>
                                        </p:anim>
                                        <p:anim calcmode="lin" valueType="num" p14:bounceEnd="84000">
                                          <p:cBhvr additive="base">
                                            <p:cTn id="18" dur="1000" fill="hold"/>
                                            <p:tgtEl>
                                              <p:spTgt spid="8"/>
                                            </p:tgtEl>
                                            <p:attrNameLst>
                                              <p:attrName>ppt_y</p:attrName>
                                            </p:attrNameLst>
                                          </p:cBhvr>
                                          <p:tavLst>
                                            <p:tav tm="0">
                                              <p:val>
                                                <p:strVal val="#ppt_y"/>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5" presetClass="entr" presetSubtype="0"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ppt_w</p:attrName>
                                            </p:attrNameLst>
                                          </p:cBhvr>
                                          <p:tavLst>
                                            <p:tav tm="0">
                                              <p:val>
                                                <p:fltVal val="0"/>
                                              </p:val>
                                            </p:tav>
                                            <p:tav tm="100000">
                                              <p:val>
                                                <p:strVal val="#ppt_w"/>
                                              </p:val>
                                            </p:tav>
                                          </p:tavLst>
                                        </p:anim>
                                        <p:anim calcmode="lin" valueType="num">
                                          <p:cBhvr>
                                            <p:cTn id="28" dur="1000" fill="hold"/>
                                            <p:tgtEl>
                                              <p:spTgt spid="12"/>
                                            </p:tgtEl>
                                            <p:attrNameLst>
                                              <p:attrName>ppt_h</p:attrName>
                                            </p:attrNameLst>
                                          </p:cBhvr>
                                          <p:tavLst>
                                            <p:tav tm="0">
                                              <p:val>
                                                <p:fltVal val="0"/>
                                              </p:val>
                                            </p:tav>
                                            <p:tav tm="100000">
                                              <p:val>
                                                <p:strVal val="#ppt_h"/>
                                              </p:val>
                                            </p:tav>
                                          </p:tavLst>
                                        </p:anim>
                                        <p:anim calcmode="lin" valueType="num">
                                          <p:cBhvr>
                                            <p:cTn id="2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5000"/>
                                </p:stCondLst>
                                <p:childTnLst>
                                  <p:par>
                                    <p:cTn id="32" presetID="49" presetClass="entr" presetSubtype="0"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childTnLst>
                              </p:cTn>
                            </p:par>
                            <p:par>
                              <p:cTn id="38" fill="hold">
                                <p:stCondLst>
                                  <p:cond delay="5500"/>
                                </p:stCondLst>
                                <p:childTnLst>
                                  <p:par>
                                    <p:cTn id="39" presetID="27" presetClass="emph" presetSubtype="0" fill="remove" grpId="1" nodeType="afterEffect">
                                      <p:stCondLst>
                                        <p:cond delay="2000"/>
                                      </p:stCondLst>
                                      <p:iterate type="lt">
                                        <p:tmPct val="10000"/>
                                      </p:iterate>
                                      <p:childTnLst>
                                        <p:animClr clrSpc="rgb" dir="cw">
                                          <p:cBhvr override="childStyle">
                                            <p:cTn id="40" dur="250" autoRev="1" fill="remove"/>
                                            <p:tgtEl>
                                              <p:spTgt spid="12"/>
                                            </p:tgtEl>
                                            <p:attrNameLst>
                                              <p:attrName>style.color</p:attrName>
                                            </p:attrNameLst>
                                          </p:cBhvr>
                                          <p:to>
                                            <a:srgbClr val="FF6600"/>
                                          </p:to>
                                        </p:animClr>
                                        <p:animClr clrSpc="rgb" dir="cw">
                                          <p:cBhvr>
                                            <p:cTn id="41" dur="250" autoRev="1" fill="remove"/>
                                            <p:tgtEl>
                                              <p:spTgt spid="12"/>
                                            </p:tgtEl>
                                            <p:attrNameLst>
                                              <p:attrName>fillcolor</p:attrName>
                                            </p:attrNameLst>
                                          </p:cBhvr>
                                          <p:to>
                                            <a:srgbClr val="FF6600"/>
                                          </p:to>
                                        </p:animClr>
                                        <p:set>
                                          <p:cBhvr>
                                            <p:cTn id="42" dur="250" autoRev="1" fill="remove"/>
                                            <p:tgtEl>
                                              <p:spTgt spid="12"/>
                                            </p:tgtEl>
                                            <p:attrNameLst>
                                              <p:attrName>fill.type</p:attrName>
                                            </p:attrNameLst>
                                          </p:cBhvr>
                                          <p:to>
                                            <p:strVal val="solid"/>
                                          </p:to>
                                        </p:set>
                                        <p:set>
                                          <p:cBhvr>
                                            <p:cTn id="43" dur="250" autoRev="1" fill="remove"/>
                                            <p:tgtEl>
                                              <p:spTgt spid="12"/>
                                            </p:tgtEl>
                                            <p:attrNameLst>
                                              <p:attrName>fill.on</p:attrName>
                                            </p:attrNameLst>
                                          </p:cBhvr>
                                          <p:to>
                                            <p:strVal val="true"/>
                                          </p:to>
                                        </p:set>
                                      </p:childTnLst>
                                    </p:cTn>
                                  </p:par>
                                  <p:par>
                                    <p:cTn id="44" presetID="1"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childTnLst>
                              </p:cTn>
                            </p:par>
                            <p:par>
                              <p:cTn id="46" fill="hold">
                                <p:stCondLst>
                                  <p:cond delay="8750"/>
                                </p:stCondLst>
                                <p:childTnLst>
                                  <p:par>
                                    <p:cTn id="47" presetID="6" presetClass="emph" presetSubtype="0" fill="hold" nodeType="afterEffect">
                                      <p:stCondLst>
                                        <p:cond delay="0"/>
                                      </p:stCondLst>
                                      <p:childTnLst>
                                        <p:animScale>
                                          <p:cBhvr>
                                            <p:cTn id="48" dur="2000" fill="hold"/>
                                            <p:tgtEl>
                                              <p:spTgt spid="15"/>
                                            </p:tgtEl>
                                          </p:cBhvr>
                                          <p:by x="400000" y="400000"/>
                                        </p:animScale>
                                      </p:childTnLst>
                                    </p:cTn>
                                  </p:par>
                                  <p:par>
                                    <p:cTn id="49" presetID="6" presetClass="emph" presetSubtype="0" autoRev="1" fill="hold" nodeType="withEffect">
                                      <p:stCondLst>
                                        <p:cond delay="0"/>
                                      </p:stCondLst>
                                      <p:childTnLst>
                                        <p:animScale>
                                          <p:cBhvr>
                                            <p:cTn id="50" dur="3000" fill="hold"/>
                                            <p:tgtEl>
                                              <p:spTgt spid="15"/>
                                            </p:tgtEl>
                                          </p:cBhvr>
                                          <p:by x="400000" y="400000"/>
                                        </p:animScale>
                                      </p:childTnLst>
                                    </p:cTn>
                                  </p:par>
                                  <p:par>
                                    <p:cTn id="51" presetID="10" presetClass="exit" presetSubtype="0" fill="hold" nodeType="withEffect">
                                      <p:stCondLst>
                                        <p:cond delay="0"/>
                                      </p:stCondLst>
                                      <p:childTnLst>
                                        <p:animEffect transition="out" filter="fade">
                                          <p:cBhvr>
                                            <p:cTn id="52" dur="4600"/>
                                            <p:tgtEl>
                                              <p:spTgt spid="15"/>
                                            </p:tgtEl>
                                          </p:cBhvr>
                                        </p:animEffect>
                                        <p:set>
                                          <p:cBhvr>
                                            <p:cTn id="53" dur="1" fill="hold">
                                              <p:stCondLst>
                                                <p:cond delay="45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4" repeatCount="indefinite" fill="remove" display="0">
                      <p:stCondLst>
                        <p:cond delay="indefinite"/>
                      </p:stCondLst>
                      <p:endCondLst>
                        <p:cond evt="onStopAudio" delay="0">
                          <p:tgtEl>
                            <p:sldTgt/>
                          </p:tgtEl>
                        </p:cond>
                      </p:endCondLst>
                    </p:cTn>
                    <p:tgtEl>
                      <p:spTgt spid="50"/>
                    </p:tgtEl>
                  </p:cMediaNode>
                </p:audio>
              </p:childTnLst>
            </p:cTn>
          </p:par>
        </p:tnLst>
        <p:bldLst>
          <p:bldP spid="12" grpId="0"/>
          <p:bldP spid="12" grpId="1"/>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0"/>
                                            </p:tgtEl>
                                          </p:cBhvr>
                                        </p:cmd>
                                      </p:childTnLst>
                                    </p:cTn>
                                  </p:par>
                                  <p:par>
                                    <p:cTn id="7" presetID="18" presetClass="entr" presetSubtype="3"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strips(upRight)">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1+#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5" presetClass="entr" presetSubtype="0"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ppt_w</p:attrName>
                                            </p:attrNameLst>
                                          </p:cBhvr>
                                          <p:tavLst>
                                            <p:tav tm="0">
                                              <p:val>
                                                <p:fltVal val="0"/>
                                              </p:val>
                                            </p:tav>
                                            <p:tav tm="100000">
                                              <p:val>
                                                <p:strVal val="#ppt_w"/>
                                              </p:val>
                                            </p:tav>
                                          </p:tavLst>
                                        </p:anim>
                                        <p:anim calcmode="lin" valueType="num">
                                          <p:cBhvr>
                                            <p:cTn id="28" dur="1000" fill="hold"/>
                                            <p:tgtEl>
                                              <p:spTgt spid="12"/>
                                            </p:tgtEl>
                                            <p:attrNameLst>
                                              <p:attrName>ppt_h</p:attrName>
                                            </p:attrNameLst>
                                          </p:cBhvr>
                                          <p:tavLst>
                                            <p:tav tm="0">
                                              <p:val>
                                                <p:fltVal val="0"/>
                                              </p:val>
                                            </p:tav>
                                            <p:tav tm="100000">
                                              <p:val>
                                                <p:strVal val="#ppt_h"/>
                                              </p:val>
                                            </p:tav>
                                          </p:tavLst>
                                        </p:anim>
                                        <p:anim calcmode="lin" valueType="num">
                                          <p:cBhvr>
                                            <p:cTn id="2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5000"/>
                                </p:stCondLst>
                                <p:childTnLst>
                                  <p:par>
                                    <p:cTn id="32" presetID="49" presetClass="entr" presetSubtype="0"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childTnLst>
                              </p:cTn>
                            </p:par>
                            <p:par>
                              <p:cTn id="38" fill="hold">
                                <p:stCondLst>
                                  <p:cond delay="5500"/>
                                </p:stCondLst>
                                <p:childTnLst>
                                  <p:par>
                                    <p:cTn id="39" presetID="27" presetClass="emph" presetSubtype="0" fill="remove" grpId="1" nodeType="afterEffect">
                                      <p:stCondLst>
                                        <p:cond delay="2000"/>
                                      </p:stCondLst>
                                      <p:iterate type="lt">
                                        <p:tmPct val="10000"/>
                                      </p:iterate>
                                      <p:childTnLst>
                                        <p:animClr clrSpc="rgb" dir="cw">
                                          <p:cBhvr override="childStyle">
                                            <p:cTn id="40" dur="250" autoRev="1" fill="remove"/>
                                            <p:tgtEl>
                                              <p:spTgt spid="12"/>
                                            </p:tgtEl>
                                            <p:attrNameLst>
                                              <p:attrName>style.color</p:attrName>
                                            </p:attrNameLst>
                                          </p:cBhvr>
                                          <p:to>
                                            <a:srgbClr val="FF6600"/>
                                          </p:to>
                                        </p:animClr>
                                        <p:animClr clrSpc="rgb" dir="cw">
                                          <p:cBhvr>
                                            <p:cTn id="41" dur="250" autoRev="1" fill="remove"/>
                                            <p:tgtEl>
                                              <p:spTgt spid="12"/>
                                            </p:tgtEl>
                                            <p:attrNameLst>
                                              <p:attrName>fillcolor</p:attrName>
                                            </p:attrNameLst>
                                          </p:cBhvr>
                                          <p:to>
                                            <a:srgbClr val="FF6600"/>
                                          </p:to>
                                        </p:animClr>
                                        <p:set>
                                          <p:cBhvr>
                                            <p:cTn id="42" dur="250" autoRev="1" fill="remove"/>
                                            <p:tgtEl>
                                              <p:spTgt spid="12"/>
                                            </p:tgtEl>
                                            <p:attrNameLst>
                                              <p:attrName>fill.type</p:attrName>
                                            </p:attrNameLst>
                                          </p:cBhvr>
                                          <p:to>
                                            <p:strVal val="solid"/>
                                          </p:to>
                                        </p:set>
                                        <p:set>
                                          <p:cBhvr>
                                            <p:cTn id="43" dur="250" autoRev="1" fill="remove"/>
                                            <p:tgtEl>
                                              <p:spTgt spid="12"/>
                                            </p:tgtEl>
                                            <p:attrNameLst>
                                              <p:attrName>fill.on</p:attrName>
                                            </p:attrNameLst>
                                          </p:cBhvr>
                                          <p:to>
                                            <p:strVal val="true"/>
                                          </p:to>
                                        </p:set>
                                      </p:childTnLst>
                                    </p:cTn>
                                  </p:par>
                                  <p:par>
                                    <p:cTn id="44" presetID="1"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childTnLst>
                              </p:cTn>
                            </p:par>
                            <p:par>
                              <p:cTn id="46" fill="hold">
                                <p:stCondLst>
                                  <p:cond delay="8750"/>
                                </p:stCondLst>
                                <p:childTnLst>
                                  <p:par>
                                    <p:cTn id="47" presetID="6" presetClass="emph" presetSubtype="0" fill="hold" nodeType="afterEffect">
                                      <p:stCondLst>
                                        <p:cond delay="0"/>
                                      </p:stCondLst>
                                      <p:childTnLst>
                                        <p:animScale>
                                          <p:cBhvr>
                                            <p:cTn id="48" dur="2000" fill="hold"/>
                                            <p:tgtEl>
                                              <p:spTgt spid="15"/>
                                            </p:tgtEl>
                                          </p:cBhvr>
                                          <p:by x="400000" y="400000"/>
                                        </p:animScale>
                                      </p:childTnLst>
                                    </p:cTn>
                                  </p:par>
                                  <p:par>
                                    <p:cTn id="49" presetID="6" presetClass="emph" presetSubtype="0" autoRev="1" fill="hold" nodeType="withEffect">
                                      <p:stCondLst>
                                        <p:cond delay="0"/>
                                      </p:stCondLst>
                                      <p:childTnLst>
                                        <p:animScale>
                                          <p:cBhvr>
                                            <p:cTn id="50" dur="3000" fill="hold"/>
                                            <p:tgtEl>
                                              <p:spTgt spid="15"/>
                                            </p:tgtEl>
                                          </p:cBhvr>
                                          <p:by x="400000" y="400000"/>
                                        </p:animScale>
                                      </p:childTnLst>
                                    </p:cTn>
                                  </p:par>
                                  <p:par>
                                    <p:cTn id="51" presetID="10" presetClass="exit" presetSubtype="0" fill="hold" nodeType="withEffect">
                                      <p:stCondLst>
                                        <p:cond delay="0"/>
                                      </p:stCondLst>
                                      <p:childTnLst>
                                        <p:animEffect transition="out" filter="fade">
                                          <p:cBhvr>
                                            <p:cTn id="52" dur="4600"/>
                                            <p:tgtEl>
                                              <p:spTgt spid="15"/>
                                            </p:tgtEl>
                                          </p:cBhvr>
                                        </p:animEffect>
                                        <p:set>
                                          <p:cBhvr>
                                            <p:cTn id="53" dur="1" fill="hold">
                                              <p:stCondLst>
                                                <p:cond delay="45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4" repeatCount="indefinite" fill="remove" display="0">
                      <p:stCondLst>
                        <p:cond delay="indefinite"/>
                      </p:stCondLst>
                      <p:endCondLst>
                        <p:cond evt="onStopAudio" delay="0">
                          <p:tgtEl>
                            <p:sldTgt/>
                          </p:tgtEl>
                        </p:cond>
                      </p:endCondLst>
                    </p:cTn>
                    <p:tgtEl>
                      <p:spTgt spid="50"/>
                    </p:tgtEl>
                  </p:cMediaNode>
                </p:video>
              </p:childTnLst>
            </p:cTn>
          </p:par>
        </p:tnLst>
        <p:bldLst>
          <p:bldP spid="12" grpId="0"/>
          <p:bldP spid="12" grpId="1"/>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
          <p:cNvSpPr/>
          <p:nvPr/>
        </p:nvSpPr>
        <p:spPr>
          <a:xfrm>
            <a:off x="2047335" y="1440935"/>
            <a:ext cx="1713320" cy="2156684"/>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bg1"/>
                </a:solidFill>
                <a:latin typeface="微软雅黑" pitchFamily="34" charset="-122"/>
                <a:ea typeface="微软雅黑" pitchFamily="34" charset="-122"/>
              </a:rPr>
              <a:t>着力</a:t>
            </a:r>
            <a:endParaRPr lang="en-US" altLang="zh-CN" sz="2666" b="1" dirty="0">
              <a:solidFill>
                <a:schemeClr val="bg1"/>
              </a:solidFill>
              <a:latin typeface="微软雅黑" pitchFamily="34" charset="-122"/>
              <a:ea typeface="微软雅黑" pitchFamily="34" charset="-122"/>
            </a:endParaRPr>
          </a:p>
          <a:p>
            <a:pPr algn="ctr"/>
            <a:r>
              <a:rPr lang="zh-CN" altLang="en-US" sz="2666" b="1" dirty="0">
                <a:solidFill>
                  <a:schemeClr val="bg1"/>
                </a:solidFill>
                <a:latin typeface="微软雅黑" pitchFamily="34" charset="-122"/>
                <a:ea typeface="微软雅黑" pitchFamily="34" charset="-122"/>
              </a:rPr>
              <a:t>解决</a:t>
            </a:r>
            <a:endParaRPr lang="en-US" altLang="zh-CN" sz="2666" b="1" dirty="0">
              <a:solidFill>
                <a:schemeClr val="bg1"/>
              </a:solidFill>
              <a:latin typeface="微软雅黑" pitchFamily="34" charset="-122"/>
              <a:ea typeface="微软雅黑" pitchFamily="34" charset="-122"/>
            </a:endParaRPr>
          </a:p>
        </p:txBody>
      </p:sp>
      <p:sp>
        <p:nvSpPr>
          <p:cNvPr id="28" name="椭圆​​ 2"/>
          <p:cNvSpPr/>
          <p:nvPr/>
        </p:nvSpPr>
        <p:spPr>
          <a:xfrm>
            <a:off x="4320686" y="1440332"/>
            <a:ext cx="1713320" cy="2156684"/>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tx1"/>
                </a:solidFill>
                <a:latin typeface="微软雅黑" pitchFamily="34" charset="-122"/>
                <a:ea typeface="微软雅黑" pitchFamily="34" charset="-122"/>
              </a:rPr>
              <a:t>着力</a:t>
            </a:r>
          </a:p>
          <a:p>
            <a:pPr algn="ctr"/>
            <a:r>
              <a:rPr lang="zh-CN" altLang="en-US" sz="2666" b="1" dirty="0">
                <a:solidFill>
                  <a:schemeClr val="tx1"/>
                </a:solidFill>
                <a:latin typeface="微软雅黑" pitchFamily="34" charset="-122"/>
                <a:ea typeface="微软雅黑" pitchFamily="34" charset="-122"/>
              </a:rPr>
              <a:t>解决</a:t>
            </a:r>
          </a:p>
        </p:txBody>
      </p:sp>
      <p:sp>
        <p:nvSpPr>
          <p:cNvPr id="29" name="椭圆​​ 2"/>
          <p:cNvSpPr/>
          <p:nvPr/>
        </p:nvSpPr>
        <p:spPr>
          <a:xfrm>
            <a:off x="6640816" y="1440332"/>
            <a:ext cx="1713320" cy="2156684"/>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bg1"/>
                </a:solidFill>
                <a:latin typeface="微软雅黑" pitchFamily="34" charset="-122"/>
                <a:ea typeface="微软雅黑" pitchFamily="34" charset="-122"/>
              </a:rPr>
              <a:t>着力</a:t>
            </a:r>
            <a:endParaRPr lang="en-US" altLang="zh-CN" sz="2666" b="1" dirty="0">
              <a:solidFill>
                <a:schemeClr val="bg1"/>
              </a:solidFill>
              <a:latin typeface="微软雅黑" pitchFamily="34" charset="-122"/>
              <a:ea typeface="微软雅黑" pitchFamily="34" charset="-122"/>
            </a:endParaRPr>
          </a:p>
          <a:p>
            <a:pPr algn="ctr"/>
            <a:r>
              <a:rPr lang="zh-CN" altLang="en-US" sz="2666" b="1" dirty="0">
                <a:solidFill>
                  <a:schemeClr val="bg1"/>
                </a:solidFill>
                <a:latin typeface="微软雅黑" pitchFamily="34" charset="-122"/>
                <a:ea typeface="微软雅黑" pitchFamily="34" charset="-122"/>
              </a:rPr>
              <a:t>解决</a:t>
            </a:r>
            <a:endParaRPr lang="en-US" altLang="zh-CN" sz="2666" b="1" dirty="0">
              <a:solidFill>
                <a:schemeClr val="bg1"/>
              </a:solidFill>
              <a:latin typeface="微软雅黑" pitchFamily="34" charset="-122"/>
              <a:ea typeface="微软雅黑" pitchFamily="34" charset="-122"/>
            </a:endParaRPr>
          </a:p>
        </p:txBody>
      </p:sp>
      <p:sp>
        <p:nvSpPr>
          <p:cNvPr id="30" name="椭圆​​ 2"/>
          <p:cNvSpPr/>
          <p:nvPr/>
        </p:nvSpPr>
        <p:spPr>
          <a:xfrm>
            <a:off x="8880942" y="1440332"/>
            <a:ext cx="1713320" cy="2156684"/>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tx1"/>
                </a:solidFill>
                <a:latin typeface="微软雅黑" pitchFamily="34" charset="-122"/>
                <a:ea typeface="微软雅黑" pitchFamily="34" charset="-122"/>
              </a:rPr>
              <a:t>着力</a:t>
            </a:r>
          </a:p>
          <a:p>
            <a:pPr algn="ctr"/>
            <a:r>
              <a:rPr lang="zh-CN" altLang="en-US" sz="2666" b="1" dirty="0">
                <a:solidFill>
                  <a:schemeClr val="tx1"/>
                </a:solidFill>
                <a:latin typeface="微软雅黑" pitchFamily="34" charset="-122"/>
                <a:ea typeface="微软雅黑" pitchFamily="34" charset="-122"/>
              </a:rPr>
              <a:t>解决</a:t>
            </a:r>
          </a:p>
        </p:txBody>
      </p:sp>
      <p:grpSp>
        <p:nvGrpSpPr>
          <p:cNvPr id="31" name="组合 30"/>
          <p:cNvGrpSpPr/>
          <p:nvPr/>
        </p:nvGrpSpPr>
        <p:grpSpPr>
          <a:xfrm>
            <a:off x="2160562" y="3840464"/>
            <a:ext cx="3999780" cy="1119418"/>
            <a:chOff x="1403648" y="2212870"/>
            <a:chExt cx="3096344" cy="1007532"/>
          </a:xfrm>
          <a:solidFill>
            <a:srgbClr val="C00000"/>
          </a:solidFill>
        </p:grpSpPr>
        <p:sp>
          <p:nvSpPr>
            <p:cNvPr id="32" name="矩形 31"/>
            <p:cNvSpPr/>
            <p:nvPr/>
          </p:nvSpPr>
          <p:spPr>
            <a:xfrm>
              <a:off x="1403648"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15898">
                <a:lnSpc>
                  <a:spcPct val="150000"/>
                </a:lnSpc>
              </a:pPr>
              <a:endParaRPr lang="zh-CN" altLang="en-US" sz="2222">
                <a:solidFill>
                  <a:prstClr val="white"/>
                </a:solidFill>
              </a:endParaRPr>
            </a:p>
          </p:txBody>
        </p:sp>
        <p:sp>
          <p:nvSpPr>
            <p:cNvPr id="33" name="TextBox 32"/>
            <p:cNvSpPr txBox="1"/>
            <p:nvPr/>
          </p:nvSpPr>
          <p:spPr>
            <a:xfrm>
              <a:off x="1547664" y="2347304"/>
              <a:ext cx="2808312"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167" dirty="0"/>
                <a:t>一些党员理想信念模糊动摇的问题，主要是对共产主义缺乏信仰，对中国特色社会主义缺乏信心，精神空虚，推崇西方价值观念，热衷于组织、参加封建迷信活动等</a:t>
              </a:r>
            </a:p>
          </p:txBody>
        </p:sp>
      </p:grpSp>
      <p:grpSp>
        <p:nvGrpSpPr>
          <p:cNvPr id="34" name="组合 33"/>
          <p:cNvGrpSpPr/>
          <p:nvPr/>
        </p:nvGrpSpPr>
        <p:grpSpPr>
          <a:xfrm>
            <a:off x="6362247" y="3840464"/>
            <a:ext cx="3999780" cy="1119418"/>
            <a:chOff x="4652392" y="2212870"/>
            <a:chExt cx="3096344" cy="1007532"/>
          </a:xfrm>
          <a:solidFill>
            <a:srgbClr val="C00000"/>
          </a:solidFill>
        </p:grpSpPr>
        <p:sp>
          <p:nvSpPr>
            <p:cNvPr id="35" name="矩形 34"/>
            <p:cNvSpPr/>
            <p:nvPr/>
          </p:nvSpPr>
          <p:spPr>
            <a:xfrm>
              <a:off x="4652392"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15898">
                <a:lnSpc>
                  <a:spcPct val="150000"/>
                </a:lnSpc>
              </a:pPr>
              <a:endParaRPr lang="zh-CN" altLang="en-US" sz="2222">
                <a:solidFill>
                  <a:prstClr val="white"/>
                </a:solidFill>
              </a:endParaRPr>
            </a:p>
          </p:txBody>
        </p:sp>
        <p:sp>
          <p:nvSpPr>
            <p:cNvPr id="36" name="TextBox 35"/>
            <p:cNvSpPr txBox="1"/>
            <p:nvPr/>
          </p:nvSpPr>
          <p:spPr>
            <a:xfrm>
              <a:off x="4788024" y="2347304"/>
              <a:ext cx="2877616"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555" dirty="0"/>
                <a:t>一些党员精神不振的问题，主要是工作消极懈怠，不作为、不会为、不善为，逃避责任，不起先锋模范作用等</a:t>
              </a:r>
            </a:p>
          </p:txBody>
        </p:sp>
      </p:grpSp>
      <p:grpSp>
        <p:nvGrpSpPr>
          <p:cNvPr id="37" name="组合 36"/>
          <p:cNvGrpSpPr/>
          <p:nvPr/>
        </p:nvGrpSpPr>
        <p:grpSpPr>
          <a:xfrm>
            <a:off x="2160562" y="5119891"/>
            <a:ext cx="3999780" cy="1119418"/>
            <a:chOff x="1403648" y="3364418"/>
            <a:chExt cx="3096344" cy="1007532"/>
          </a:xfrm>
          <a:solidFill>
            <a:srgbClr val="C00000"/>
          </a:solidFill>
        </p:grpSpPr>
        <p:sp>
          <p:nvSpPr>
            <p:cNvPr id="38" name="矩形 37"/>
            <p:cNvSpPr/>
            <p:nvPr/>
          </p:nvSpPr>
          <p:spPr>
            <a:xfrm>
              <a:off x="1403648" y="3364418"/>
              <a:ext cx="3096344" cy="100753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22">
                <a:solidFill>
                  <a:schemeClr val="bg1"/>
                </a:solidFill>
                <a:latin typeface="微软雅黑" pitchFamily="34" charset="-122"/>
                <a:ea typeface="微软雅黑" pitchFamily="34" charset="-122"/>
              </a:endParaRPr>
            </a:p>
          </p:txBody>
        </p:sp>
        <p:sp>
          <p:nvSpPr>
            <p:cNvPr id="39" name="TextBox 38"/>
            <p:cNvSpPr txBox="1"/>
            <p:nvPr/>
          </p:nvSpPr>
          <p:spPr>
            <a:xfrm>
              <a:off x="1537444" y="3483544"/>
              <a:ext cx="2818532" cy="71507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111" dirty="0"/>
                <a:t>些党员党的意识淡化的问题，主要是看齐意识不强，不守政治纪律政治规矩，在党不言党、不爱党、不护党、不为党，组织纪律散漫，不按规定参加党的组织生活，不按时交纳党费，不完成党组织分配的任务，不按党的组织原则办事等</a:t>
              </a:r>
            </a:p>
          </p:txBody>
        </p:sp>
      </p:grpSp>
      <p:grpSp>
        <p:nvGrpSpPr>
          <p:cNvPr id="40" name="组合 39"/>
          <p:cNvGrpSpPr/>
          <p:nvPr/>
        </p:nvGrpSpPr>
        <p:grpSpPr>
          <a:xfrm>
            <a:off x="6362247" y="5119890"/>
            <a:ext cx="3999780" cy="1119418"/>
            <a:chOff x="4652392" y="3364418"/>
            <a:chExt cx="3096344" cy="1007532"/>
          </a:xfrm>
          <a:solidFill>
            <a:srgbClr val="FCA304"/>
          </a:solidFill>
        </p:grpSpPr>
        <p:sp>
          <p:nvSpPr>
            <p:cNvPr id="41" name="矩形 40"/>
            <p:cNvSpPr/>
            <p:nvPr/>
          </p:nvSpPr>
          <p:spPr>
            <a:xfrm>
              <a:off x="4652392" y="3364418"/>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15898">
                <a:lnSpc>
                  <a:spcPct val="150000"/>
                </a:lnSpc>
              </a:pPr>
              <a:endParaRPr lang="zh-CN" altLang="en-US" sz="2222">
                <a:solidFill>
                  <a:prstClr val="white"/>
                </a:solidFill>
              </a:endParaRPr>
            </a:p>
          </p:txBody>
        </p:sp>
        <p:sp>
          <p:nvSpPr>
            <p:cNvPr id="42" name="TextBox 41"/>
            <p:cNvSpPr txBox="1"/>
            <p:nvPr/>
          </p:nvSpPr>
          <p:spPr>
            <a:xfrm>
              <a:off x="4739344" y="3442016"/>
              <a:ext cx="2926296" cy="895679"/>
            </a:xfrm>
            <a:prstGeom prst="rect">
              <a:avLst/>
            </a:prstGeom>
            <a:grpFill/>
          </p:spPr>
          <p:txBody>
            <a:bodyPr wrap="square" rtlCol="0">
              <a:spAutoFit/>
            </a:bodyPr>
            <a:lstStyle/>
            <a:p>
              <a:pPr defTabSz="1015898">
                <a:lnSpc>
                  <a:spcPct val="120000"/>
                </a:lnSpc>
                <a:defRPr/>
              </a:pPr>
              <a:r>
                <a:rPr lang="zh-CN" altLang="en-US" sz="1222" kern="0" dirty="0">
                  <a:solidFill>
                    <a:srgbClr val="760000"/>
                  </a:solidFill>
                  <a:latin typeface="微软雅黑" pitchFamily="34" charset="-122"/>
                  <a:ea typeface="微软雅黑" pitchFamily="34" charset="-122"/>
                </a:rPr>
                <a:t>一些党员宗旨观念淡薄的问题，主要是利己主义严重，漠视群众疾苦、与民争利、执法不公、吃拿卡要、假公济私、损害群众利益，在人民群众生命财产安全受到威胁时临危退缩等</a:t>
              </a:r>
            </a:p>
          </p:txBody>
        </p:sp>
      </p:grpSp>
      <p:pic>
        <p:nvPicPr>
          <p:cNvPr id="21" name="图片 20"/>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24"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增强“两学一做”学习教育的针对性</a:t>
            </a:r>
          </a:p>
        </p:txBody>
      </p:sp>
    </p:spTree>
    <p:extLst>
      <p:ext uri="{BB962C8B-B14F-4D97-AF65-F5344CB8AC3E}">
        <p14:creationId xmlns:p14="http://schemas.microsoft.com/office/powerpoint/2010/main" xmlns="" val="2549532093"/>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52000">
                                          <p:cBhvr additive="base">
                                            <p:cTn id="19" dur="5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42"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anim calcmode="lin" valueType="num">
                                          <p:cBhvr>
                                            <p:cTn id="32" dur="500" fill="hold"/>
                                            <p:tgtEl>
                                              <p:spTgt spid="28"/>
                                            </p:tgtEl>
                                            <p:attrNameLst>
                                              <p:attrName>ppt_x</p:attrName>
                                            </p:attrNameLst>
                                          </p:cBhvr>
                                          <p:tavLst>
                                            <p:tav tm="0">
                                              <p:val>
                                                <p:strVal val="#ppt_x"/>
                                              </p:val>
                                            </p:tav>
                                            <p:tav tm="100000">
                                              <p:val>
                                                <p:strVal val="#ppt_x"/>
                                              </p:val>
                                            </p:tav>
                                          </p:tavLst>
                                        </p:anim>
                                        <p:anim calcmode="lin" valueType="num">
                                          <p:cBhvr>
                                            <p:cTn id="33" dur="5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anim calcmode="lin" valueType="num">
                                          <p:cBhvr>
                                            <p:cTn id="38" dur="500" fill="hold"/>
                                            <p:tgtEl>
                                              <p:spTgt spid="29"/>
                                            </p:tgtEl>
                                            <p:attrNameLst>
                                              <p:attrName>ppt_x</p:attrName>
                                            </p:attrNameLst>
                                          </p:cBhvr>
                                          <p:tavLst>
                                            <p:tav tm="0">
                                              <p:val>
                                                <p:strVal val="#ppt_x"/>
                                              </p:val>
                                            </p:tav>
                                            <p:tav tm="100000">
                                              <p:val>
                                                <p:strVal val="#ppt_x"/>
                                              </p:val>
                                            </p:tav>
                                          </p:tavLst>
                                        </p:anim>
                                        <p:anim calcmode="lin" valueType="num">
                                          <p:cBhvr>
                                            <p:cTn id="39" dur="5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53" presetClass="entr" presetSubtype="16"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animEffect transition="in" filter="fade">
                                          <p:cBhvr>
                                            <p:cTn id="51" dur="500"/>
                                            <p:tgtEl>
                                              <p:spTgt spid="31"/>
                                            </p:tgtEl>
                                          </p:cBhvr>
                                        </p:animEffect>
                                      </p:childTnLst>
                                    </p:cTn>
                                  </p:par>
                                </p:childTnLst>
                              </p:cTn>
                            </p:par>
                            <p:par>
                              <p:cTn id="52" fill="hold">
                                <p:stCondLst>
                                  <p:cond delay="250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42"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anim calcmode="lin" valueType="num">
                                          <p:cBhvr>
                                            <p:cTn id="32" dur="500" fill="hold"/>
                                            <p:tgtEl>
                                              <p:spTgt spid="28"/>
                                            </p:tgtEl>
                                            <p:attrNameLst>
                                              <p:attrName>ppt_x</p:attrName>
                                            </p:attrNameLst>
                                          </p:cBhvr>
                                          <p:tavLst>
                                            <p:tav tm="0">
                                              <p:val>
                                                <p:strVal val="#ppt_x"/>
                                              </p:val>
                                            </p:tav>
                                            <p:tav tm="100000">
                                              <p:val>
                                                <p:strVal val="#ppt_x"/>
                                              </p:val>
                                            </p:tav>
                                          </p:tavLst>
                                        </p:anim>
                                        <p:anim calcmode="lin" valueType="num">
                                          <p:cBhvr>
                                            <p:cTn id="33" dur="5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anim calcmode="lin" valueType="num">
                                          <p:cBhvr>
                                            <p:cTn id="38" dur="500" fill="hold"/>
                                            <p:tgtEl>
                                              <p:spTgt spid="29"/>
                                            </p:tgtEl>
                                            <p:attrNameLst>
                                              <p:attrName>ppt_x</p:attrName>
                                            </p:attrNameLst>
                                          </p:cBhvr>
                                          <p:tavLst>
                                            <p:tav tm="0">
                                              <p:val>
                                                <p:strVal val="#ppt_x"/>
                                              </p:val>
                                            </p:tav>
                                            <p:tav tm="100000">
                                              <p:val>
                                                <p:strVal val="#ppt_x"/>
                                              </p:val>
                                            </p:tav>
                                          </p:tavLst>
                                        </p:anim>
                                        <p:anim calcmode="lin" valueType="num">
                                          <p:cBhvr>
                                            <p:cTn id="39" dur="5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53" presetClass="entr" presetSubtype="16"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animEffect transition="in" filter="fade">
                                          <p:cBhvr>
                                            <p:cTn id="51" dur="500"/>
                                            <p:tgtEl>
                                              <p:spTgt spid="31"/>
                                            </p:tgtEl>
                                          </p:cBhvr>
                                        </p:animEffect>
                                      </p:childTnLst>
                                    </p:cTn>
                                  </p:par>
                                </p:childTnLst>
                              </p:cTn>
                            </p:par>
                            <p:par>
                              <p:cTn id="52" fill="hold">
                                <p:stCondLst>
                                  <p:cond delay="250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矩形 10"/>
          <p:cNvSpPr/>
          <p:nvPr/>
        </p:nvSpPr>
        <p:spPr>
          <a:xfrm>
            <a:off x="1600531" y="2696726"/>
            <a:ext cx="2128109" cy="3207057"/>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97464" tIns="48732" rIns="97464" bIns="48732" anchor="ctr"/>
          <a:lstStyle/>
          <a:p>
            <a:pPr algn="ctr" defTabSz="1184403">
              <a:defRPr/>
            </a:pPr>
            <a:endParaRPr lang="zh-CN" altLang="zh-CN" sz="2333" dirty="0">
              <a:latin typeface="Arial" pitchFamily="34" charset="0"/>
              <a:ea typeface="微软雅黑" pitchFamily="34" charset="-122"/>
            </a:endParaRPr>
          </a:p>
        </p:txBody>
      </p:sp>
      <p:sp>
        <p:nvSpPr>
          <p:cNvPr id="110" name="矩形 109"/>
          <p:cNvSpPr/>
          <p:nvPr/>
        </p:nvSpPr>
        <p:spPr>
          <a:xfrm>
            <a:off x="1622543" y="2718736"/>
            <a:ext cx="2082397" cy="1491771"/>
          </a:xfrm>
          <a:prstGeom prst="rect">
            <a:avLst/>
          </a:prstGeom>
          <a:blipFill>
            <a:blip r:embed="rId3" cstate="email">
              <a:duotone>
                <a:prstClr val="black"/>
                <a:schemeClr val="accent6">
                  <a:tint val="45000"/>
                  <a:satMod val="400000"/>
                </a:schemeClr>
              </a:duotone>
              <a:extLst>
                <a:ext uri="{28A0092B-C50C-407E-A947-70E740481C1C}">
                  <a14:useLocalDpi xmlns:a14="http://schemas.microsoft.com/office/drawing/2010/main" xmlns=""/>
                </a:ext>
              </a:extLst>
            </a:blip>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7464" tIns="48732" rIns="97464" bIns="48732" anchor="ctr"/>
          <a:lstStyle/>
          <a:p>
            <a:pPr algn="ctr" defTabSz="1184403">
              <a:defRPr/>
            </a:pPr>
            <a:endParaRPr lang="zh-CN" altLang="zh-CN" sz="2333" dirty="0">
              <a:solidFill>
                <a:schemeClr val="tx1"/>
              </a:solidFill>
              <a:ea typeface="微软雅黑" pitchFamily="34" charset="-122"/>
            </a:endParaRPr>
          </a:p>
        </p:txBody>
      </p:sp>
      <p:sp>
        <p:nvSpPr>
          <p:cNvPr id="111" name="矩形 18"/>
          <p:cNvSpPr/>
          <p:nvPr/>
        </p:nvSpPr>
        <p:spPr>
          <a:xfrm>
            <a:off x="4077411" y="2696726"/>
            <a:ext cx="2128110" cy="3207057"/>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97464" tIns="48732" rIns="97464" bIns="48732" anchor="ctr"/>
          <a:lstStyle/>
          <a:p>
            <a:pPr algn="ctr" defTabSz="1184403">
              <a:defRPr/>
            </a:pPr>
            <a:endParaRPr lang="zh-CN" altLang="zh-CN" sz="2333" dirty="0">
              <a:latin typeface="Arial" pitchFamily="34" charset="0"/>
              <a:ea typeface="微软雅黑" pitchFamily="34" charset="-122"/>
            </a:endParaRPr>
          </a:p>
        </p:txBody>
      </p:sp>
      <p:sp>
        <p:nvSpPr>
          <p:cNvPr id="112" name="矩形 111"/>
          <p:cNvSpPr/>
          <p:nvPr/>
        </p:nvSpPr>
        <p:spPr>
          <a:xfrm>
            <a:off x="4100633" y="2717531"/>
            <a:ext cx="2081620" cy="1493137"/>
          </a:xfrm>
          <a:prstGeom prst="rect">
            <a:avLst/>
          </a:prstGeom>
          <a:blipFill dpi="0" rotWithShape="1">
            <a:blip r:embed="rId4" cstate="email">
              <a:duotone>
                <a:prstClr val="black"/>
                <a:schemeClr val="accent6">
                  <a:tint val="45000"/>
                  <a:satMod val="400000"/>
                </a:schemeClr>
              </a:duotone>
              <a:extLst>
                <a:ext uri="{28A0092B-C50C-407E-A947-70E740481C1C}">
                  <a14:useLocalDpi xmlns:a14="http://schemas.microsoft.com/office/drawing/2010/main" xmlns=""/>
                </a:ext>
              </a:extLst>
            </a:blip>
            <a:srcRect/>
            <a:tile tx="-12700" ty="266700" sx="67000" sy="67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7464" tIns="48732" rIns="97464" bIns="48732"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sz="2444" dirty="0">
              <a:ea typeface="微软雅黑" pitchFamily="34" charset="-122"/>
            </a:endParaRPr>
          </a:p>
        </p:txBody>
      </p:sp>
      <p:sp>
        <p:nvSpPr>
          <p:cNvPr id="113" name="矩形 112"/>
          <p:cNvSpPr/>
          <p:nvPr/>
        </p:nvSpPr>
        <p:spPr>
          <a:xfrm>
            <a:off x="6554271" y="2696726"/>
            <a:ext cx="2128109" cy="3207057"/>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97464" tIns="48732" rIns="97464" bIns="48732" anchor="ctr"/>
          <a:lstStyle/>
          <a:p>
            <a:pPr algn="ctr" defTabSz="1184403">
              <a:defRPr/>
            </a:pPr>
            <a:endParaRPr lang="zh-CN" altLang="zh-CN" sz="2333" dirty="0">
              <a:latin typeface="Arial" pitchFamily="34" charset="0"/>
              <a:ea typeface="微软雅黑" pitchFamily="34" charset="-122"/>
            </a:endParaRPr>
          </a:p>
        </p:txBody>
      </p:sp>
      <p:sp>
        <p:nvSpPr>
          <p:cNvPr id="114" name="矩形 113"/>
          <p:cNvSpPr/>
          <p:nvPr/>
        </p:nvSpPr>
        <p:spPr>
          <a:xfrm>
            <a:off x="6577890" y="2717531"/>
            <a:ext cx="2081620" cy="1493137"/>
          </a:xfrm>
          <a:prstGeom prst="rect">
            <a:avLst/>
          </a:prstGeom>
          <a:blipFill dpi="0" rotWithShape="1">
            <a:blip r:embed="rId5" cstate="email">
              <a:duotone>
                <a:prstClr val="black"/>
                <a:schemeClr val="accent6">
                  <a:tint val="45000"/>
                  <a:satMod val="400000"/>
                </a:schemeClr>
              </a:duotone>
              <a:extLst>
                <a:ext uri="{28A0092B-C50C-407E-A947-70E740481C1C}">
                  <a14:useLocalDpi xmlns:a14="http://schemas.microsoft.com/office/drawing/2010/main" xmlns=""/>
                </a:ext>
              </a:extLst>
            </a:blip>
            <a:srcRect/>
            <a:tile tx="292100" ty="336550" sx="61000" sy="61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7464" tIns="48732" rIns="97464" bIns="48732"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sz="2444" dirty="0">
              <a:ea typeface="微软雅黑" pitchFamily="34" charset="-122"/>
            </a:endParaRPr>
          </a:p>
        </p:txBody>
      </p:sp>
      <p:sp>
        <p:nvSpPr>
          <p:cNvPr id="115" name="矩形 114"/>
          <p:cNvSpPr/>
          <p:nvPr/>
        </p:nvSpPr>
        <p:spPr>
          <a:xfrm>
            <a:off x="9032832" y="2696726"/>
            <a:ext cx="2126416" cy="3207057"/>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97464" tIns="48732" rIns="97464" bIns="48732" anchor="ctr"/>
          <a:lstStyle/>
          <a:p>
            <a:pPr algn="ctr" defTabSz="1184403">
              <a:defRPr/>
            </a:pPr>
            <a:endParaRPr lang="zh-CN" altLang="zh-CN" sz="2333" dirty="0">
              <a:latin typeface="Arial" pitchFamily="34" charset="0"/>
              <a:ea typeface="微软雅黑" pitchFamily="34" charset="-122"/>
            </a:endParaRPr>
          </a:p>
        </p:txBody>
      </p:sp>
      <p:sp>
        <p:nvSpPr>
          <p:cNvPr id="116" name="矩形 115"/>
          <p:cNvSpPr/>
          <p:nvPr/>
        </p:nvSpPr>
        <p:spPr>
          <a:xfrm>
            <a:off x="9055145" y="2717531"/>
            <a:ext cx="2081620" cy="1493137"/>
          </a:xfrm>
          <a:prstGeom prst="rect">
            <a:avLst/>
          </a:prstGeom>
          <a:blipFill dpi="0" rotWithShape="1">
            <a:blip r:embed="rId6" cstate="email">
              <a:duotone>
                <a:prstClr val="black"/>
                <a:schemeClr val="accent6">
                  <a:tint val="45000"/>
                  <a:satMod val="400000"/>
                </a:schemeClr>
              </a:duotone>
              <a:extLst>
                <a:ext uri="{28A0092B-C50C-407E-A947-70E740481C1C}">
                  <a14:useLocalDpi xmlns:a14="http://schemas.microsoft.com/office/drawing/2010/main" xmlns=""/>
                </a:ext>
              </a:extLst>
            </a:blip>
            <a:srcRect/>
            <a:tile tx="6350" ty="101600" sx="25000" sy="25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7464" tIns="48732" rIns="97464" bIns="48732"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sz="2444" dirty="0">
              <a:ea typeface="微软雅黑" pitchFamily="34" charset="-122"/>
            </a:endParaRPr>
          </a:p>
        </p:txBody>
      </p:sp>
      <p:grpSp>
        <p:nvGrpSpPr>
          <p:cNvPr id="117" name="Group 42"/>
          <p:cNvGrpSpPr>
            <a:grpSpLocks/>
          </p:cNvGrpSpPr>
          <p:nvPr/>
        </p:nvGrpSpPr>
        <p:grpSpPr bwMode="auto">
          <a:xfrm>
            <a:off x="1600533" y="1760350"/>
            <a:ext cx="2356666" cy="800917"/>
            <a:chOff x="949" y="1089"/>
            <a:chExt cx="1392" cy="473"/>
          </a:xfrm>
          <a:solidFill>
            <a:schemeClr val="tx1">
              <a:lumMod val="85000"/>
              <a:lumOff val="15000"/>
            </a:schemeClr>
          </a:solidFill>
        </p:grpSpPr>
        <p:sp>
          <p:nvSpPr>
            <p:cNvPr id="118" name="任意多边形 7"/>
            <p:cNvSpPr/>
            <p:nvPr/>
          </p:nvSpPr>
          <p:spPr>
            <a:xfrm rot="5400000">
              <a:off x="1408" y="630"/>
              <a:ext cx="473" cy="1392"/>
            </a:xfrm>
            <a:custGeom>
              <a:avLst/>
              <a:gdLst>
                <a:gd name="connsiteX0" fmla="*/ 0 w 441962"/>
                <a:gd name="connsiteY0" fmla="*/ 1300978 h 1300978"/>
                <a:gd name="connsiteX1" fmla="*/ 0 w 441962"/>
                <a:gd name="connsiteY1" fmla="*/ 127498 h 1300978"/>
                <a:gd name="connsiteX2" fmla="*/ 220981 w 441962"/>
                <a:gd name="connsiteY2" fmla="*/ 0 h 1300978"/>
                <a:gd name="connsiteX3" fmla="*/ 441962 w 441962"/>
                <a:gd name="connsiteY3" fmla="*/ 127498 h 1300978"/>
                <a:gd name="connsiteX4" fmla="*/ 441960 w 441962"/>
                <a:gd name="connsiteY4" fmla="*/ 127498 h 1300978"/>
                <a:gd name="connsiteX5" fmla="*/ 441960 w 441962"/>
                <a:gd name="connsiteY5" fmla="*/ 1300978 h 130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62" h="1300978">
                  <a:moveTo>
                    <a:pt x="0" y="1300978"/>
                  </a:moveTo>
                  <a:lnTo>
                    <a:pt x="0" y="127498"/>
                  </a:lnTo>
                  <a:lnTo>
                    <a:pt x="220981" y="0"/>
                  </a:lnTo>
                  <a:lnTo>
                    <a:pt x="441962" y="127498"/>
                  </a:lnTo>
                  <a:lnTo>
                    <a:pt x="441960" y="127498"/>
                  </a:lnTo>
                  <a:lnTo>
                    <a:pt x="441960" y="1300978"/>
                  </a:lnTo>
                  <a:close/>
                </a:path>
              </a:pathLst>
            </a:custGeom>
            <a:solidFill>
              <a:srgbClr val="FCA304"/>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640"/>
                </a:spcBef>
                <a:spcAft>
                  <a:spcPts val="640"/>
                </a:spcAft>
                <a:defRPr/>
              </a:pPr>
              <a:endParaRPr lang="zh-CN" altLang="en-US" sz="3111" kern="0" dirty="0">
                <a:solidFill>
                  <a:sysClr val="window" lastClr="FFFFFF"/>
                </a:solidFill>
                <a:latin typeface="Impact" pitchFamily="34" charset="0"/>
                <a:ea typeface="微软雅黑" pitchFamily="34" charset="-122"/>
              </a:endParaRPr>
            </a:p>
          </p:txBody>
        </p:sp>
        <p:sp>
          <p:nvSpPr>
            <p:cNvPr id="119" name="TextBox 5"/>
            <p:cNvSpPr txBox="1">
              <a:spLocks noChangeArrowheads="1"/>
            </p:cNvSpPr>
            <p:nvPr/>
          </p:nvSpPr>
          <p:spPr bwMode="auto">
            <a:xfrm>
              <a:off x="1083" y="1209"/>
              <a:ext cx="851" cy="277"/>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1111250" eaLnBrk="0" hangingPunct="0">
                <a:defRPr sz="2200">
                  <a:solidFill>
                    <a:schemeClr val="tx1"/>
                  </a:solidFill>
                  <a:latin typeface="Arial" charset="0"/>
                  <a:ea typeface="宋体" charset="-122"/>
                </a:defRPr>
              </a:lvl1pPr>
              <a:lvl2pPr marL="742950" indent="-285750" defTabSz="1111250" eaLnBrk="0" hangingPunct="0">
                <a:defRPr sz="2200">
                  <a:solidFill>
                    <a:schemeClr val="tx1"/>
                  </a:solidFill>
                  <a:latin typeface="Arial" charset="0"/>
                  <a:ea typeface="宋体" charset="-122"/>
                </a:defRPr>
              </a:lvl2pPr>
              <a:lvl3pPr marL="1143000" indent="-228600" defTabSz="1111250" eaLnBrk="0" hangingPunct="0">
                <a:defRPr sz="2200">
                  <a:solidFill>
                    <a:schemeClr val="tx1"/>
                  </a:solidFill>
                  <a:latin typeface="Arial" charset="0"/>
                  <a:ea typeface="宋体" charset="-122"/>
                </a:defRPr>
              </a:lvl3pPr>
              <a:lvl4pPr marL="1600200" indent="-228600" defTabSz="1111250" eaLnBrk="0" hangingPunct="0">
                <a:defRPr sz="2200">
                  <a:solidFill>
                    <a:schemeClr val="tx1"/>
                  </a:solidFill>
                  <a:latin typeface="Arial" charset="0"/>
                  <a:ea typeface="宋体" charset="-122"/>
                </a:defRPr>
              </a:lvl4pPr>
              <a:lvl5pPr marL="2057400" indent="-228600" defTabSz="1111250" eaLnBrk="0" hangingPunct="0">
                <a:defRPr sz="2200">
                  <a:solidFill>
                    <a:schemeClr val="tx1"/>
                  </a:solidFill>
                  <a:latin typeface="Arial" charset="0"/>
                  <a:ea typeface="宋体" charset="-122"/>
                </a:defRPr>
              </a:lvl5pPr>
              <a:lvl6pPr marL="2514600" indent="-228600" defTabSz="1111250" eaLnBrk="0" fontAlgn="base" hangingPunct="0">
                <a:spcBef>
                  <a:spcPct val="0"/>
                </a:spcBef>
                <a:spcAft>
                  <a:spcPct val="0"/>
                </a:spcAft>
                <a:defRPr sz="2200">
                  <a:solidFill>
                    <a:schemeClr val="tx1"/>
                  </a:solidFill>
                  <a:latin typeface="Arial" charset="0"/>
                  <a:ea typeface="宋体" charset="-122"/>
                </a:defRPr>
              </a:lvl6pPr>
              <a:lvl7pPr marL="2971800" indent="-228600" defTabSz="1111250" eaLnBrk="0" fontAlgn="base" hangingPunct="0">
                <a:spcBef>
                  <a:spcPct val="0"/>
                </a:spcBef>
                <a:spcAft>
                  <a:spcPct val="0"/>
                </a:spcAft>
                <a:defRPr sz="2200">
                  <a:solidFill>
                    <a:schemeClr val="tx1"/>
                  </a:solidFill>
                  <a:latin typeface="Arial" charset="0"/>
                  <a:ea typeface="宋体" charset="-122"/>
                </a:defRPr>
              </a:lvl7pPr>
              <a:lvl8pPr marL="3429000" indent="-228600" defTabSz="1111250" eaLnBrk="0" fontAlgn="base" hangingPunct="0">
                <a:spcBef>
                  <a:spcPct val="0"/>
                </a:spcBef>
                <a:spcAft>
                  <a:spcPct val="0"/>
                </a:spcAft>
                <a:defRPr sz="2200">
                  <a:solidFill>
                    <a:schemeClr val="tx1"/>
                  </a:solidFill>
                  <a:latin typeface="Arial" charset="0"/>
                  <a:ea typeface="宋体" charset="-122"/>
                </a:defRPr>
              </a:lvl8pPr>
              <a:lvl9pPr marL="3886200" indent="-228600" defTabSz="1111250" eaLnBrk="0" fontAlgn="base" hangingPunct="0">
                <a:spcBef>
                  <a:spcPct val="0"/>
                </a:spcBef>
                <a:spcAft>
                  <a:spcPct val="0"/>
                </a:spcAft>
                <a:defRPr sz="2200">
                  <a:solidFill>
                    <a:schemeClr val="tx1"/>
                  </a:solidFill>
                  <a:latin typeface="Arial" charset="0"/>
                  <a:ea typeface="宋体" charset="-122"/>
                </a:defRPr>
              </a:lvl9pPr>
            </a:lstStyle>
            <a:p>
              <a:pPr eaLnBrk="1" hangingPunct="1"/>
              <a:r>
                <a:rPr lang="zh-CN" altLang="en-US" sz="2444" dirty="0">
                  <a:solidFill>
                    <a:srgbClr val="760000"/>
                  </a:solidFill>
                  <a:ea typeface="微软雅黑" pitchFamily="34" charset="-122"/>
                </a:rPr>
                <a:t>基本单位</a:t>
              </a:r>
            </a:p>
          </p:txBody>
        </p:sp>
      </p:grpSp>
      <p:grpSp>
        <p:nvGrpSpPr>
          <p:cNvPr id="120" name="Group 43"/>
          <p:cNvGrpSpPr>
            <a:grpSpLocks/>
          </p:cNvGrpSpPr>
          <p:nvPr/>
        </p:nvGrpSpPr>
        <p:grpSpPr bwMode="auto">
          <a:xfrm>
            <a:off x="4077406" y="1760350"/>
            <a:ext cx="2358360" cy="800917"/>
            <a:chOff x="2412" y="1089"/>
            <a:chExt cx="1393" cy="473"/>
          </a:xfrm>
          <a:solidFill>
            <a:srgbClr val="C00000"/>
          </a:solidFill>
        </p:grpSpPr>
        <p:sp>
          <p:nvSpPr>
            <p:cNvPr id="121" name="任意多边形 120"/>
            <p:cNvSpPr/>
            <p:nvPr/>
          </p:nvSpPr>
          <p:spPr>
            <a:xfrm rot="5400000">
              <a:off x="2872"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122" name="TextBox 5"/>
            <p:cNvSpPr txBox="1">
              <a:spLocks noChangeArrowheads="1"/>
            </p:cNvSpPr>
            <p:nvPr/>
          </p:nvSpPr>
          <p:spPr bwMode="auto">
            <a:xfrm>
              <a:off x="2614"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基本形式</a:t>
              </a:r>
              <a:endParaRPr lang="zh-CN" altLang="zh-CN" sz="2000" dirty="0"/>
            </a:p>
          </p:txBody>
        </p:sp>
      </p:grpSp>
      <p:grpSp>
        <p:nvGrpSpPr>
          <p:cNvPr id="123" name="Group 44"/>
          <p:cNvGrpSpPr>
            <a:grpSpLocks/>
          </p:cNvGrpSpPr>
          <p:nvPr/>
        </p:nvGrpSpPr>
        <p:grpSpPr bwMode="auto">
          <a:xfrm>
            <a:off x="6554273" y="1760350"/>
            <a:ext cx="2358358" cy="800917"/>
            <a:chOff x="3875" y="1089"/>
            <a:chExt cx="1393" cy="473"/>
          </a:xfrm>
          <a:solidFill>
            <a:srgbClr val="C00000"/>
          </a:solidFill>
        </p:grpSpPr>
        <p:sp>
          <p:nvSpPr>
            <p:cNvPr id="124" name="任意多边形 24"/>
            <p:cNvSpPr/>
            <p:nvPr/>
          </p:nvSpPr>
          <p:spPr>
            <a:xfrm rot="5400000">
              <a:off x="4335"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125" name="TextBox 5"/>
            <p:cNvSpPr txBox="1">
              <a:spLocks noChangeArrowheads="1"/>
            </p:cNvSpPr>
            <p:nvPr/>
          </p:nvSpPr>
          <p:spPr bwMode="auto">
            <a:xfrm>
              <a:off x="4077"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基本依托</a:t>
              </a:r>
              <a:endParaRPr lang="zh-CN" altLang="zh-CN" sz="2000" dirty="0"/>
            </a:p>
          </p:txBody>
        </p:sp>
      </p:grpSp>
      <p:grpSp>
        <p:nvGrpSpPr>
          <p:cNvPr id="126" name="Group 45"/>
          <p:cNvGrpSpPr>
            <a:grpSpLocks/>
          </p:cNvGrpSpPr>
          <p:nvPr/>
        </p:nvGrpSpPr>
        <p:grpSpPr bwMode="auto">
          <a:xfrm>
            <a:off x="9032830" y="1760350"/>
            <a:ext cx="2356666" cy="800917"/>
            <a:chOff x="5339" y="1089"/>
            <a:chExt cx="1392" cy="473"/>
          </a:xfrm>
          <a:solidFill>
            <a:srgbClr val="C00000"/>
          </a:solidFill>
        </p:grpSpPr>
        <p:sp>
          <p:nvSpPr>
            <p:cNvPr id="127" name="任意多边形 28"/>
            <p:cNvSpPr/>
            <p:nvPr/>
          </p:nvSpPr>
          <p:spPr>
            <a:xfrm rot="5400000">
              <a:off x="5798" y="630"/>
              <a:ext cx="473" cy="1392"/>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128" name="TextBox 5"/>
            <p:cNvSpPr txBox="1">
              <a:spLocks noChangeArrowheads="1"/>
            </p:cNvSpPr>
            <p:nvPr/>
          </p:nvSpPr>
          <p:spPr bwMode="auto">
            <a:xfrm>
              <a:off x="5540"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带头领导</a:t>
              </a:r>
              <a:endParaRPr lang="zh-CN" altLang="zh-CN" sz="2000" dirty="0"/>
            </a:p>
          </p:txBody>
        </p:sp>
      </p:grpSp>
      <p:sp>
        <p:nvSpPr>
          <p:cNvPr id="129" name="矩形 42"/>
          <p:cNvSpPr/>
          <p:nvPr/>
        </p:nvSpPr>
        <p:spPr>
          <a:xfrm>
            <a:off x="1546724" y="4578806"/>
            <a:ext cx="9561251" cy="1637299"/>
          </a:xfrm>
          <a:prstGeom prst="rect">
            <a:avLst/>
          </a:prstGeom>
          <a:solidFill>
            <a:srgbClr val="C00000"/>
          </a:solidFill>
          <a:ln>
            <a:solidFill>
              <a:srgbClr val="FF0000"/>
            </a:solidFill>
          </a:ln>
        </p:spPr>
        <p:txBody>
          <a:bodyPr wrap="square" lIns="97464" tIns="48732" rIns="97464" bIns="48732">
            <a:spAutoFit/>
          </a:bodyPr>
          <a:lstStyle/>
          <a:p>
            <a:pPr>
              <a:lnSpc>
                <a:spcPct val="150000"/>
              </a:lnSpc>
            </a:pPr>
            <a:r>
              <a:rPr lang="zh-CN" altLang="en-US" sz="2222" dirty="0">
                <a:solidFill>
                  <a:schemeClr val="bg1"/>
                </a:solidFill>
                <a:latin typeface="微软雅黑" pitchFamily="34" charset="-122"/>
                <a:ea typeface="微软雅黑" pitchFamily="34" charset="-122"/>
              </a:rPr>
              <a:t>针对领导机关、领导班子和党员干部、普通党员的不同情况作出安排。要给基层党组织结合实际开展学习教育留出空间，发挥党支部自我净化、自我提高的主动性，防止大而化之，力戒形式主义。</a:t>
            </a:r>
          </a:p>
        </p:txBody>
      </p:sp>
      <p:pic>
        <p:nvPicPr>
          <p:cNvPr id="29" name="图片 28"/>
          <p:cNvPicPr>
            <a:picLocks noChangeAspect="1"/>
          </p:cNvPicPr>
          <p:nvPr/>
        </p:nvPicPr>
        <p:blipFill rotWithShape="1">
          <a:blip r:embed="rId7"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30" name="图片 29"/>
          <p:cNvPicPr>
            <a:picLocks noChangeAspect="1"/>
          </p:cNvPicPr>
          <p:nvPr/>
        </p:nvPicPr>
        <p:blipFill>
          <a:blip r:embed="rId8"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31" name="图片 30"/>
          <p:cNvPicPr>
            <a:picLocks noChangeAspect="1"/>
          </p:cNvPicPr>
          <p:nvPr/>
        </p:nvPicPr>
        <p:blipFill>
          <a:blip r:embed="rId9">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32"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增强“两学一做”学习教育的针对性</a:t>
            </a:r>
          </a:p>
        </p:txBody>
      </p:sp>
    </p:spTree>
    <p:extLst>
      <p:ext uri="{BB962C8B-B14F-4D97-AF65-F5344CB8AC3E}">
        <p14:creationId xmlns:p14="http://schemas.microsoft.com/office/powerpoint/2010/main" xmlns="" val="2995245064"/>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42"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14:bounceEnd="52000">
                                          <p:cBhvr additive="base">
                                            <p:cTn id="19" dur="500" fill="hold"/>
                                            <p:tgtEl>
                                              <p:spTgt spid="32"/>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7"/>
                                            </p:tgtEl>
                                            <p:attrNameLst>
                                              <p:attrName>style.visibility</p:attrName>
                                            </p:attrNameLst>
                                          </p:cBhvr>
                                          <p:to>
                                            <p:strVal val="visible"/>
                                          </p:to>
                                        </p:set>
                                        <p:anim calcmode="lin" valueType="num">
                                          <p:cBhvr additive="base">
                                            <p:cTn id="25" dur="500" fill="hold"/>
                                            <p:tgtEl>
                                              <p:spTgt spid="117"/>
                                            </p:tgtEl>
                                            <p:attrNameLst>
                                              <p:attrName>ppt_x</p:attrName>
                                            </p:attrNameLst>
                                          </p:cBhvr>
                                          <p:tavLst>
                                            <p:tav tm="0">
                                              <p:val>
                                                <p:strVal val="0-#ppt_w/2"/>
                                              </p:val>
                                            </p:tav>
                                            <p:tav tm="100000">
                                              <p:val>
                                                <p:strVal val="#ppt_x"/>
                                              </p:val>
                                            </p:tav>
                                          </p:tavLst>
                                        </p:anim>
                                        <p:anim calcmode="lin" valueType="num">
                                          <p:cBhvr additive="base">
                                            <p:cTn id="26" dur="500" fill="hold"/>
                                            <p:tgtEl>
                                              <p:spTgt spid="11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20"/>
                                            </p:tgtEl>
                                            <p:attrNameLst>
                                              <p:attrName>style.visibility</p:attrName>
                                            </p:attrNameLst>
                                          </p:cBhvr>
                                          <p:to>
                                            <p:strVal val="visible"/>
                                          </p:to>
                                        </p:set>
                                        <p:anim calcmode="lin" valueType="num">
                                          <p:cBhvr additive="base">
                                            <p:cTn id="29" dur="500" fill="hold"/>
                                            <p:tgtEl>
                                              <p:spTgt spid="120"/>
                                            </p:tgtEl>
                                            <p:attrNameLst>
                                              <p:attrName>ppt_x</p:attrName>
                                            </p:attrNameLst>
                                          </p:cBhvr>
                                          <p:tavLst>
                                            <p:tav tm="0">
                                              <p:val>
                                                <p:strVal val="0-#ppt_w/2"/>
                                              </p:val>
                                            </p:tav>
                                            <p:tav tm="100000">
                                              <p:val>
                                                <p:strVal val="#ppt_x"/>
                                              </p:val>
                                            </p:tav>
                                          </p:tavLst>
                                        </p:anim>
                                        <p:anim calcmode="lin" valueType="num">
                                          <p:cBhvr additive="base">
                                            <p:cTn id="30" dur="500" fill="hold"/>
                                            <p:tgtEl>
                                              <p:spTgt spid="12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3"/>
                                            </p:tgtEl>
                                            <p:attrNameLst>
                                              <p:attrName>style.visibility</p:attrName>
                                            </p:attrNameLst>
                                          </p:cBhvr>
                                          <p:to>
                                            <p:strVal val="visible"/>
                                          </p:to>
                                        </p:set>
                                        <p:anim calcmode="lin" valueType="num">
                                          <p:cBhvr additive="base">
                                            <p:cTn id="33" dur="500" fill="hold"/>
                                            <p:tgtEl>
                                              <p:spTgt spid="123"/>
                                            </p:tgtEl>
                                            <p:attrNameLst>
                                              <p:attrName>ppt_x</p:attrName>
                                            </p:attrNameLst>
                                          </p:cBhvr>
                                          <p:tavLst>
                                            <p:tav tm="0">
                                              <p:val>
                                                <p:strVal val="0-#ppt_w/2"/>
                                              </p:val>
                                            </p:tav>
                                            <p:tav tm="100000">
                                              <p:val>
                                                <p:strVal val="#ppt_x"/>
                                              </p:val>
                                            </p:tav>
                                          </p:tavLst>
                                        </p:anim>
                                        <p:anim calcmode="lin" valueType="num">
                                          <p:cBhvr additive="base">
                                            <p:cTn id="34" dur="500" fill="hold"/>
                                            <p:tgtEl>
                                              <p:spTgt spid="1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26"/>
                                            </p:tgtEl>
                                            <p:attrNameLst>
                                              <p:attrName>style.visibility</p:attrName>
                                            </p:attrNameLst>
                                          </p:cBhvr>
                                          <p:to>
                                            <p:strVal val="visible"/>
                                          </p:to>
                                        </p:set>
                                        <p:anim calcmode="lin" valueType="num">
                                          <p:cBhvr additive="base">
                                            <p:cTn id="37" dur="500" fill="hold"/>
                                            <p:tgtEl>
                                              <p:spTgt spid="126"/>
                                            </p:tgtEl>
                                            <p:attrNameLst>
                                              <p:attrName>ppt_x</p:attrName>
                                            </p:attrNameLst>
                                          </p:cBhvr>
                                          <p:tavLst>
                                            <p:tav tm="0">
                                              <p:val>
                                                <p:strVal val="0-#ppt_w/2"/>
                                              </p:val>
                                            </p:tav>
                                            <p:tav tm="100000">
                                              <p:val>
                                                <p:strVal val="#ppt_x"/>
                                              </p:val>
                                            </p:tav>
                                          </p:tavLst>
                                        </p:anim>
                                        <p:anim calcmode="lin" valueType="num">
                                          <p:cBhvr additive="base">
                                            <p:cTn id="38" dur="500" fill="hold"/>
                                            <p:tgtEl>
                                              <p:spTgt spid="126"/>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12" presetClass="entr" presetSubtype="8" fill="hold" nodeType="after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slide(fromLeft)">
                                          <p:cBhvr>
                                            <p:cTn id="42" dur="500"/>
                                            <p:tgtEl>
                                              <p:spTgt spid="117"/>
                                            </p:tgtEl>
                                          </p:cBhvr>
                                        </p:animEffect>
                                      </p:childTnLst>
                                    </p:cTn>
                                  </p:par>
                                </p:childTnLst>
                              </p:cTn>
                            </p:par>
                            <p:par>
                              <p:cTn id="43" fill="hold">
                                <p:stCondLst>
                                  <p:cond delay="1000"/>
                                </p:stCondLst>
                                <p:childTnLst>
                                  <p:par>
                                    <p:cTn id="44" presetID="12" presetClass="entr" presetSubtype="8" fill="hold" nodeType="afterEffect">
                                      <p:stCondLst>
                                        <p:cond delay="0"/>
                                      </p:stCondLst>
                                      <p:childTnLst>
                                        <p:set>
                                          <p:cBhvr>
                                            <p:cTn id="45" dur="1" fill="hold">
                                              <p:stCondLst>
                                                <p:cond delay="0"/>
                                              </p:stCondLst>
                                            </p:cTn>
                                            <p:tgtEl>
                                              <p:spTgt spid="120"/>
                                            </p:tgtEl>
                                            <p:attrNameLst>
                                              <p:attrName>style.visibility</p:attrName>
                                            </p:attrNameLst>
                                          </p:cBhvr>
                                          <p:to>
                                            <p:strVal val="visible"/>
                                          </p:to>
                                        </p:set>
                                        <p:animEffect transition="in" filter="slide(fromLeft)">
                                          <p:cBhvr>
                                            <p:cTn id="46" dur="500"/>
                                            <p:tgtEl>
                                              <p:spTgt spid="120"/>
                                            </p:tgtEl>
                                          </p:cBhvr>
                                        </p:animEffect>
                                      </p:childTnLst>
                                    </p:cTn>
                                  </p:par>
                                </p:childTnLst>
                              </p:cTn>
                            </p:par>
                            <p:par>
                              <p:cTn id="47" fill="hold">
                                <p:stCondLst>
                                  <p:cond delay="1500"/>
                                </p:stCondLst>
                                <p:childTnLst>
                                  <p:par>
                                    <p:cTn id="48" presetID="12" presetClass="entr" presetSubtype="8" fill="hold"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slide(fromLeft)">
                                          <p:cBhvr>
                                            <p:cTn id="50" dur="500"/>
                                            <p:tgtEl>
                                              <p:spTgt spid="123"/>
                                            </p:tgtEl>
                                          </p:cBhvr>
                                        </p:animEffect>
                                      </p:childTnLst>
                                    </p:cTn>
                                  </p:par>
                                </p:childTnLst>
                              </p:cTn>
                            </p:par>
                            <p:par>
                              <p:cTn id="51" fill="hold">
                                <p:stCondLst>
                                  <p:cond delay="2000"/>
                                </p:stCondLst>
                                <p:childTnLst>
                                  <p:par>
                                    <p:cTn id="52" presetID="12" presetClass="entr" presetSubtype="8" fill="hold" nodeType="afterEffect">
                                      <p:stCondLst>
                                        <p:cond delay="0"/>
                                      </p:stCondLst>
                                      <p:childTnLst>
                                        <p:set>
                                          <p:cBhvr>
                                            <p:cTn id="53" dur="1" fill="hold">
                                              <p:stCondLst>
                                                <p:cond delay="0"/>
                                              </p:stCondLst>
                                            </p:cTn>
                                            <p:tgtEl>
                                              <p:spTgt spid="126"/>
                                            </p:tgtEl>
                                            <p:attrNameLst>
                                              <p:attrName>style.visibility</p:attrName>
                                            </p:attrNameLst>
                                          </p:cBhvr>
                                          <p:to>
                                            <p:strVal val="visible"/>
                                          </p:to>
                                        </p:set>
                                        <p:animEffect transition="in" filter="slide(fromLeft)">
                                          <p:cBhvr>
                                            <p:cTn id="54" dur="500"/>
                                            <p:tgtEl>
                                              <p:spTgt spid="126"/>
                                            </p:tgtEl>
                                          </p:cBhvr>
                                        </p:animEffect>
                                      </p:childTnLst>
                                    </p:cTn>
                                  </p:par>
                                </p:childTnLst>
                              </p:cTn>
                            </p:par>
                            <p:par>
                              <p:cTn id="55" fill="hold">
                                <p:stCondLst>
                                  <p:cond delay="2500"/>
                                </p:stCondLst>
                                <p:childTnLst>
                                  <p:par>
                                    <p:cTn id="56" presetID="47" presetClass="entr" presetSubtype="0" fill="hold" grpId="0" nodeType="after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fade">
                                          <p:cBhvr>
                                            <p:cTn id="58" dur="500"/>
                                            <p:tgtEl>
                                              <p:spTgt spid="109"/>
                                            </p:tgtEl>
                                          </p:cBhvr>
                                        </p:animEffect>
                                        <p:anim calcmode="lin" valueType="num">
                                          <p:cBhvr>
                                            <p:cTn id="59" dur="500" fill="hold"/>
                                            <p:tgtEl>
                                              <p:spTgt spid="109"/>
                                            </p:tgtEl>
                                            <p:attrNameLst>
                                              <p:attrName>ppt_x</p:attrName>
                                            </p:attrNameLst>
                                          </p:cBhvr>
                                          <p:tavLst>
                                            <p:tav tm="0">
                                              <p:val>
                                                <p:strVal val="#ppt_x"/>
                                              </p:val>
                                            </p:tav>
                                            <p:tav tm="100000">
                                              <p:val>
                                                <p:strVal val="#ppt_x"/>
                                              </p:val>
                                            </p:tav>
                                          </p:tavLst>
                                        </p:anim>
                                        <p:anim calcmode="lin" valueType="num">
                                          <p:cBhvr>
                                            <p:cTn id="60" dur="500" fill="hold"/>
                                            <p:tgtEl>
                                              <p:spTgt spid="10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10"/>
                                            </p:tgtEl>
                                            <p:attrNameLst>
                                              <p:attrName>style.visibility</p:attrName>
                                            </p:attrNameLst>
                                          </p:cBhvr>
                                          <p:to>
                                            <p:strVal val="visible"/>
                                          </p:to>
                                        </p:set>
                                        <p:animEffect transition="in" filter="fade">
                                          <p:cBhvr>
                                            <p:cTn id="63" dur="500"/>
                                            <p:tgtEl>
                                              <p:spTgt spid="110"/>
                                            </p:tgtEl>
                                          </p:cBhvr>
                                        </p:animEffect>
                                        <p:anim calcmode="lin" valueType="num">
                                          <p:cBhvr>
                                            <p:cTn id="64" dur="500" fill="hold"/>
                                            <p:tgtEl>
                                              <p:spTgt spid="110"/>
                                            </p:tgtEl>
                                            <p:attrNameLst>
                                              <p:attrName>ppt_x</p:attrName>
                                            </p:attrNameLst>
                                          </p:cBhvr>
                                          <p:tavLst>
                                            <p:tav tm="0">
                                              <p:val>
                                                <p:strVal val="#ppt_x"/>
                                              </p:val>
                                            </p:tav>
                                            <p:tav tm="100000">
                                              <p:val>
                                                <p:strVal val="#ppt_x"/>
                                              </p:val>
                                            </p:tav>
                                          </p:tavLst>
                                        </p:anim>
                                        <p:anim calcmode="lin" valueType="num">
                                          <p:cBhvr>
                                            <p:cTn id="65" dur="500" fill="hold"/>
                                            <p:tgtEl>
                                              <p:spTgt spid="110"/>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47" presetClass="entr" presetSubtype="0" fill="hold" grpId="0" nodeType="afterEffect">
                                      <p:stCondLst>
                                        <p:cond delay="0"/>
                                      </p:stCondLst>
                                      <p:childTnLst>
                                        <p:set>
                                          <p:cBhvr>
                                            <p:cTn id="68" dur="1" fill="hold">
                                              <p:stCondLst>
                                                <p:cond delay="0"/>
                                              </p:stCondLst>
                                            </p:cTn>
                                            <p:tgtEl>
                                              <p:spTgt spid="129"/>
                                            </p:tgtEl>
                                            <p:attrNameLst>
                                              <p:attrName>style.visibility</p:attrName>
                                            </p:attrNameLst>
                                          </p:cBhvr>
                                          <p:to>
                                            <p:strVal val="visible"/>
                                          </p:to>
                                        </p:set>
                                        <p:animEffect transition="in" filter="fade">
                                          <p:cBhvr>
                                            <p:cTn id="69" dur="500"/>
                                            <p:tgtEl>
                                              <p:spTgt spid="129"/>
                                            </p:tgtEl>
                                          </p:cBhvr>
                                        </p:animEffect>
                                        <p:anim calcmode="lin" valueType="num">
                                          <p:cBhvr>
                                            <p:cTn id="70" dur="500" fill="hold"/>
                                            <p:tgtEl>
                                              <p:spTgt spid="129"/>
                                            </p:tgtEl>
                                            <p:attrNameLst>
                                              <p:attrName>ppt_x</p:attrName>
                                            </p:attrNameLst>
                                          </p:cBhvr>
                                          <p:tavLst>
                                            <p:tav tm="0">
                                              <p:val>
                                                <p:strVal val="#ppt_x"/>
                                              </p:val>
                                            </p:tav>
                                            <p:tav tm="100000">
                                              <p:val>
                                                <p:strVal val="#ppt_x"/>
                                              </p:val>
                                            </p:tav>
                                          </p:tavLst>
                                        </p:anim>
                                        <p:anim calcmode="lin" valueType="num">
                                          <p:cBhvr>
                                            <p:cTn id="71" dur="500" fill="hold"/>
                                            <p:tgtEl>
                                              <p:spTgt spid="129"/>
                                            </p:tgtEl>
                                            <p:attrNameLst>
                                              <p:attrName>ppt_y</p:attrName>
                                            </p:attrNameLst>
                                          </p:cBhvr>
                                          <p:tavLst>
                                            <p:tav tm="0">
                                              <p:val>
                                                <p:strVal val="#ppt_y-.1"/>
                                              </p:val>
                                            </p:tav>
                                            <p:tav tm="100000">
                                              <p:val>
                                                <p:strVal val="#ppt_y"/>
                                              </p:val>
                                            </p:tav>
                                          </p:tavLst>
                                        </p:anim>
                                      </p:childTnLst>
                                    </p:cTn>
                                  </p:par>
                                </p:childTnLst>
                              </p:cTn>
                            </p:par>
                            <p:par>
                              <p:cTn id="72" fill="hold">
                                <p:stCondLst>
                                  <p:cond delay="3500"/>
                                </p:stCondLst>
                                <p:childTnLst>
                                  <p:par>
                                    <p:cTn id="73" presetID="47" presetClass="entr" presetSubtype="0" fill="hold" grpId="0" nodeType="afterEffect">
                                      <p:stCondLst>
                                        <p:cond delay="0"/>
                                      </p:stCondLst>
                                      <p:childTnLst>
                                        <p:set>
                                          <p:cBhvr>
                                            <p:cTn id="74" dur="1" fill="hold">
                                              <p:stCondLst>
                                                <p:cond delay="0"/>
                                              </p:stCondLst>
                                            </p:cTn>
                                            <p:tgtEl>
                                              <p:spTgt spid="111"/>
                                            </p:tgtEl>
                                            <p:attrNameLst>
                                              <p:attrName>style.visibility</p:attrName>
                                            </p:attrNameLst>
                                          </p:cBhvr>
                                          <p:to>
                                            <p:strVal val="visible"/>
                                          </p:to>
                                        </p:set>
                                        <p:animEffect transition="in" filter="fade">
                                          <p:cBhvr>
                                            <p:cTn id="75" dur="500"/>
                                            <p:tgtEl>
                                              <p:spTgt spid="111"/>
                                            </p:tgtEl>
                                          </p:cBhvr>
                                        </p:animEffect>
                                        <p:anim calcmode="lin" valueType="num">
                                          <p:cBhvr>
                                            <p:cTn id="76" dur="500" fill="hold"/>
                                            <p:tgtEl>
                                              <p:spTgt spid="111"/>
                                            </p:tgtEl>
                                            <p:attrNameLst>
                                              <p:attrName>ppt_x</p:attrName>
                                            </p:attrNameLst>
                                          </p:cBhvr>
                                          <p:tavLst>
                                            <p:tav tm="0">
                                              <p:val>
                                                <p:strVal val="#ppt_x"/>
                                              </p:val>
                                            </p:tav>
                                            <p:tav tm="100000">
                                              <p:val>
                                                <p:strVal val="#ppt_x"/>
                                              </p:val>
                                            </p:tav>
                                          </p:tavLst>
                                        </p:anim>
                                        <p:anim calcmode="lin" valueType="num">
                                          <p:cBhvr>
                                            <p:cTn id="77" dur="500" fill="hold"/>
                                            <p:tgtEl>
                                              <p:spTgt spid="111"/>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fade">
                                          <p:cBhvr>
                                            <p:cTn id="80" dur="500"/>
                                            <p:tgtEl>
                                              <p:spTgt spid="112"/>
                                            </p:tgtEl>
                                          </p:cBhvr>
                                        </p:animEffect>
                                        <p:anim calcmode="lin" valueType="num">
                                          <p:cBhvr>
                                            <p:cTn id="81" dur="500" fill="hold"/>
                                            <p:tgtEl>
                                              <p:spTgt spid="112"/>
                                            </p:tgtEl>
                                            <p:attrNameLst>
                                              <p:attrName>ppt_x</p:attrName>
                                            </p:attrNameLst>
                                          </p:cBhvr>
                                          <p:tavLst>
                                            <p:tav tm="0">
                                              <p:val>
                                                <p:strVal val="#ppt_x"/>
                                              </p:val>
                                            </p:tav>
                                            <p:tav tm="100000">
                                              <p:val>
                                                <p:strVal val="#ppt_x"/>
                                              </p:val>
                                            </p:tav>
                                          </p:tavLst>
                                        </p:anim>
                                        <p:anim calcmode="lin" valueType="num">
                                          <p:cBhvr>
                                            <p:cTn id="82" dur="500" fill="hold"/>
                                            <p:tgtEl>
                                              <p:spTgt spid="112"/>
                                            </p:tgtEl>
                                            <p:attrNameLst>
                                              <p:attrName>ppt_y</p:attrName>
                                            </p:attrNameLst>
                                          </p:cBhvr>
                                          <p:tavLst>
                                            <p:tav tm="0">
                                              <p:val>
                                                <p:strVal val="#ppt_y-.1"/>
                                              </p:val>
                                            </p:tav>
                                            <p:tav tm="100000">
                                              <p:val>
                                                <p:strVal val="#ppt_y"/>
                                              </p:val>
                                            </p:tav>
                                          </p:tavLst>
                                        </p:anim>
                                      </p:childTnLst>
                                    </p:cTn>
                                  </p:par>
                                </p:childTnLst>
                              </p:cTn>
                            </p:par>
                            <p:par>
                              <p:cTn id="83" fill="hold">
                                <p:stCondLst>
                                  <p:cond delay="4000"/>
                                </p:stCondLst>
                                <p:childTnLst>
                                  <p:par>
                                    <p:cTn id="84" presetID="47" presetClass="entr" presetSubtype="0" fill="hold" grpId="0" nodeType="afterEffect">
                                      <p:stCondLst>
                                        <p:cond delay="0"/>
                                      </p:stCondLst>
                                      <p:childTnLst>
                                        <p:set>
                                          <p:cBhvr>
                                            <p:cTn id="85" dur="1" fill="hold">
                                              <p:stCondLst>
                                                <p:cond delay="0"/>
                                              </p:stCondLst>
                                            </p:cTn>
                                            <p:tgtEl>
                                              <p:spTgt spid="113"/>
                                            </p:tgtEl>
                                            <p:attrNameLst>
                                              <p:attrName>style.visibility</p:attrName>
                                            </p:attrNameLst>
                                          </p:cBhvr>
                                          <p:to>
                                            <p:strVal val="visible"/>
                                          </p:to>
                                        </p:set>
                                        <p:animEffect transition="in" filter="fade">
                                          <p:cBhvr>
                                            <p:cTn id="86" dur="500"/>
                                            <p:tgtEl>
                                              <p:spTgt spid="113"/>
                                            </p:tgtEl>
                                          </p:cBhvr>
                                        </p:animEffect>
                                        <p:anim calcmode="lin" valueType="num">
                                          <p:cBhvr>
                                            <p:cTn id="87" dur="500" fill="hold"/>
                                            <p:tgtEl>
                                              <p:spTgt spid="113"/>
                                            </p:tgtEl>
                                            <p:attrNameLst>
                                              <p:attrName>ppt_x</p:attrName>
                                            </p:attrNameLst>
                                          </p:cBhvr>
                                          <p:tavLst>
                                            <p:tav tm="0">
                                              <p:val>
                                                <p:strVal val="#ppt_x"/>
                                              </p:val>
                                            </p:tav>
                                            <p:tav tm="100000">
                                              <p:val>
                                                <p:strVal val="#ppt_x"/>
                                              </p:val>
                                            </p:tav>
                                          </p:tavLst>
                                        </p:anim>
                                        <p:anim calcmode="lin" valueType="num">
                                          <p:cBhvr>
                                            <p:cTn id="88" dur="500" fill="hold"/>
                                            <p:tgtEl>
                                              <p:spTgt spid="113"/>
                                            </p:tgtEl>
                                            <p:attrNameLst>
                                              <p:attrName>ppt_y</p:attrName>
                                            </p:attrNameLst>
                                          </p:cBhvr>
                                          <p:tavLst>
                                            <p:tav tm="0">
                                              <p:val>
                                                <p:strVal val="#ppt_y-.1"/>
                                              </p:val>
                                            </p:tav>
                                            <p:tav tm="100000">
                                              <p:val>
                                                <p:strVal val="#ppt_y"/>
                                              </p:val>
                                            </p:tav>
                                          </p:tavLst>
                                        </p:anim>
                                      </p:childTnLst>
                                    </p:cTn>
                                  </p:par>
                                  <p:par>
                                    <p:cTn id="89" presetID="47" presetClass="entr" presetSubtype="0" fill="hold" nodeType="withEffect">
                                      <p:stCondLst>
                                        <p:cond delay="0"/>
                                      </p:stCondLst>
                                      <p:childTnLst>
                                        <p:set>
                                          <p:cBhvr>
                                            <p:cTn id="90" dur="1" fill="hold">
                                              <p:stCondLst>
                                                <p:cond delay="0"/>
                                              </p:stCondLst>
                                            </p:cTn>
                                            <p:tgtEl>
                                              <p:spTgt spid="114"/>
                                            </p:tgtEl>
                                            <p:attrNameLst>
                                              <p:attrName>style.visibility</p:attrName>
                                            </p:attrNameLst>
                                          </p:cBhvr>
                                          <p:to>
                                            <p:strVal val="visible"/>
                                          </p:to>
                                        </p:set>
                                        <p:animEffect transition="in" filter="fade">
                                          <p:cBhvr>
                                            <p:cTn id="91" dur="500"/>
                                            <p:tgtEl>
                                              <p:spTgt spid="114"/>
                                            </p:tgtEl>
                                          </p:cBhvr>
                                        </p:animEffect>
                                        <p:anim calcmode="lin" valueType="num">
                                          <p:cBhvr>
                                            <p:cTn id="92" dur="500" fill="hold"/>
                                            <p:tgtEl>
                                              <p:spTgt spid="114"/>
                                            </p:tgtEl>
                                            <p:attrNameLst>
                                              <p:attrName>ppt_x</p:attrName>
                                            </p:attrNameLst>
                                          </p:cBhvr>
                                          <p:tavLst>
                                            <p:tav tm="0">
                                              <p:val>
                                                <p:strVal val="#ppt_x"/>
                                              </p:val>
                                            </p:tav>
                                            <p:tav tm="100000">
                                              <p:val>
                                                <p:strVal val="#ppt_x"/>
                                              </p:val>
                                            </p:tav>
                                          </p:tavLst>
                                        </p:anim>
                                        <p:anim calcmode="lin" valueType="num">
                                          <p:cBhvr>
                                            <p:cTn id="93" dur="500" fill="hold"/>
                                            <p:tgtEl>
                                              <p:spTgt spid="114"/>
                                            </p:tgtEl>
                                            <p:attrNameLst>
                                              <p:attrName>ppt_y</p:attrName>
                                            </p:attrNameLst>
                                          </p:cBhvr>
                                          <p:tavLst>
                                            <p:tav tm="0">
                                              <p:val>
                                                <p:strVal val="#ppt_y-.1"/>
                                              </p:val>
                                            </p:tav>
                                            <p:tav tm="100000">
                                              <p:val>
                                                <p:strVal val="#ppt_y"/>
                                              </p:val>
                                            </p:tav>
                                          </p:tavLst>
                                        </p:anim>
                                      </p:childTnLst>
                                    </p:cTn>
                                  </p:par>
                                </p:childTnLst>
                              </p:cTn>
                            </p:par>
                            <p:par>
                              <p:cTn id="94" fill="hold">
                                <p:stCondLst>
                                  <p:cond delay="4500"/>
                                </p:stCondLst>
                                <p:childTnLst>
                                  <p:par>
                                    <p:cTn id="95" presetID="47" presetClass="entr" presetSubtype="0" fill="hold" grpId="0" nodeType="afterEffect">
                                      <p:stCondLst>
                                        <p:cond delay="0"/>
                                      </p:stCondLst>
                                      <p:childTnLst>
                                        <p:set>
                                          <p:cBhvr>
                                            <p:cTn id="96" dur="1" fill="hold">
                                              <p:stCondLst>
                                                <p:cond delay="0"/>
                                              </p:stCondLst>
                                            </p:cTn>
                                            <p:tgtEl>
                                              <p:spTgt spid="115"/>
                                            </p:tgtEl>
                                            <p:attrNameLst>
                                              <p:attrName>style.visibility</p:attrName>
                                            </p:attrNameLst>
                                          </p:cBhvr>
                                          <p:to>
                                            <p:strVal val="visible"/>
                                          </p:to>
                                        </p:set>
                                        <p:animEffect transition="in" filter="fade">
                                          <p:cBhvr>
                                            <p:cTn id="97" dur="500"/>
                                            <p:tgtEl>
                                              <p:spTgt spid="115"/>
                                            </p:tgtEl>
                                          </p:cBhvr>
                                        </p:animEffect>
                                        <p:anim calcmode="lin" valueType="num">
                                          <p:cBhvr>
                                            <p:cTn id="98" dur="500" fill="hold"/>
                                            <p:tgtEl>
                                              <p:spTgt spid="115"/>
                                            </p:tgtEl>
                                            <p:attrNameLst>
                                              <p:attrName>ppt_x</p:attrName>
                                            </p:attrNameLst>
                                          </p:cBhvr>
                                          <p:tavLst>
                                            <p:tav tm="0">
                                              <p:val>
                                                <p:strVal val="#ppt_x"/>
                                              </p:val>
                                            </p:tav>
                                            <p:tav tm="100000">
                                              <p:val>
                                                <p:strVal val="#ppt_x"/>
                                              </p:val>
                                            </p:tav>
                                          </p:tavLst>
                                        </p:anim>
                                        <p:anim calcmode="lin" valueType="num">
                                          <p:cBhvr>
                                            <p:cTn id="99" dur="500" fill="hold"/>
                                            <p:tgtEl>
                                              <p:spTgt spid="115"/>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500"/>
                                            <p:tgtEl>
                                              <p:spTgt spid="116"/>
                                            </p:tgtEl>
                                          </p:cBhvr>
                                        </p:animEffect>
                                        <p:anim calcmode="lin" valueType="num">
                                          <p:cBhvr>
                                            <p:cTn id="103" dur="500" fill="hold"/>
                                            <p:tgtEl>
                                              <p:spTgt spid="116"/>
                                            </p:tgtEl>
                                            <p:attrNameLst>
                                              <p:attrName>ppt_x</p:attrName>
                                            </p:attrNameLst>
                                          </p:cBhvr>
                                          <p:tavLst>
                                            <p:tav tm="0">
                                              <p:val>
                                                <p:strVal val="#ppt_x"/>
                                              </p:val>
                                            </p:tav>
                                            <p:tav tm="100000">
                                              <p:val>
                                                <p:strVal val="#ppt_x"/>
                                              </p:val>
                                            </p:tav>
                                          </p:tavLst>
                                        </p:anim>
                                        <p:anim calcmode="lin" valueType="num">
                                          <p:cBhvr>
                                            <p:cTn id="104" dur="5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3" grpId="0" animBg="1"/>
          <p:bldP spid="115" grpId="0" animBg="1"/>
          <p:bldP spid="129" grpId="0" animBg="1"/>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42"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7"/>
                                            </p:tgtEl>
                                            <p:attrNameLst>
                                              <p:attrName>style.visibility</p:attrName>
                                            </p:attrNameLst>
                                          </p:cBhvr>
                                          <p:to>
                                            <p:strVal val="visible"/>
                                          </p:to>
                                        </p:set>
                                        <p:anim calcmode="lin" valueType="num">
                                          <p:cBhvr additive="base">
                                            <p:cTn id="25" dur="500" fill="hold"/>
                                            <p:tgtEl>
                                              <p:spTgt spid="117"/>
                                            </p:tgtEl>
                                            <p:attrNameLst>
                                              <p:attrName>ppt_x</p:attrName>
                                            </p:attrNameLst>
                                          </p:cBhvr>
                                          <p:tavLst>
                                            <p:tav tm="0">
                                              <p:val>
                                                <p:strVal val="0-#ppt_w/2"/>
                                              </p:val>
                                            </p:tav>
                                            <p:tav tm="100000">
                                              <p:val>
                                                <p:strVal val="#ppt_x"/>
                                              </p:val>
                                            </p:tav>
                                          </p:tavLst>
                                        </p:anim>
                                        <p:anim calcmode="lin" valueType="num">
                                          <p:cBhvr additive="base">
                                            <p:cTn id="26" dur="500" fill="hold"/>
                                            <p:tgtEl>
                                              <p:spTgt spid="11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20"/>
                                            </p:tgtEl>
                                            <p:attrNameLst>
                                              <p:attrName>style.visibility</p:attrName>
                                            </p:attrNameLst>
                                          </p:cBhvr>
                                          <p:to>
                                            <p:strVal val="visible"/>
                                          </p:to>
                                        </p:set>
                                        <p:anim calcmode="lin" valueType="num">
                                          <p:cBhvr additive="base">
                                            <p:cTn id="29" dur="500" fill="hold"/>
                                            <p:tgtEl>
                                              <p:spTgt spid="120"/>
                                            </p:tgtEl>
                                            <p:attrNameLst>
                                              <p:attrName>ppt_x</p:attrName>
                                            </p:attrNameLst>
                                          </p:cBhvr>
                                          <p:tavLst>
                                            <p:tav tm="0">
                                              <p:val>
                                                <p:strVal val="0-#ppt_w/2"/>
                                              </p:val>
                                            </p:tav>
                                            <p:tav tm="100000">
                                              <p:val>
                                                <p:strVal val="#ppt_x"/>
                                              </p:val>
                                            </p:tav>
                                          </p:tavLst>
                                        </p:anim>
                                        <p:anim calcmode="lin" valueType="num">
                                          <p:cBhvr additive="base">
                                            <p:cTn id="30" dur="500" fill="hold"/>
                                            <p:tgtEl>
                                              <p:spTgt spid="12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3"/>
                                            </p:tgtEl>
                                            <p:attrNameLst>
                                              <p:attrName>style.visibility</p:attrName>
                                            </p:attrNameLst>
                                          </p:cBhvr>
                                          <p:to>
                                            <p:strVal val="visible"/>
                                          </p:to>
                                        </p:set>
                                        <p:anim calcmode="lin" valueType="num">
                                          <p:cBhvr additive="base">
                                            <p:cTn id="33" dur="500" fill="hold"/>
                                            <p:tgtEl>
                                              <p:spTgt spid="123"/>
                                            </p:tgtEl>
                                            <p:attrNameLst>
                                              <p:attrName>ppt_x</p:attrName>
                                            </p:attrNameLst>
                                          </p:cBhvr>
                                          <p:tavLst>
                                            <p:tav tm="0">
                                              <p:val>
                                                <p:strVal val="0-#ppt_w/2"/>
                                              </p:val>
                                            </p:tav>
                                            <p:tav tm="100000">
                                              <p:val>
                                                <p:strVal val="#ppt_x"/>
                                              </p:val>
                                            </p:tav>
                                          </p:tavLst>
                                        </p:anim>
                                        <p:anim calcmode="lin" valueType="num">
                                          <p:cBhvr additive="base">
                                            <p:cTn id="34" dur="500" fill="hold"/>
                                            <p:tgtEl>
                                              <p:spTgt spid="1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26"/>
                                            </p:tgtEl>
                                            <p:attrNameLst>
                                              <p:attrName>style.visibility</p:attrName>
                                            </p:attrNameLst>
                                          </p:cBhvr>
                                          <p:to>
                                            <p:strVal val="visible"/>
                                          </p:to>
                                        </p:set>
                                        <p:anim calcmode="lin" valueType="num">
                                          <p:cBhvr additive="base">
                                            <p:cTn id="37" dur="500" fill="hold"/>
                                            <p:tgtEl>
                                              <p:spTgt spid="126"/>
                                            </p:tgtEl>
                                            <p:attrNameLst>
                                              <p:attrName>ppt_x</p:attrName>
                                            </p:attrNameLst>
                                          </p:cBhvr>
                                          <p:tavLst>
                                            <p:tav tm="0">
                                              <p:val>
                                                <p:strVal val="0-#ppt_w/2"/>
                                              </p:val>
                                            </p:tav>
                                            <p:tav tm="100000">
                                              <p:val>
                                                <p:strVal val="#ppt_x"/>
                                              </p:val>
                                            </p:tav>
                                          </p:tavLst>
                                        </p:anim>
                                        <p:anim calcmode="lin" valueType="num">
                                          <p:cBhvr additive="base">
                                            <p:cTn id="38" dur="500" fill="hold"/>
                                            <p:tgtEl>
                                              <p:spTgt spid="126"/>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12" presetClass="entr" presetSubtype="8" fill="hold" nodeType="after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slide(fromLeft)">
                                          <p:cBhvr>
                                            <p:cTn id="42" dur="500"/>
                                            <p:tgtEl>
                                              <p:spTgt spid="117"/>
                                            </p:tgtEl>
                                          </p:cBhvr>
                                        </p:animEffect>
                                      </p:childTnLst>
                                    </p:cTn>
                                  </p:par>
                                </p:childTnLst>
                              </p:cTn>
                            </p:par>
                            <p:par>
                              <p:cTn id="43" fill="hold">
                                <p:stCondLst>
                                  <p:cond delay="1000"/>
                                </p:stCondLst>
                                <p:childTnLst>
                                  <p:par>
                                    <p:cTn id="44" presetID="12" presetClass="entr" presetSubtype="8" fill="hold" nodeType="afterEffect">
                                      <p:stCondLst>
                                        <p:cond delay="0"/>
                                      </p:stCondLst>
                                      <p:childTnLst>
                                        <p:set>
                                          <p:cBhvr>
                                            <p:cTn id="45" dur="1" fill="hold">
                                              <p:stCondLst>
                                                <p:cond delay="0"/>
                                              </p:stCondLst>
                                            </p:cTn>
                                            <p:tgtEl>
                                              <p:spTgt spid="120"/>
                                            </p:tgtEl>
                                            <p:attrNameLst>
                                              <p:attrName>style.visibility</p:attrName>
                                            </p:attrNameLst>
                                          </p:cBhvr>
                                          <p:to>
                                            <p:strVal val="visible"/>
                                          </p:to>
                                        </p:set>
                                        <p:animEffect transition="in" filter="slide(fromLeft)">
                                          <p:cBhvr>
                                            <p:cTn id="46" dur="500"/>
                                            <p:tgtEl>
                                              <p:spTgt spid="120"/>
                                            </p:tgtEl>
                                          </p:cBhvr>
                                        </p:animEffect>
                                      </p:childTnLst>
                                    </p:cTn>
                                  </p:par>
                                </p:childTnLst>
                              </p:cTn>
                            </p:par>
                            <p:par>
                              <p:cTn id="47" fill="hold">
                                <p:stCondLst>
                                  <p:cond delay="1500"/>
                                </p:stCondLst>
                                <p:childTnLst>
                                  <p:par>
                                    <p:cTn id="48" presetID="12" presetClass="entr" presetSubtype="8" fill="hold"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slide(fromLeft)">
                                          <p:cBhvr>
                                            <p:cTn id="50" dur="500"/>
                                            <p:tgtEl>
                                              <p:spTgt spid="123"/>
                                            </p:tgtEl>
                                          </p:cBhvr>
                                        </p:animEffect>
                                      </p:childTnLst>
                                    </p:cTn>
                                  </p:par>
                                </p:childTnLst>
                              </p:cTn>
                            </p:par>
                            <p:par>
                              <p:cTn id="51" fill="hold">
                                <p:stCondLst>
                                  <p:cond delay="2000"/>
                                </p:stCondLst>
                                <p:childTnLst>
                                  <p:par>
                                    <p:cTn id="52" presetID="12" presetClass="entr" presetSubtype="8" fill="hold" nodeType="afterEffect">
                                      <p:stCondLst>
                                        <p:cond delay="0"/>
                                      </p:stCondLst>
                                      <p:childTnLst>
                                        <p:set>
                                          <p:cBhvr>
                                            <p:cTn id="53" dur="1" fill="hold">
                                              <p:stCondLst>
                                                <p:cond delay="0"/>
                                              </p:stCondLst>
                                            </p:cTn>
                                            <p:tgtEl>
                                              <p:spTgt spid="126"/>
                                            </p:tgtEl>
                                            <p:attrNameLst>
                                              <p:attrName>style.visibility</p:attrName>
                                            </p:attrNameLst>
                                          </p:cBhvr>
                                          <p:to>
                                            <p:strVal val="visible"/>
                                          </p:to>
                                        </p:set>
                                        <p:animEffect transition="in" filter="slide(fromLeft)">
                                          <p:cBhvr>
                                            <p:cTn id="54" dur="500"/>
                                            <p:tgtEl>
                                              <p:spTgt spid="126"/>
                                            </p:tgtEl>
                                          </p:cBhvr>
                                        </p:animEffect>
                                      </p:childTnLst>
                                    </p:cTn>
                                  </p:par>
                                </p:childTnLst>
                              </p:cTn>
                            </p:par>
                            <p:par>
                              <p:cTn id="55" fill="hold">
                                <p:stCondLst>
                                  <p:cond delay="2500"/>
                                </p:stCondLst>
                                <p:childTnLst>
                                  <p:par>
                                    <p:cTn id="56" presetID="47" presetClass="entr" presetSubtype="0" fill="hold" grpId="0" nodeType="after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fade">
                                          <p:cBhvr>
                                            <p:cTn id="58" dur="500"/>
                                            <p:tgtEl>
                                              <p:spTgt spid="109"/>
                                            </p:tgtEl>
                                          </p:cBhvr>
                                        </p:animEffect>
                                        <p:anim calcmode="lin" valueType="num">
                                          <p:cBhvr>
                                            <p:cTn id="59" dur="500" fill="hold"/>
                                            <p:tgtEl>
                                              <p:spTgt spid="109"/>
                                            </p:tgtEl>
                                            <p:attrNameLst>
                                              <p:attrName>ppt_x</p:attrName>
                                            </p:attrNameLst>
                                          </p:cBhvr>
                                          <p:tavLst>
                                            <p:tav tm="0">
                                              <p:val>
                                                <p:strVal val="#ppt_x"/>
                                              </p:val>
                                            </p:tav>
                                            <p:tav tm="100000">
                                              <p:val>
                                                <p:strVal val="#ppt_x"/>
                                              </p:val>
                                            </p:tav>
                                          </p:tavLst>
                                        </p:anim>
                                        <p:anim calcmode="lin" valueType="num">
                                          <p:cBhvr>
                                            <p:cTn id="60" dur="500" fill="hold"/>
                                            <p:tgtEl>
                                              <p:spTgt spid="10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10"/>
                                            </p:tgtEl>
                                            <p:attrNameLst>
                                              <p:attrName>style.visibility</p:attrName>
                                            </p:attrNameLst>
                                          </p:cBhvr>
                                          <p:to>
                                            <p:strVal val="visible"/>
                                          </p:to>
                                        </p:set>
                                        <p:animEffect transition="in" filter="fade">
                                          <p:cBhvr>
                                            <p:cTn id="63" dur="500"/>
                                            <p:tgtEl>
                                              <p:spTgt spid="110"/>
                                            </p:tgtEl>
                                          </p:cBhvr>
                                        </p:animEffect>
                                        <p:anim calcmode="lin" valueType="num">
                                          <p:cBhvr>
                                            <p:cTn id="64" dur="500" fill="hold"/>
                                            <p:tgtEl>
                                              <p:spTgt spid="110"/>
                                            </p:tgtEl>
                                            <p:attrNameLst>
                                              <p:attrName>ppt_x</p:attrName>
                                            </p:attrNameLst>
                                          </p:cBhvr>
                                          <p:tavLst>
                                            <p:tav tm="0">
                                              <p:val>
                                                <p:strVal val="#ppt_x"/>
                                              </p:val>
                                            </p:tav>
                                            <p:tav tm="100000">
                                              <p:val>
                                                <p:strVal val="#ppt_x"/>
                                              </p:val>
                                            </p:tav>
                                          </p:tavLst>
                                        </p:anim>
                                        <p:anim calcmode="lin" valueType="num">
                                          <p:cBhvr>
                                            <p:cTn id="65" dur="500" fill="hold"/>
                                            <p:tgtEl>
                                              <p:spTgt spid="110"/>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47" presetClass="entr" presetSubtype="0" fill="hold" grpId="0" nodeType="afterEffect">
                                      <p:stCondLst>
                                        <p:cond delay="0"/>
                                      </p:stCondLst>
                                      <p:childTnLst>
                                        <p:set>
                                          <p:cBhvr>
                                            <p:cTn id="68" dur="1" fill="hold">
                                              <p:stCondLst>
                                                <p:cond delay="0"/>
                                              </p:stCondLst>
                                            </p:cTn>
                                            <p:tgtEl>
                                              <p:spTgt spid="129"/>
                                            </p:tgtEl>
                                            <p:attrNameLst>
                                              <p:attrName>style.visibility</p:attrName>
                                            </p:attrNameLst>
                                          </p:cBhvr>
                                          <p:to>
                                            <p:strVal val="visible"/>
                                          </p:to>
                                        </p:set>
                                        <p:animEffect transition="in" filter="fade">
                                          <p:cBhvr>
                                            <p:cTn id="69" dur="500"/>
                                            <p:tgtEl>
                                              <p:spTgt spid="129"/>
                                            </p:tgtEl>
                                          </p:cBhvr>
                                        </p:animEffect>
                                        <p:anim calcmode="lin" valueType="num">
                                          <p:cBhvr>
                                            <p:cTn id="70" dur="500" fill="hold"/>
                                            <p:tgtEl>
                                              <p:spTgt spid="129"/>
                                            </p:tgtEl>
                                            <p:attrNameLst>
                                              <p:attrName>ppt_x</p:attrName>
                                            </p:attrNameLst>
                                          </p:cBhvr>
                                          <p:tavLst>
                                            <p:tav tm="0">
                                              <p:val>
                                                <p:strVal val="#ppt_x"/>
                                              </p:val>
                                            </p:tav>
                                            <p:tav tm="100000">
                                              <p:val>
                                                <p:strVal val="#ppt_x"/>
                                              </p:val>
                                            </p:tav>
                                          </p:tavLst>
                                        </p:anim>
                                        <p:anim calcmode="lin" valueType="num">
                                          <p:cBhvr>
                                            <p:cTn id="71" dur="500" fill="hold"/>
                                            <p:tgtEl>
                                              <p:spTgt spid="129"/>
                                            </p:tgtEl>
                                            <p:attrNameLst>
                                              <p:attrName>ppt_y</p:attrName>
                                            </p:attrNameLst>
                                          </p:cBhvr>
                                          <p:tavLst>
                                            <p:tav tm="0">
                                              <p:val>
                                                <p:strVal val="#ppt_y-.1"/>
                                              </p:val>
                                            </p:tav>
                                            <p:tav tm="100000">
                                              <p:val>
                                                <p:strVal val="#ppt_y"/>
                                              </p:val>
                                            </p:tav>
                                          </p:tavLst>
                                        </p:anim>
                                      </p:childTnLst>
                                    </p:cTn>
                                  </p:par>
                                </p:childTnLst>
                              </p:cTn>
                            </p:par>
                            <p:par>
                              <p:cTn id="72" fill="hold">
                                <p:stCondLst>
                                  <p:cond delay="3500"/>
                                </p:stCondLst>
                                <p:childTnLst>
                                  <p:par>
                                    <p:cTn id="73" presetID="47" presetClass="entr" presetSubtype="0" fill="hold" grpId="0" nodeType="afterEffect">
                                      <p:stCondLst>
                                        <p:cond delay="0"/>
                                      </p:stCondLst>
                                      <p:childTnLst>
                                        <p:set>
                                          <p:cBhvr>
                                            <p:cTn id="74" dur="1" fill="hold">
                                              <p:stCondLst>
                                                <p:cond delay="0"/>
                                              </p:stCondLst>
                                            </p:cTn>
                                            <p:tgtEl>
                                              <p:spTgt spid="111"/>
                                            </p:tgtEl>
                                            <p:attrNameLst>
                                              <p:attrName>style.visibility</p:attrName>
                                            </p:attrNameLst>
                                          </p:cBhvr>
                                          <p:to>
                                            <p:strVal val="visible"/>
                                          </p:to>
                                        </p:set>
                                        <p:animEffect transition="in" filter="fade">
                                          <p:cBhvr>
                                            <p:cTn id="75" dur="500"/>
                                            <p:tgtEl>
                                              <p:spTgt spid="111"/>
                                            </p:tgtEl>
                                          </p:cBhvr>
                                        </p:animEffect>
                                        <p:anim calcmode="lin" valueType="num">
                                          <p:cBhvr>
                                            <p:cTn id="76" dur="500" fill="hold"/>
                                            <p:tgtEl>
                                              <p:spTgt spid="111"/>
                                            </p:tgtEl>
                                            <p:attrNameLst>
                                              <p:attrName>ppt_x</p:attrName>
                                            </p:attrNameLst>
                                          </p:cBhvr>
                                          <p:tavLst>
                                            <p:tav tm="0">
                                              <p:val>
                                                <p:strVal val="#ppt_x"/>
                                              </p:val>
                                            </p:tav>
                                            <p:tav tm="100000">
                                              <p:val>
                                                <p:strVal val="#ppt_x"/>
                                              </p:val>
                                            </p:tav>
                                          </p:tavLst>
                                        </p:anim>
                                        <p:anim calcmode="lin" valueType="num">
                                          <p:cBhvr>
                                            <p:cTn id="77" dur="500" fill="hold"/>
                                            <p:tgtEl>
                                              <p:spTgt spid="111"/>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fade">
                                          <p:cBhvr>
                                            <p:cTn id="80" dur="500"/>
                                            <p:tgtEl>
                                              <p:spTgt spid="112"/>
                                            </p:tgtEl>
                                          </p:cBhvr>
                                        </p:animEffect>
                                        <p:anim calcmode="lin" valueType="num">
                                          <p:cBhvr>
                                            <p:cTn id="81" dur="500" fill="hold"/>
                                            <p:tgtEl>
                                              <p:spTgt spid="112"/>
                                            </p:tgtEl>
                                            <p:attrNameLst>
                                              <p:attrName>ppt_x</p:attrName>
                                            </p:attrNameLst>
                                          </p:cBhvr>
                                          <p:tavLst>
                                            <p:tav tm="0">
                                              <p:val>
                                                <p:strVal val="#ppt_x"/>
                                              </p:val>
                                            </p:tav>
                                            <p:tav tm="100000">
                                              <p:val>
                                                <p:strVal val="#ppt_x"/>
                                              </p:val>
                                            </p:tav>
                                          </p:tavLst>
                                        </p:anim>
                                        <p:anim calcmode="lin" valueType="num">
                                          <p:cBhvr>
                                            <p:cTn id="82" dur="500" fill="hold"/>
                                            <p:tgtEl>
                                              <p:spTgt spid="112"/>
                                            </p:tgtEl>
                                            <p:attrNameLst>
                                              <p:attrName>ppt_y</p:attrName>
                                            </p:attrNameLst>
                                          </p:cBhvr>
                                          <p:tavLst>
                                            <p:tav tm="0">
                                              <p:val>
                                                <p:strVal val="#ppt_y-.1"/>
                                              </p:val>
                                            </p:tav>
                                            <p:tav tm="100000">
                                              <p:val>
                                                <p:strVal val="#ppt_y"/>
                                              </p:val>
                                            </p:tav>
                                          </p:tavLst>
                                        </p:anim>
                                      </p:childTnLst>
                                    </p:cTn>
                                  </p:par>
                                </p:childTnLst>
                              </p:cTn>
                            </p:par>
                            <p:par>
                              <p:cTn id="83" fill="hold">
                                <p:stCondLst>
                                  <p:cond delay="4000"/>
                                </p:stCondLst>
                                <p:childTnLst>
                                  <p:par>
                                    <p:cTn id="84" presetID="47" presetClass="entr" presetSubtype="0" fill="hold" grpId="0" nodeType="afterEffect">
                                      <p:stCondLst>
                                        <p:cond delay="0"/>
                                      </p:stCondLst>
                                      <p:childTnLst>
                                        <p:set>
                                          <p:cBhvr>
                                            <p:cTn id="85" dur="1" fill="hold">
                                              <p:stCondLst>
                                                <p:cond delay="0"/>
                                              </p:stCondLst>
                                            </p:cTn>
                                            <p:tgtEl>
                                              <p:spTgt spid="113"/>
                                            </p:tgtEl>
                                            <p:attrNameLst>
                                              <p:attrName>style.visibility</p:attrName>
                                            </p:attrNameLst>
                                          </p:cBhvr>
                                          <p:to>
                                            <p:strVal val="visible"/>
                                          </p:to>
                                        </p:set>
                                        <p:animEffect transition="in" filter="fade">
                                          <p:cBhvr>
                                            <p:cTn id="86" dur="500"/>
                                            <p:tgtEl>
                                              <p:spTgt spid="113"/>
                                            </p:tgtEl>
                                          </p:cBhvr>
                                        </p:animEffect>
                                        <p:anim calcmode="lin" valueType="num">
                                          <p:cBhvr>
                                            <p:cTn id="87" dur="500" fill="hold"/>
                                            <p:tgtEl>
                                              <p:spTgt spid="113"/>
                                            </p:tgtEl>
                                            <p:attrNameLst>
                                              <p:attrName>ppt_x</p:attrName>
                                            </p:attrNameLst>
                                          </p:cBhvr>
                                          <p:tavLst>
                                            <p:tav tm="0">
                                              <p:val>
                                                <p:strVal val="#ppt_x"/>
                                              </p:val>
                                            </p:tav>
                                            <p:tav tm="100000">
                                              <p:val>
                                                <p:strVal val="#ppt_x"/>
                                              </p:val>
                                            </p:tav>
                                          </p:tavLst>
                                        </p:anim>
                                        <p:anim calcmode="lin" valueType="num">
                                          <p:cBhvr>
                                            <p:cTn id="88" dur="500" fill="hold"/>
                                            <p:tgtEl>
                                              <p:spTgt spid="113"/>
                                            </p:tgtEl>
                                            <p:attrNameLst>
                                              <p:attrName>ppt_y</p:attrName>
                                            </p:attrNameLst>
                                          </p:cBhvr>
                                          <p:tavLst>
                                            <p:tav tm="0">
                                              <p:val>
                                                <p:strVal val="#ppt_y-.1"/>
                                              </p:val>
                                            </p:tav>
                                            <p:tav tm="100000">
                                              <p:val>
                                                <p:strVal val="#ppt_y"/>
                                              </p:val>
                                            </p:tav>
                                          </p:tavLst>
                                        </p:anim>
                                      </p:childTnLst>
                                    </p:cTn>
                                  </p:par>
                                  <p:par>
                                    <p:cTn id="89" presetID="47" presetClass="entr" presetSubtype="0" fill="hold" nodeType="withEffect">
                                      <p:stCondLst>
                                        <p:cond delay="0"/>
                                      </p:stCondLst>
                                      <p:childTnLst>
                                        <p:set>
                                          <p:cBhvr>
                                            <p:cTn id="90" dur="1" fill="hold">
                                              <p:stCondLst>
                                                <p:cond delay="0"/>
                                              </p:stCondLst>
                                            </p:cTn>
                                            <p:tgtEl>
                                              <p:spTgt spid="114"/>
                                            </p:tgtEl>
                                            <p:attrNameLst>
                                              <p:attrName>style.visibility</p:attrName>
                                            </p:attrNameLst>
                                          </p:cBhvr>
                                          <p:to>
                                            <p:strVal val="visible"/>
                                          </p:to>
                                        </p:set>
                                        <p:animEffect transition="in" filter="fade">
                                          <p:cBhvr>
                                            <p:cTn id="91" dur="500"/>
                                            <p:tgtEl>
                                              <p:spTgt spid="114"/>
                                            </p:tgtEl>
                                          </p:cBhvr>
                                        </p:animEffect>
                                        <p:anim calcmode="lin" valueType="num">
                                          <p:cBhvr>
                                            <p:cTn id="92" dur="500" fill="hold"/>
                                            <p:tgtEl>
                                              <p:spTgt spid="114"/>
                                            </p:tgtEl>
                                            <p:attrNameLst>
                                              <p:attrName>ppt_x</p:attrName>
                                            </p:attrNameLst>
                                          </p:cBhvr>
                                          <p:tavLst>
                                            <p:tav tm="0">
                                              <p:val>
                                                <p:strVal val="#ppt_x"/>
                                              </p:val>
                                            </p:tav>
                                            <p:tav tm="100000">
                                              <p:val>
                                                <p:strVal val="#ppt_x"/>
                                              </p:val>
                                            </p:tav>
                                          </p:tavLst>
                                        </p:anim>
                                        <p:anim calcmode="lin" valueType="num">
                                          <p:cBhvr>
                                            <p:cTn id="93" dur="500" fill="hold"/>
                                            <p:tgtEl>
                                              <p:spTgt spid="114"/>
                                            </p:tgtEl>
                                            <p:attrNameLst>
                                              <p:attrName>ppt_y</p:attrName>
                                            </p:attrNameLst>
                                          </p:cBhvr>
                                          <p:tavLst>
                                            <p:tav tm="0">
                                              <p:val>
                                                <p:strVal val="#ppt_y-.1"/>
                                              </p:val>
                                            </p:tav>
                                            <p:tav tm="100000">
                                              <p:val>
                                                <p:strVal val="#ppt_y"/>
                                              </p:val>
                                            </p:tav>
                                          </p:tavLst>
                                        </p:anim>
                                      </p:childTnLst>
                                    </p:cTn>
                                  </p:par>
                                </p:childTnLst>
                              </p:cTn>
                            </p:par>
                            <p:par>
                              <p:cTn id="94" fill="hold">
                                <p:stCondLst>
                                  <p:cond delay="4500"/>
                                </p:stCondLst>
                                <p:childTnLst>
                                  <p:par>
                                    <p:cTn id="95" presetID="47" presetClass="entr" presetSubtype="0" fill="hold" grpId="0" nodeType="afterEffect">
                                      <p:stCondLst>
                                        <p:cond delay="0"/>
                                      </p:stCondLst>
                                      <p:childTnLst>
                                        <p:set>
                                          <p:cBhvr>
                                            <p:cTn id="96" dur="1" fill="hold">
                                              <p:stCondLst>
                                                <p:cond delay="0"/>
                                              </p:stCondLst>
                                            </p:cTn>
                                            <p:tgtEl>
                                              <p:spTgt spid="115"/>
                                            </p:tgtEl>
                                            <p:attrNameLst>
                                              <p:attrName>style.visibility</p:attrName>
                                            </p:attrNameLst>
                                          </p:cBhvr>
                                          <p:to>
                                            <p:strVal val="visible"/>
                                          </p:to>
                                        </p:set>
                                        <p:animEffect transition="in" filter="fade">
                                          <p:cBhvr>
                                            <p:cTn id="97" dur="500"/>
                                            <p:tgtEl>
                                              <p:spTgt spid="115"/>
                                            </p:tgtEl>
                                          </p:cBhvr>
                                        </p:animEffect>
                                        <p:anim calcmode="lin" valueType="num">
                                          <p:cBhvr>
                                            <p:cTn id="98" dur="500" fill="hold"/>
                                            <p:tgtEl>
                                              <p:spTgt spid="115"/>
                                            </p:tgtEl>
                                            <p:attrNameLst>
                                              <p:attrName>ppt_x</p:attrName>
                                            </p:attrNameLst>
                                          </p:cBhvr>
                                          <p:tavLst>
                                            <p:tav tm="0">
                                              <p:val>
                                                <p:strVal val="#ppt_x"/>
                                              </p:val>
                                            </p:tav>
                                            <p:tav tm="100000">
                                              <p:val>
                                                <p:strVal val="#ppt_x"/>
                                              </p:val>
                                            </p:tav>
                                          </p:tavLst>
                                        </p:anim>
                                        <p:anim calcmode="lin" valueType="num">
                                          <p:cBhvr>
                                            <p:cTn id="99" dur="500" fill="hold"/>
                                            <p:tgtEl>
                                              <p:spTgt spid="115"/>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500"/>
                                            <p:tgtEl>
                                              <p:spTgt spid="116"/>
                                            </p:tgtEl>
                                          </p:cBhvr>
                                        </p:animEffect>
                                        <p:anim calcmode="lin" valueType="num">
                                          <p:cBhvr>
                                            <p:cTn id="103" dur="500" fill="hold"/>
                                            <p:tgtEl>
                                              <p:spTgt spid="116"/>
                                            </p:tgtEl>
                                            <p:attrNameLst>
                                              <p:attrName>ppt_x</p:attrName>
                                            </p:attrNameLst>
                                          </p:cBhvr>
                                          <p:tavLst>
                                            <p:tav tm="0">
                                              <p:val>
                                                <p:strVal val="#ppt_x"/>
                                              </p:val>
                                            </p:tav>
                                            <p:tav tm="100000">
                                              <p:val>
                                                <p:strVal val="#ppt_x"/>
                                              </p:val>
                                            </p:tav>
                                          </p:tavLst>
                                        </p:anim>
                                        <p:anim calcmode="lin" valueType="num">
                                          <p:cBhvr>
                                            <p:cTn id="104" dur="5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3" grpId="0" animBg="1"/>
          <p:bldP spid="115" grpId="0" animBg="1"/>
          <p:bldP spid="129" grpId="0" animBg="1"/>
          <p:bldP spid="3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gray">
          <a:xfrm>
            <a:off x="3186642" y="1093684"/>
            <a:ext cx="3475154" cy="4025244"/>
          </a:xfrm>
          <a:prstGeom prst="upArrow">
            <a:avLst>
              <a:gd name="adj1" fmla="val 56361"/>
              <a:gd name="adj2" fmla="val 78338"/>
            </a:avLst>
          </a:prstGeom>
          <a:solidFill>
            <a:srgbClr val="FCA304"/>
          </a:solidFill>
          <a:ln w="9525">
            <a:miter lim="800000"/>
            <a:headEnd/>
            <a:tailEnd/>
          </a:ln>
        </p:spPr>
        <p:txBody>
          <a:bodyPr wrap="none" lIns="114034" tIns="57015" rIns="114034" bIns="57015" anchor="ctr">
            <a:flatTx/>
          </a:bodyPr>
          <a:lstStyle/>
          <a:p>
            <a:endParaRPr lang="zh-CN" altLang="en-US" sz="2333">
              <a:ea typeface="宋体" charset="-122"/>
            </a:endParaRPr>
          </a:p>
        </p:txBody>
      </p:sp>
      <p:sp>
        <p:nvSpPr>
          <p:cNvPr id="6" name="AutoShape 3"/>
          <p:cNvSpPr>
            <a:spLocks noChangeArrowheads="1"/>
          </p:cNvSpPr>
          <p:nvPr/>
        </p:nvSpPr>
        <p:spPr bwMode="gray">
          <a:xfrm>
            <a:off x="6026069" y="1267180"/>
            <a:ext cx="3513555" cy="4025244"/>
          </a:xfrm>
          <a:prstGeom prst="downArrow">
            <a:avLst>
              <a:gd name="adj1" fmla="val 65009"/>
              <a:gd name="adj2" fmla="val 57931"/>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7" name="AutoShape 4"/>
          <p:cNvSpPr>
            <a:spLocks noChangeArrowheads="1"/>
          </p:cNvSpPr>
          <p:nvPr/>
        </p:nvSpPr>
        <p:spPr bwMode="gray">
          <a:xfrm>
            <a:off x="1520527" y="1926848"/>
            <a:ext cx="3383422" cy="732510"/>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bg1"/>
                </a:solidFill>
                <a:latin typeface="微软雅黑" panose="020B0503020204020204" pitchFamily="34" charset="-122"/>
                <a:ea typeface="微软雅黑" panose="020B0503020204020204" pitchFamily="34" charset="-122"/>
              </a:rPr>
              <a:t>认真做事</a:t>
            </a:r>
          </a:p>
        </p:txBody>
      </p:sp>
      <p:sp>
        <p:nvSpPr>
          <p:cNvPr id="8" name="AutoShape 5"/>
          <p:cNvSpPr>
            <a:spLocks noChangeArrowheads="1"/>
          </p:cNvSpPr>
          <p:nvPr/>
        </p:nvSpPr>
        <p:spPr bwMode="gray">
          <a:xfrm>
            <a:off x="1520527" y="2853150"/>
            <a:ext cx="3383422" cy="732510"/>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bg1"/>
                </a:solidFill>
                <a:latin typeface="微软雅黑" panose="020B0503020204020204" pitchFamily="34" charset="-122"/>
                <a:ea typeface="微软雅黑" panose="020B0503020204020204" pitchFamily="34" charset="-122"/>
              </a:rPr>
              <a:t>实际出发</a:t>
            </a:r>
          </a:p>
        </p:txBody>
      </p:sp>
      <p:sp>
        <p:nvSpPr>
          <p:cNvPr id="9" name="AutoShape 6"/>
          <p:cNvSpPr>
            <a:spLocks noChangeArrowheads="1"/>
          </p:cNvSpPr>
          <p:nvPr/>
        </p:nvSpPr>
        <p:spPr bwMode="gray">
          <a:xfrm>
            <a:off x="1520527" y="3767009"/>
            <a:ext cx="3383422" cy="732510"/>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bg1"/>
                </a:solidFill>
                <a:latin typeface="微软雅黑" panose="020B0503020204020204" pitchFamily="34" charset="-122"/>
                <a:ea typeface="微软雅黑" panose="020B0503020204020204" pitchFamily="34" charset="-122"/>
              </a:rPr>
              <a:t>领导带头</a:t>
            </a:r>
          </a:p>
        </p:txBody>
      </p:sp>
      <p:sp>
        <p:nvSpPr>
          <p:cNvPr id="10" name="AutoShape 7"/>
          <p:cNvSpPr>
            <a:spLocks noChangeArrowheads="1"/>
          </p:cNvSpPr>
          <p:nvPr/>
        </p:nvSpPr>
        <p:spPr bwMode="gray">
          <a:xfrm>
            <a:off x="8022847" y="1836170"/>
            <a:ext cx="3532755" cy="730732"/>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bg1"/>
                </a:solidFill>
                <a:latin typeface="微软雅黑" panose="020B0503020204020204" pitchFamily="34" charset="-122"/>
                <a:ea typeface="微软雅黑" panose="020B0503020204020204" pitchFamily="34" charset="-122"/>
              </a:rPr>
              <a:t>注重时效</a:t>
            </a:r>
          </a:p>
        </p:txBody>
      </p:sp>
      <p:sp>
        <p:nvSpPr>
          <p:cNvPr id="11" name="AutoShape 8"/>
          <p:cNvSpPr>
            <a:spLocks noChangeArrowheads="1"/>
          </p:cNvSpPr>
          <p:nvPr/>
        </p:nvSpPr>
        <p:spPr bwMode="gray">
          <a:xfrm>
            <a:off x="8022847" y="2796255"/>
            <a:ext cx="3532755" cy="730732"/>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bg1"/>
                </a:solidFill>
                <a:latin typeface="微软雅黑" panose="020B0503020204020204" pitchFamily="34" charset="-122"/>
                <a:ea typeface="微软雅黑" panose="020B0503020204020204" pitchFamily="34" charset="-122"/>
              </a:rPr>
              <a:t>结合知识</a:t>
            </a:r>
          </a:p>
        </p:txBody>
      </p:sp>
      <p:sp>
        <p:nvSpPr>
          <p:cNvPr id="12" name="AutoShape 9"/>
          <p:cNvSpPr>
            <a:spLocks noChangeArrowheads="1"/>
          </p:cNvSpPr>
          <p:nvPr/>
        </p:nvSpPr>
        <p:spPr bwMode="gray">
          <a:xfrm>
            <a:off x="8022847" y="3738562"/>
            <a:ext cx="3532755" cy="732510"/>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bg1"/>
                </a:solidFill>
                <a:latin typeface="微软雅黑" panose="020B0503020204020204" pitchFamily="34" charset="-122"/>
                <a:ea typeface="微软雅黑" panose="020B0503020204020204" pitchFamily="34" charset="-122"/>
              </a:rPr>
              <a:t>正面教育</a:t>
            </a:r>
          </a:p>
        </p:txBody>
      </p:sp>
      <p:sp>
        <p:nvSpPr>
          <p:cNvPr id="13" name="AutoShape 13"/>
          <p:cNvSpPr>
            <a:spLocks noChangeArrowheads="1"/>
          </p:cNvSpPr>
          <p:nvPr/>
        </p:nvSpPr>
        <p:spPr bwMode="auto">
          <a:xfrm>
            <a:off x="680482" y="5280439"/>
            <a:ext cx="11880663" cy="1148949"/>
          </a:xfrm>
          <a:prstGeom prst="roundRect">
            <a:avLst>
              <a:gd name="adj" fmla="val 16667"/>
            </a:avLst>
          </a:prstGeom>
          <a:ln/>
          <a:extLst/>
        </p:spPr>
        <p:style>
          <a:lnRef idx="1">
            <a:schemeClr val="accent2"/>
          </a:lnRef>
          <a:fillRef idx="2">
            <a:schemeClr val="accent2"/>
          </a:fillRef>
          <a:effectRef idx="1">
            <a:schemeClr val="accent2"/>
          </a:effectRef>
          <a:fontRef idx="minor">
            <a:schemeClr val="dk1"/>
          </a:fontRef>
        </p:style>
        <p:txBody>
          <a:bodyPr wrap="square" lIns="114034" tIns="57015" rIns="114034" bIns="57015" anchor="ctr">
            <a:spAutoFit/>
          </a:bodyPr>
          <a:lstStyle/>
          <a:p>
            <a:pPr>
              <a:lnSpc>
                <a:spcPct val="150000"/>
              </a:lnSpc>
            </a:pPr>
            <a:r>
              <a:rPr lang="zh-CN" altLang="en-US" sz="2000" b="1" dirty="0">
                <a:latin typeface="微软雅黑" pitchFamily="34" charset="-122"/>
                <a:ea typeface="微软雅黑" pitchFamily="34" charset="-122"/>
              </a:rPr>
              <a:t>针对领导机关、领导班子和党员干部、普通党员的不同情况作出安排。要给基层党组织结合实际开展学习教育留出空间，发挥党支部自我净化、自我提高的主动性，防止大而化之，力戒形式主义。</a:t>
            </a:r>
          </a:p>
        </p:txBody>
      </p:sp>
      <p:pic>
        <p:nvPicPr>
          <p:cNvPr id="14" name="图片 13"/>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17"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“六个”坚持确保“两学一做”取得实效</a:t>
            </a:r>
          </a:p>
        </p:txBody>
      </p:sp>
    </p:spTree>
    <p:extLst>
      <p:ext uri="{BB962C8B-B14F-4D97-AF65-F5344CB8AC3E}">
        <p14:creationId xmlns:p14="http://schemas.microsoft.com/office/powerpoint/2010/main" xmlns="" val="3810535757"/>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52000">
                                          <p:cBhvr additive="base">
                                            <p:cTn id="19" dur="5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
                                </p:stCondLst>
                                <p:childTnLst>
                                  <p:par>
                                    <p:cTn id="34" presetID="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1+#ppt_w/2"/>
                                              </p:val>
                                            </p:tav>
                                            <p:tav tm="100000">
                                              <p:val>
                                                <p:strVal val="#ppt_x"/>
                                              </p:val>
                                            </p:tav>
                                          </p:tavLst>
                                        </p:anim>
                                        <p:anim calcmode="lin" valueType="num">
                                          <p:cBhvr additive="base">
                                            <p:cTn id="57" dur="500" fill="hold"/>
                                            <p:tgtEl>
                                              <p:spTgt spid="12"/>
                                            </p:tgtEl>
                                            <p:attrNameLst>
                                              <p:attrName>ppt_y</p:attrName>
                                            </p:attrNameLst>
                                          </p:cBhvr>
                                          <p:tavLst>
                                            <p:tav tm="0">
                                              <p:val>
                                                <p:strVal val="#ppt_y"/>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
                                </p:stCondLst>
                                <p:childTnLst>
                                  <p:par>
                                    <p:cTn id="34" presetID="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1+#ppt_w/2"/>
                                              </p:val>
                                            </p:tav>
                                            <p:tav tm="100000">
                                              <p:val>
                                                <p:strVal val="#ppt_x"/>
                                              </p:val>
                                            </p:tav>
                                          </p:tavLst>
                                        </p:anim>
                                        <p:anim calcmode="lin" valueType="num">
                                          <p:cBhvr additive="base">
                                            <p:cTn id="57" dur="500" fill="hold"/>
                                            <p:tgtEl>
                                              <p:spTgt spid="12"/>
                                            </p:tgtEl>
                                            <p:attrNameLst>
                                              <p:attrName>ppt_y</p:attrName>
                                            </p:attrNameLst>
                                          </p:cBhvr>
                                          <p:tavLst>
                                            <p:tav tm="0">
                                              <p:val>
                                                <p:strVal val="#ppt_y"/>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31639" y="2447078"/>
            <a:ext cx="3872295" cy="211342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44" dirty="0">
                <a:solidFill>
                  <a:schemeClr val="bg1"/>
                </a:solidFill>
                <a:latin typeface="微软雅黑" pitchFamily="34" charset="-122"/>
                <a:ea typeface="微软雅黑" pitchFamily="34" charset="-122"/>
              </a:rPr>
              <a:t>章节</a:t>
            </a:r>
          </a:p>
        </p:txBody>
      </p:sp>
      <p:sp>
        <p:nvSpPr>
          <p:cNvPr id="11" name="椭圆 10"/>
          <p:cNvSpPr/>
          <p:nvPr/>
        </p:nvSpPr>
        <p:spPr>
          <a:xfrm>
            <a:off x="2720594" y="3023764"/>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方正超粗黑_GBK" panose="03000509000000000000" pitchFamily="65" charset="-122"/>
                <a:ea typeface="方正超粗黑_GBK" panose="03000509000000000000" pitchFamily="65" charset="-122"/>
              </a:rPr>
              <a:t>3</a:t>
            </a:r>
            <a:endParaRPr lang="zh-CN" altLang="en-US" sz="3555"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2081198" y="230947"/>
            <a:ext cx="719960"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30" name="Line 34"/>
          <p:cNvSpPr>
            <a:spLocks noChangeShapeType="1"/>
          </p:cNvSpPr>
          <p:nvPr/>
        </p:nvSpPr>
        <p:spPr bwMode="auto">
          <a:xfrm>
            <a:off x="11881209" y="400271"/>
            <a:ext cx="919949"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3200624" y="960305"/>
            <a:ext cx="8283542" cy="4602865"/>
          </a:xfrm>
          <a:prstGeom prst="rect">
            <a:avLst/>
          </a:prstGeom>
        </p:spPr>
      </p:pic>
      <p:sp>
        <p:nvSpPr>
          <p:cNvPr id="2" name="矩形 1"/>
          <p:cNvSpPr/>
          <p:nvPr/>
        </p:nvSpPr>
        <p:spPr>
          <a:xfrm>
            <a:off x="4865440" y="3321197"/>
            <a:ext cx="5900224" cy="776238"/>
          </a:xfrm>
          <a:prstGeom prst="rect">
            <a:avLst/>
          </a:prstGeom>
        </p:spPr>
        <p:txBody>
          <a:bodyPr wrap="square">
            <a:spAutoFit/>
          </a:bodyPr>
          <a:lstStyle/>
          <a:p>
            <a:r>
              <a:rPr lang="zh-CN" altLang="en-US" sz="4444" b="1" dirty="0">
                <a:solidFill>
                  <a:schemeClr val="bg1"/>
                </a:solidFill>
                <a:latin typeface="微软雅黑" panose="020B0503020204020204" pitchFamily="34" charset="-122"/>
                <a:ea typeface="微软雅黑" panose="020B0503020204020204" pitchFamily="34" charset="-122"/>
              </a:rPr>
              <a:t>学习教育的具体内容</a:t>
            </a:r>
          </a:p>
        </p:txBody>
      </p:sp>
    </p:spTree>
    <p:extLst>
      <p:ext uri="{BB962C8B-B14F-4D97-AF65-F5344CB8AC3E}">
        <p14:creationId xmlns:p14="http://schemas.microsoft.com/office/powerpoint/2010/main" xmlns="" val="2517062428"/>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149"/>
          <p:cNvGrpSpPr>
            <a:grpSpLocks/>
          </p:cNvGrpSpPr>
          <p:nvPr/>
        </p:nvGrpSpPr>
        <p:grpSpPr bwMode="auto">
          <a:xfrm>
            <a:off x="2485397" y="890080"/>
            <a:ext cx="1033650" cy="1031701"/>
            <a:chOff x="4216906" y="4857744"/>
            <a:chExt cx="713232" cy="713231"/>
          </a:xfrm>
          <a:solidFill>
            <a:srgbClr val="C00000"/>
          </a:solidFill>
        </p:grpSpPr>
        <p:sp>
          <p:nvSpPr>
            <p:cNvPr id="3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grpSp>
          <p:nvGrpSpPr>
            <p:cNvPr id="37" name="Gruppe 67"/>
            <p:cNvGrpSpPr/>
            <p:nvPr/>
          </p:nvGrpSpPr>
          <p:grpSpPr bwMode="auto">
            <a:xfrm>
              <a:off x="4370796" y="5028441"/>
              <a:ext cx="405456" cy="371850"/>
              <a:chOff x="355442" y="4350695"/>
              <a:chExt cx="900893" cy="825896"/>
            </a:xfrm>
            <a:grpFill/>
          </p:grpSpPr>
          <p:sp>
            <p:nvSpPr>
              <p:cNvPr id="3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444" dirty="0">
                  <a:solidFill>
                    <a:schemeClr val="bg1"/>
                  </a:solidFill>
                  <a:latin typeface="微软雅黑" pitchFamily="34" charset="-122"/>
                  <a:ea typeface="微软雅黑" pitchFamily="34" charset="-122"/>
                </a:endParaRPr>
              </a:p>
            </p:txBody>
          </p:sp>
          <p:sp>
            <p:nvSpPr>
              <p:cNvPr id="3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444" dirty="0">
                  <a:solidFill>
                    <a:schemeClr val="bg1"/>
                  </a:solidFill>
                  <a:latin typeface="微软雅黑" pitchFamily="34" charset="-122"/>
                  <a:ea typeface="微软雅黑" pitchFamily="34" charset="-122"/>
                </a:endParaRPr>
              </a:p>
            </p:txBody>
          </p:sp>
        </p:grpSp>
      </p:grpSp>
      <p:grpSp>
        <p:nvGrpSpPr>
          <p:cNvPr id="40" name="Group 139"/>
          <p:cNvGrpSpPr>
            <a:grpSpLocks/>
          </p:cNvGrpSpPr>
          <p:nvPr/>
        </p:nvGrpSpPr>
        <p:grpSpPr bwMode="auto">
          <a:xfrm>
            <a:off x="4727275" y="4790879"/>
            <a:ext cx="1031351" cy="1034000"/>
            <a:chOff x="5765300" y="4002787"/>
            <a:chExt cx="713233" cy="713232"/>
          </a:xfrm>
          <a:solidFill>
            <a:schemeClr val="accent6">
              <a:lumMod val="50000"/>
            </a:schemeClr>
          </a:solidFill>
        </p:grpSpPr>
        <p:sp>
          <p:nvSpPr>
            <p:cNvPr id="41" name="Donut 34"/>
            <p:cNvSpPr>
              <a:spLocks noChangeArrowheads="1"/>
            </p:cNvSpPr>
            <p:nvPr/>
          </p:nvSpPr>
          <p:spPr bwMode="auto">
            <a:xfrm>
              <a:off x="5764782" y="4003135"/>
              <a:ext cx="714189" cy="71247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grpSp>
          <p:nvGrpSpPr>
            <p:cNvPr id="42" name="Gruppe 344"/>
            <p:cNvGrpSpPr>
              <a:grpSpLocks/>
            </p:cNvGrpSpPr>
            <p:nvPr/>
          </p:nvGrpSpPr>
          <p:grpSpPr bwMode="auto">
            <a:xfrm>
              <a:off x="6014540" y="4178404"/>
              <a:ext cx="214736" cy="361996"/>
              <a:chOff x="2114233" y="1516380"/>
              <a:chExt cx="263525" cy="444500"/>
            </a:xfrm>
            <a:grpFill/>
          </p:grpSpPr>
          <p:sp>
            <p:nvSpPr>
              <p:cNvPr id="43" name="Freeform 15"/>
              <p:cNvSpPr>
                <a:spLocks noEditPoints="1"/>
              </p:cNvSpPr>
              <p:nvPr/>
            </p:nvSpPr>
            <p:spPr bwMode="auto">
              <a:xfrm>
                <a:off x="2113770" y="1516292"/>
                <a:ext cx="264374"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sp>
            <p:nvSpPr>
              <p:cNvPr id="44" name="Freeform 16"/>
              <p:cNvSpPr>
                <a:spLocks noEditPoints="1"/>
              </p:cNvSpPr>
              <p:nvPr/>
            </p:nvSpPr>
            <p:spPr bwMode="auto">
              <a:xfrm>
                <a:off x="2135322" y="1557883"/>
                <a:ext cx="221270"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sp>
            <p:nvSpPr>
              <p:cNvPr id="45" name="Freeform 17"/>
              <p:cNvSpPr>
                <a:spLocks/>
              </p:cNvSpPr>
              <p:nvPr/>
            </p:nvSpPr>
            <p:spPr bwMode="auto">
              <a:xfrm>
                <a:off x="2171242" y="1666881"/>
                <a:ext cx="149429"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grpSp>
      </p:grpSp>
      <p:grpSp>
        <p:nvGrpSpPr>
          <p:cNvPr id="46" name="Group 131"/>
          <p:cNvGrpSpPr>
            <a:grpSpLocks/>
          </p:cNvGrpSpPr>
          <p:nvPr/>
        </p:nvGrpSpPr>
        <p:grpSpPr bwMode="auto">
          <a:xfrm>
            <a:off x="3778614" y="1181071"/>
            <a:ext cx="1031351" cy="1031701"/>
            <a:chOff x="5109858" y="1508172"/>
            <a:chExt cx="713017" cy="712887"/>
          </a:xfrm>
          <a:solidFill>
            <a:srgbClr val="C00000"/>
          </a:solidFill>
        </p:grpSpPr>
        <p:sp>
          <p:nvSpPr>
            <p:cNvPr id="47" name="Donut 12"/>
            <p:cNvSpPr>
              <a:spLocks noChangeArrowheads="1"/>
            </p:cNvSpPr>
            <p:nvPr/>
          </p:nvSpPr>
          <p:spPr bwMode="auto">
            <a:xfrm flipV="1">
              <a:off x="5109858"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sp>
          <p:nvSpPr>
            <p:cNvPr id="48"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grpSp>
      <p:grpSp>
        <p:nvGrpSpPr>
          <p:cNvPr id="49" name="Group 132"/>
          <p:cNvGrpSpPr>
            <a:grpSpLocks/>
          </p:cNvGrpSpPr>
          <p:nvPr/>
        </p:nvGrpSpPr>
        <p:grpSpPr bwMode="auto">
          <a:xfrm>
            <a:off x="4727273" y="2097888"/>
            <a:ext cx="1031351" cy="1034000"/>
            <a:chOff x="5765300" y="2141983"/>
            <a:chExt cx="713233" cy="713232"/>
          </a:xfrm>
          <a:solidFill>
            <a:srgbClr val="C00000"/>
          </a:solidFill>
        </p:grpSpPr>
        <p:sp>
          <p:nvSpPr>
            <p:cNvPr id="50"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sp>
          <p:nvSpPr>
            <p:cNvPr id="51"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grpSp>
      <p:grpSp>
        <p:nvGrpSpPr>
          <p:cNvPr id="52" name="Group 133"/>
          <p:cNvGrpSpPr>
            <a:grpSpLocks/>
          </p:cNvGrpSpPr>
          <p:nvPr/>
        </p:nvGrpSpPr>
        <p:grpSpPr bwMode="auto">
          <a:xfrm>
            <a:off x="5058043" y="3435187"/>
            <a:ext cx="1031351" cy="1031700"/>
            <a:chOff x="5993893" y="3065525"/>
            <a:chExt cx="713232" cy="713232"/>
          </a:xfrm>
          <a:solidFill>
            <a:srgbClr val="FFFFFF">
              <a:lumMod val="65000"/>
            </a:srgbClr>
          </a:solidFill>
        </p:grpSpPr>
        <p:sp>
          <p:nvSpPr>
            <p:cNvPr id="53"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sp>
          <p:nvSpPr>
            <p:cNvPr id="54"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grpSp>
      <p:grpSp>
        <p:nvGrpSpPr>
          <p:cNvPr id="55" name="组合 54"/>
          <p:cNvGrpSpPr/>
          <p:nvPr/>
        </p:nvGrpSpPr>
        <p:grpSpPr>
          <a:xfrm>
            <a:off x="1414998" y="2385239"/>
            <a:ext cx="3174387" cy="3174885"/>
            <a:chOff x="2834573" y="2016125"/>
            <a:chExt cx="2976562" cy="2976563"/>
          </a:xfrm>
        </p:grpSpPr>
        <p:grpSp>
          <p:nvGrpSpPr>
            <p:cNvPr id="56" name="Group 61"/>
            <p:cNvGrpSpPr>
              <a:grpSpLocks/>
            </p:cNvGrpSpPr>
            <p:nvPr/>
          </p:nvGrpSpPr>
          <p:grpSpPr bwMode="auto">
            <a:xfrm>
              <a:off x="3449185" y="2716129"/>
              <a:ext cx="1699392" cy="1555361"/>
              <a:chOff x="2086933" y="1918208"/>
              <a:chExt cx="551076" cy="504278"/>
            </a:xfrm>
          </p:grpSpPr>
          <p:sp>
            <p:nvSpPr>
              <p:cNvPr id="58" name="Freeform 26"/>
              <p:cNvSpPr>
                <a:spLocks noEditPoints="1"/>
              </p:cNvSpPr>
              <p:nvPr/>
            </p:nvSpPr>
            <p:spPr bwMode="auto">
              <a:xfrm>
                <a:off x="2086852" y="1918235"/>
                <a:ext cx="357780" cy="359259"/>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444" dirty="0">
                  <a:solidFill>
                    <a:schemeClr val="bg1"/>
                  </a:solidFill>
                  <a:latin typeface="微软雅黑" pitchFamily="34" charset="-122"/>
                  <a:ea typeface="微软雅黑" pitchFamily="34" charset="-122"/>
                </a:endParaRPr>
              </a:p>
            </p:txBody>
          </p:sp>
          <p:sp>
            <p:nvSpPr>
              <p:cNvPr id="59" name="Freeform 27"/>
              <p:cNvSpPr>
                <a:spLocks noEditPoints="1"/>
              </p:cNvSpPr>
              <p:nvPr/>
            </p:nvSpPr>
            <p:spPr bwMode="auto">
              <a:xfrm>
                <a:off x="2383372" y="2166834"/>
                <a:ext cx="254822" cy="2558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444" dirty="0">
                  <a:solidFill>
                    <a:schemeClr val="bg1"/>
                  </a:solidFill>
                  <a:latin typeface="微软雅黑" pitchFamily="34" charset="-122"/>
                  <a:ea typeface="微软雅黑" pitchFamily="34" charset="-122"/>
                </a:endParaRPr>
              </a:p>
            </p:txBody>
          </p:sp>
        </p:grpSp>
        <p:sp>
          <p:nvSpPr>
            <p:cNvPr id="57" name="Donut 8"/>
            <p:cNvSpPr>
              <a:spLocks noChangeArrowheads="1"/>
            </p:cNvSpPr>
            <p:nvPr/>
          </p:nvSpPr>
          <p:spPr bwMode="auto">
            <a:xfrm>
              <a:off x="2834573" y="2016125"/>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grpSp>
      <p:sp>
        <p:nvSpPr>
          <p:cNvPr id="61" name="Rektangel 76"/>
          <p:cNvSpPr>
            <a:spLocks noChangeArrowheads="1"/>
          </p:cNvSpPr>
          <p:nvPr/>
        </p:nvSpPr>
        <p:spPr bwMode="auto">
          <a:xfrm>
            <a:off x="2053038" y="3576603"/>
            <a:ext cx="1943260" cy="748081"/>
          </a:xfrm>
          <a:prstGeom prst="rect">
            <a:avLst/>
          </a:prstGeom>
          <a:noFill/>
          <a:ln w="9525">
            <a:noFill/>
            <a:miter lim="800000"/>
            <a:headEnd/>
            <a:tailEnd/>
          </a:ln>
        </p:spPr>
        <p:txBody>
          <a:bodyPr lIns="97464" tIns="48732" rIns="97464" bIns="48732">
            <a:spAutoFit/>
          </a:bodyPr>
          <a:lstStyle/>
          <a:p>
            <a:pPr algn="ctr"/>
            <a:r>
              <a:rPr lang="zh-CN" altLang="en-US" sz="2111" b="1" dirty="0">
                <a:latin typeface="微软雅黑" pitchFamily="34" charset="-122"/>
                <a:ea typeface="微软雅黑" pitchFamily="34" charset="-122"/>
              </a:rPr>
              <a:t>认真贯彻落实两学一做</a:t>
            </a:r>
            <a:endParaRPr lang="da-DK" sz="2111" b="1" dirty="0">
              <a:latin typeface="微软雅黑" pitchFamily="34" charset="-122"/>
              <a:ea typeface="微软雅黑" pitchFamily="34" charset="-122"/>
            </a:endParaRPr>
          </a:p>
        </p:txBody>
      </p:sp>
      <p:pic>
        <p:nvPicPr>
          <p:cNvPr id="32" name="图片 31"/>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34" name="图片 33"/>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62"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“两学一做”学习教育的第一个“学”</a:t>
            </a:r>
          </a:p>
        </p:txBody>
      </p:sp>
      <p:pic>
        <p:nvPicPr>
          <p:cNvPr id="2" name="图片 1"/>
          <p:cNvPicPr>
            <a:picLocks noChangeAspect="1"/>
          </p:cNvPicPr>
          <p:nvPr/>
        </p:nvPicPr>
        <p:blipFill rotWithShape="1">
          <a:blip r:embed="rId6" cstate="email">
            <a:extLst>
              <a:ext uri="{28A0092B-C50C-407E-A947-70E740481C1C}">
                <a14:useLocalDpi xmlns:a14="http://schemas.microsoft.com/office/drawing/2010/main" xmlns=""/>
              </a:ext>
            </a:extLst>
          </a:blip>
          <a:srcRect b="6842"/>
          <a:stretch/>
        </p:blipFill>
        <p:spPr>
          <a:xfrm>
            <a:off x="6425333" y="1926100"/>
            <a:ext cx="5546057" cy="3446072"/>
          </a:xfrm>
          <a:prstGeom prst="rect">
            <a:avLst/>
          </a:prstGeom>
        </p:spPr>
      </p:pic>
    </p:spTree>
    <p:extLst>
      <p:ext uri="{BB962C8B-B14F-4D97-AF65-F5344CB8AC3E}">
        <p14:creationId xmlns:p14="http://schemas.microsoft.com/office/powerpoint/2010/main" xmlns="" val="3382145496"/>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2000"/>
                                            <p:tgtEl>
                                              <p:spTgt spid="34"/>
                                            </p:tgtEl>
                                          </p:cBhvr>
                                        </p:animEffect>
                                      </p:childTnLst>
                                    </p:cTn>
                                  </p:par>
                                  <p:par>
                                    <p:cTn id="8" presetID="22" presetClass="entr" presetSubtype="8"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42"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14:bounceEnd="52000">
                                          <p:cBhvr additive="base">
                                            <p:cTn id="19" dur="500" fill="hold"/>
                                            <p:tgtEl>
                                              <p:spTgt spid="62"/>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62"/>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3"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
                                            <p:tgtEl>
                                              <p:spTgt spid="55"/>
                                            </p:tgtEl>
                                          </p:cBhvr>
                                        </p:animEffect>
                                        <p:anim calcmode="lin" valueType="num">
                                          <p:cBhvr>
                                            <p:cTn id="25" dur="400" fill="hold"/>
                                            <p:tgtEl>
                                              <p:spTgt spid="55"/>
                                            </p:tgtEl>
                                            <p:attrNameLst>
                                              <p:attrName>ppt_x</p:attrName>
                                            </p:attrNameLst>
                                          </p:cBhvr>
                                          <p:tavLst>
                                            <p:tav tm="0">
                                              <p:val>
                                                <p:strVal val="#ppt_x"/>
                                              </p:val>
                                            </p:tav>
                                            <p:tav tm="100000">
                                              <p:val>
                                                <p:strVal val="#ppt_x"/>
                                              </p:val>
                                            </p:tav>
                                          </p:tavLst>
                                        </p:anim>
                                        <p:anim calcmode="lin" valueType="num">
                                          <p:cBhvr>
                                            <p:cTn id="26" dur="400" fill="hold"/>
                                            <p:tgtEl>
                                              <p:spTgt spid="55"/>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9" fill="hold">
                                <p:stCondLst>
                                  <p:cond delay="3500"/>
                                </p:stCondLst>
                                <p:childTnLst>
                                  <p:par>
                                    <p:cTn id="30" presetID="15" presetClass="entr" presetSubtype="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1000" fill="hold"/>
                                            <p:tgtEl>
                                              <p:spTgt spid="35"/>
                                            </p:tgtEl>
                                            <p:attrNameLst>
                                              <p:attrName>ppt_w</p:attrName>
                                            </p:attrNameLst>
                                          </p:cBhvr>
                                          <p:tavLst>
                                            <p:tav tm="0">
                                              <p:val>
                                                <p:fltVal val="0"/>
                                              </p:val>
                                            </p:tav>
                                            <p:tav tm="100000">
                                              <p:val>
                                                <p:strVal val="#ppt_w"/>
                                              </p:val>
                                            </p:tav>
                                          </p:tavLst>
                                        </p:anim>
                                        <p:anim calcmode="lin" valueType="num">
                                          <p:cBhvr>
                                            <p:cTn id="33" dur="1000" fill="hold"/>
                                            <p:tgtEl>
                                              <p:spTgt spid="35"/>
                                            </p:tgtEl>
                                            <p:attrNameLst>
                                              <p:attrName>ppt_h</p:attrName>
                                            </p:attrNameLst>
                                          </p:cBhvr>
                                          <p:tavLst>
                                            <p:tav tm="0">
                                              <p:val>
                                                <p:fltVal val="0"/>
                                              </p:val>
                                            </p:tav>
                                            <p:tav tm="100000">
                                              <p:val>
                                                <p:strVal val="#ppt_h"/>
                                              </p:val>
                                            </p:tav>
                                          </p:tavLst>
                                        </p:anim>
                                        <p:anim calcmode="lin" valueType="num">
                                          <p:cBhvr>
                                            <p:cTn id="34"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5"/>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200"/>
                                      </p:stCondLst>
                                      <p:childTnLst>
                                        <p:set>
                                          <p:cBhvr>
                                            <p:cTn id="37" dur="1" fill="hold">
                                              <p:stCondLst>
                                                <p:cond delay="0"/>
                                              </p:stCondLst>
                                            </p:cTn>
                                            <p:tgtEl>
                                              <p:spTgt spid="46"/>
                                            </p:tgtEl>
                                            <p:attrNameLst>
                                              <p:attrName>style.visibility</p:attrName>
                                            </p:attrNameLst>
                                          </p:cBhvr>
                                          <p:to>
                                            <p:strVal val="visible"/>
                                          </p:to>
                                        </p:set>
                                        <p:anim calcmode="lin" valueType="num">
                                          <p:cBhvr>
                                            <p:cTn id="38" dur="1000" fill="hold"/>
                                            <p:tgtEl>
                                              <p:spTgt spid="46"/>
                                            </p:tgtEl>
                                            <p:attrNameLst>
                                              <p:attrName>ppt_w</p:attrName>
                                            </p:attrNameLst>
                                          </p:cBhvr>
                                          <p:tavLst>
                                            <p:tav tm="0">
                                              <p:val>
                                                <p:fltVal val="0"/>
                                              </p:val>
                                            </p:tav>
                                            <p:tav tm="100000">
                                              <p:val>
                                                <p:strVal val="#ppt_w"/>
                                              </p:val>
                                            </p:tav>
                                          </p:tavLst>
                                        </p:anim>
                                        <p:anim calcmode="lin" valueType="num">
                                          <p:cBhvr>
                                            <p:cTn id="39" dur="1000" fill="hold"/>
                                            <p:tgtEl>
                                              <p:spTgt spid="46"/>
                                            </p:tgtEl>
                                            <p:attrNameLst>
                                              <p:attrName>ppt_h</p:attrName>
                                            </p:attrNameLst>
                                          </p:cBhvr>
                                          <p:tavLst>
                                            <p:tav tm="0">
                                              <p:val>
                                                <p:fltVal val="0"/>
                                              </p:val>
                                            </p:tav>
                                            <p:tav tm="100000">
                                              <p:val>
                                                <p:strVal val="#ppt_h"/>
                                              </p:val>
                                            </p:tav>
                                          </p:tavLst>
                                        </p:anim>
                                        <p:anim calcmode="lin" valueType="num">
                                          <p:cBhvr>
                                            <p:cTn id="40"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46"/>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400"/>
                                      </p:stCondLst>
                                      <p:childTnLst>
                                        <p:set>
                                          <p:cBhvr>
                                            <p:cTn id="43" dur="1" fill="hold">
                                              <p:stCondLst>
                                                <p:cond delay="0"/>
                                              </p:stCondLst>
                                            </p:cTn>
                                            <p:tgtEl>
                                              <p:spTgt spid="49"/>
                                            </p:tgtEl>
                                            <p:attrNameLst>
                                              <p:attrName>style.visibility</p:attrName>
                                            </p:attrNameLst>
                                          </p:cBhvr>
                                          <p:to>
                                            <p:strVal val="visible"/>
                                          </p:to>
                                        </p:set>
                                        <p:anim calcmode="lin" valueType="num">
                                          <p:cBhvr>
                                            <p:cTn id="44" dur="1000" fill="hold"/>
                                            <p:tgtEl>
                                              <p:spTgt spid="49"/>
                                            </p:tgtEl>
                                            <p:attrNameLst>
                                              <p:attrName>ppt_w</p:attrName>
                                            </p:attrNameLst>
                                          </p:cBhvr>
                                          <p:tavLst>
                                            <p:tav tm="0">
                                              <p:val>
                                                <p:fltVal val="0"/>
                                              </p:val>
                                            </p:tav>
                                            <p:tav tm="100000">
                                              <p:val>
                                                <p:strVal val="#ppt_w"/>
                                              </p:val>
                                            </p:tav>
                                          </p:tavLst>
                                        </p:anim>
                                        <p:anim calcmode="lin" valueType="num">
                                          <p:cBhvr>
                                            <p:cTn id="45" dur="1000" fill="hold"/>
                                            <p:tgtEl>
                                              <p:spTgt spid="49"/>
                                            </p:tgtEl>
                                            <p:attrNameLst>
                                              <p:attrName>ppt_h</p:attrName>
                                            </p:attrNameLst>
                                          </p:cBhvr>
                                          <p:tavLst>
                                            <p:tav tm="0">
                                              <p:val>
                                                <p:fltVal val="0"/>
                                              </p:val>
                                            </p:tav>
                                            <p:tav tm="100000">
                                              <p:val>
                                                <p:strVal val="#ppt_h"/>
                                              </p:val>
                                            </p:tav>
                                          </p:tavLst>
                                        </p:anim>
                                        <p:anim calcmode="lin" valueType="num">
                                          <p:cBhvr>
                                            <p:cTn id="46"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9"/>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p:cTn id="50" dur="1000" fill="hold"/>
                                            <p:tgtEl>
                                              <p:spTgt spid="52"/>
                                            </p:tgtEl>
                                            <p:attrNameLst>
                                              <p:attrName>ppt_w</p:attrName>
                                            </p:attrNameLst>
                                          </p:cBhvr>
                                          <p:tavLst>
                                            <p:tav tm="0">
                                              <p:val>
                                                <p:fltVal val="0"/>
                                              </p:val>
                                            </p:tav>
                                            <p:tav tm="100000">
                                              <p:val>
                                                <p:strVal val="#ppt_w"/>
                                              </p:val>
                                            </p:tav>
                                          </p:tavLst>
                                        </p:anim>
                                        <p:anim calcmode="lin" valueType="num">
                                          <p:cBhvr>
                                            <p:cTn id="51" dur="1000" fill="hold"/>
                                            <p:tgtEl>
                                              <p:spTgt spid="52"/>
                                            </p:tgtEl>
                                            <p:attrNameLst>
                                              <p:attrName>ppt_h</p:attrName>
                                            </p:attrNameLst>
                                          </p:cBhvr>
                                          <p:tavLst>
                                            <p:tav tm="0">
                                              <p:val>
                                                <p:fltVal val="0"/>
                                              </p:val>
                                            </p:tav>
                                            <p:tav tm="100000">
                                              <p:val>
                                                <p:strVal val="#ppt_h"/>
                                              </p:val>
                                            </p:tav>
                                          </p:tavLst>
                                        </p:anim>
                                        <p:anim calcmode="lin" valueType="num">
                                          <p:cBhvr>
                                            <p:cTn id="52"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52"/>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nodeType="withEffect">
                                      <p:stCondLst>
                                        <p:cond delay="600"/>
                                      </p:stCondLst>
                                      <p:childTnLst>
                                        <p:set>
                                          <p:cBhvr>
                                            <p:cTn id="55" dur="1" fill="hold">
                                              <p:stCondLst>
                                                <p:cond delay="0"/>
                                              </p:stCondLst>
                                            </p:cTn>
                                            <p:tgtEl>
                                              <p:spTgt spid="40"/>
                                            </p:tgtEl>
                                            <p:attrNameLst>
                                              <p:attrName>style.visibility</p:attrName>
                                            </p:attrNameLst>
                                          </p:cBhvr>
                                          <p:to>
                                            <p:strVal val="visible"/>
                                          </p:to>
                                        </p:set>
                                        <p:anim calcmode="lin" valueType="num">
                                          <p:cBhvr>
                                            <p:cTn id="56" dur="1000" fill="hold"/>
                                            <p:tgtEl>
                                              <p:spTgt spid="40"/>
                                            </p:tgtEl>
                                            <p:attrNameLst>
                                              <p:attrName>ppt_w</p:attrName>
                                            </p:attrNameLst>
                                          </p:cBhvr>
                                          <p:tavLst>
                                            <p:tav tm="0">
                                              <p:val>
                                                <p:fltVal val="0"/>
                                              </p:val>
                                            </p:tav>
                                            <p:tav tm="100000">
                                              <p:val>
                                                <p:strVal val="#ppt_w"/>
                                              </p:val>
                                            </p:tav>
                                          </p:tavLst>
                                        </p:anim>
                                        <p:anim calcmode="lin" valueType="num">
                                          <p:cBhvr>
                                            <p:cTn id="57" dur="1000" fill="hold"/>
                                            <p:tgtEl>
                                              <p:spTgt spid="40"/>
                                            </p:tgtEl>
                                            <p:attrNameLst>
                                              <p:attrName>ppt_h</p:attrName>
                                            </p:attrNameLst>
                                          </p:cBhvr>
                                          <p:tavLst>
                                            <p:tav tm="0">
                                              <p:val>
                                                <p:fltVal val="0"/>
                                              </p:val>
                                            </p:tav>
                                            <p:tav tm="100000">
                                              <p:val>
                                                <p:strVal val="#ppt_h"/>
                                              </p:val>
                                            </p:tav>
                                          </p:tavLst>
                                        </p:anim>
                                        <p:anim calcmode="lin" valueType="num">
                                          <p:cBhvr>
                                            <p:cTn id="58"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51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61"/>
                                            </p:tgtEl>
                                            <p:attrNameLst>
                                              <p:attrName>ppt_y</p:attrName>
                                            </p:attrNameLst>
                                          </p:cBhvr>
                                          <p:tavLst>
                                            <p:tav tm="0">
                                              <p:val>
                                                <p:strVal val="#ppt_y"/>
                                              </p:val>
                                            </p:tav>
                                            <p:tav tm="100000">
                                              <p:val>
                                                <p:strVal val="#ppt_y"/>
                                              </p:val>
                                            </p:tav>
                                          </p:tavLst>
                                        </p:anim>
                                        <p:anim calcmode="lin" valueType="num">
                                          <p:cBhvr>
                                            <p:cTn id="65"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61"/>
                                            </p:tgtEl>
                                          </p:cBhvr>
                                        </p:animEffect>
                                      </p:childTnLst>
                                    </p:cTn>
                                  </p:par>
                                  <p:par>
                                    <p:cTn id="68" presetID="53" presetClass="entr" presetSubtype="16"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 calcmode="lin" valueType="num">
                                          <p:cBhvr>
                                            <p:cTn id="70" dur="500" fill="hold"/>
                                            <p:tgtEl>
                                              <p:spTgt spid="2"/>
                                            </p:tgtEl>
                                            <p:attrNameLst>
                                              <p:attrName>ppt_w</p:attrName>
                                            </p:attrNameLst>
                                          </p:cBhvr>
                                          <p:tavLst>
                                            <p:tav tm="0">
                                              <p:val>
                                                <p:fltVal val="0"/>
                                              </p:val>
                                            </p:tav>
                                            <p:tav tm="100000">
                                              <p:val>
                                                <p:strVal val="#ppt_w"/>
                                              </p:val>
                                            </p:tav>
                                          </p:tavLst>
                                        </p:anim>
                                        <p:anim calcmode="lin" valueType="num">
                                          <p:cBhvr>
                                            <p:cTn id="71" dur="500" fill="hold"/>
                                            <p:tgtEl>
                                              <p:spTgt spid="2"/>
                                            </p:tgtEl>
                                            <p:attrNameLst>
                                              <p:attrName>ppt_h</p:attrName>
                                            </p:attrNameLst>
                                          </p:cBhvr>
                                          <p:tavLst>
                                            <p:tav tm="0">
                                              <p:val>
                                                <p:fltVal val="0"/>
                                              </p:val>
                                            </p:tav>
                                            <p:tav tm="100000">
                                              <p:val>
                                                <p:strVal val="#ppt_h"/>
                                              </p:val>
                                            </p:tav>
                                          </p:tavLst>
                                        </p:anim>
                                        <p:animEffect transition="in" filter="fade">
                                          <p:cBhvr>
                                            <p:cTn id="7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2000"/>
                                            <p:tgtEl>
                                              <p:spTgt spid="34"/>
                                            </p:tgtEl>
                                          </p:cBhvr>
                                        </p:animEffect>
                                      </p:childTnLst>
                                    </p:cTn>
                                  </p:par>
                                  <p:par>
                                    <p:cTn id="8" presetID="22" presetClass="entr" presetSubtype="8"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42"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0-#ppt_w/2"/>
                                              </p:val>
                                            </p:tav>
                                            <p:tav tm="100000">
                                              <p:val>
                                                <p:strVal val="#ppt_x"/>
                                              </p:val>
                                            </p:tav>
                                          </p:tavLst>
                                        </p:anim>
                                        <p:anim calcmode="lin" valueType="num">
                                          <p:cBhvr additive="base">
                                            <p:cTn id="20" dur="500" fill="hold"/>
                                            <p:tgtEl>
                                              <p:spTgt spid="62"/>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3"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
                                            <p:tgtEl>
                                              <p:spTgt spid="55"/>
                                            </p:tgtEl>
                                          </p:cBhvr>
                                        </p:animEffect>
                                        <p:anim calcmode="lin" valueType="num">
                                          <p:cBhvr>
                                            <p:cTn id="25" dur="400" fill="hold"/>
                                            <p:tgtEl>
                                              <p:spTgt spid="55"/>
                                            </p:tgtEl>
                                            <p:attrNameLst>
                                              <p:attrName>ppt_x</p:attrName>
                                            </p:attrNameLst>
                                          </p:cBhvr>
                                          <p:tavLst>
                                            <p:tav tm="0">
                                              <p:val>
                                                <p:strVal val="#ppt_x"/>
                                              </p:val>
                                            </p:tav>
                                            <p:tav tm="100000">
                                              <p:val>
                                                <p:strVal val="#ppt_x"/>
                                              </p:val>
                                            </p:tav>
                                          </p:tavLst>
                                        </p:anim>
                                        <p:anim calcmode="lin" valueType="num">
                                          <p:cBhvr>
                                            <p:cTn id="26" dur="400" fill="hold"/>
                                            <p:tgtEl>
                                              <p:spTgt spid="55"/>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9" fill="hold">
                                <p:stCondLst>
                                  <p:cond delay="3500"/>
                                </p:stCondLst>
                                <p:childTnLst>
                                  <p:par>
                                    <p:cTn id="30" presetID="15" presetClass="entr" presetSubtype="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1000" fill="hold"/>
                                            <p:tgtEl>
                                              <p:spTgt spid="35"/>
                                            </p:tgtEl>
                                            <p:attrNameLst>
                                              <p:attrName>ppt_w</p:attrName>
                                            </p:attrNameLst>
                                          </p:cBhvr>
                                          <p:tavLst>
                                            <p:tav tm="0">
                                              <p:val>
                                                <p:fltVal val="0"/>
                                              </p:val>
                                            </p:tav>
                                            <p:tav tm="100000">
                                              <p:val>
                                                <p:strVal val="#ppt_w"/>
                                              </p:val>
                                            </p:tav>
                                          </p:tavLst>
                                        </p:anim>
                                        <p:anim calcmode="lin" valueType="num">
                                          <p:cBhvr>
                                            <p:cTn id="33" dur="1000" fill="hold"/>
                                            <p:tgtEl>
                                              <p:spTgt spid="35"/>
                                            </p:tgtEl>
                                            <p:attrNameLst>
                                              <p:attrName>ppt_h</p:attrName>
                                            </p:attrNameLst>
                                          </p:cBhvr>
                                          <p:tavLst>
                                            <p:tav tm="0">
                                              <p:val>
                                                <p:fltVal val="0"/>
                                              </p:val>
                                            </p:tav>
                                            <p:tav tm="100000">
                                              <p:val>
                                                <p:strVal val="#ppt_h"/>
                                              </p:val>
                                            </p:tav>
                                          </p:tavLst>
                                        </p:anim>
                                        <p:anim calcmode="lin" valueType="num">
                                          <p:cBhvr>
                                            <p:cTn id="34"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5"/>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200"/>
                                      </p:stCondLst>
                                      <p:childTnLst>
                                        <p:set>
                                          <p:cBhvr>
                                            <p:cTn id="37" dur="1" fill="hold">
                                              <p:stCondLst>
                                                <p:cond delay="0"/>
                                              </p:stCondLst>
                                            </p:cTn>
                                            <p:tgtEl>
                                              <p:spTgt spid="46"/>
                                            </p:tgtEl>
                                            <p:attrNameLst>
                                              <p:attrName>style.visibility</p:attrName>
                                            </p:attrNameLst>
                                          </p:cBhvr>
                                          <p:to>
                                            <p:strVal val="visible"/>
                                          </p:to>
                                        </p:set>
                                        <p:anim calcmode="lin" valueType="num">
                                          <p:cBhvr>
                                            <p:cTn id="38" dur="1000" fill="hold"/>
                                            <p:tgtEl>
                                              <p:spTgt spid="46"/>
                                            </p:tgtEl>
                                            <p:attrNameLst>
                                              <p:attrName>ppt_w</p:attrName>
                                            </p:attrNameLst>
                                          </p:cBhvr>
                                          <p:tavLst>
                                            <p:tav tm="0">
                                              <p:val>
                                                <p:fltVal val="0"/>
                                              </p:val>
                                            </p:tav>
                                            <p:tav tm="100000">
                                              <p:val>
                                                <p:strVal val="#ppt_w"/>
                                              </p:val>
                                            </p:tav>
                                          </p:tavLst>
                                        </p:anim>
                                        <p:anim calcmode="lin" valueType="num">
                                          <p:cBhvr>
                                            <p:cTn id="39" dur="1000" fill="hold"/>
                                            <p:tgtEl>
                                              <p:spTgt spid="46"/>
                                            </p:tgtEl>
                                            <p:attrNameLst>
                                              <p:attrName>ppt_h</p:attrName>
                                            </p:attrNameLst>
                                          </p:cBhvr>
                                          <p:tavLst>
                                            <p:tav tm="0">
                                              <p:val>
                                                <p:fltVal val="0"/>
                                              </p:val>
                                            </p:tav>
                                            <p:tav tm="100000">
                                              <p:val>
                                                <p:strVal val="#ppt_h"/>
                                              </p:val>
                                            </p:tav>
                                          </p:tavLst>
                                        </p:anim>
                                        <p:anim calcmode="lin" valueType="num">
                                          <p:cBhvr>
                                            <p:cTn id="40"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46"/>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400"/>
                                      </p:stCondLst>
                                      <p:childTnLst>
                                        <p:set>
                                          <p:cBhvr>
                                            <p:cTn id="43" dur="1" fill="hold">
                                              <p:stCondLst>
                                                <p:cond delay="0"/>
                                              </p:stCondLst>
                                            </p:cTn>
                                            <p:tgtEl>
                                              <p:spTgt spid="49"/>
                                            </p:tgtEl>
                                            <p:attrNameLst>
                                              <p:attrName>style.visibility</p:attrName>
                                            </p:attrNameLst>
                                          </p:cBhvr>
                                          <p:to>
                                            <p:strVal val="visible"/>
                                          </p:to>
                                        </p:set>
                                        <p:anim calcmode="lin" valueType="num">
                                          <p:cBhvr>
                                            <p:cTn id="44" dur="1000" fill="hold"/>
                                            <p:tgtEl>
                                              <p:spTgt spid="49"/>
                                            </p:tgtEl>
                                            <p:attrNameLst>
                                              <p:attrName>ppt_w</p:attrName>
                                            </p:attrNameLst>
                                          </p:cBhvr>
                                          <p:tavLst>
                                            <p:tav tm="0">
                                              <p:val>
                                                <p:fltVal val="0"/>
                                              </p:val>
                                            </p:tav>
                                            <p:tav tm="100000">
                                              <p:val>
                                                <p:strVal val="#ppt_w"/>
                                              </p:val>
                                            </p:tav>
                                          </p:tavLst>
                                        </p:anim>
                                        <p:anim calcmode="lin" valueType="num">
                                          <p:cBhvr>
                                            <p:cTn id="45" dur="1000" fill="hold"/>
                                            <p:tgtEl>
                                              <p:spTgt spid="49"/>
                                            </p:tgtEl>
                                            <p:attrNameLst>
                                              <p:attrName>ppt_h</p:attrName>
                                            </p:attrNameLst>
                                          </p:cBhvr>
                                          <p:tavLst>
                                            <p:tav tm="0">
                                              <p:val>
                                                <p:fltVal val="0"/>
                                              </p:val>
                                            </p:tav>
                                            <p:tav tm="100000">
                                              <p:val>
                                                <p:strVal val="#ppt_h"/>
                                              </p:val>
                                            </p:tav>
                                          </p:tavLst>
                                        </p:anim>
                                        <p:anim calcmode="lin" valueType="num">
                                          <p:cBhvr>
                                            <p:cTn id="46"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9"/>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p:cTn id="50" dur="1000" fill="hold"/>
                                            <p:tgtEl>
                                              <p:spTgt spid="52"/>
                                            </p:tgtEl>
                                            <p:attrNameLst>
                                              <p:attrName>ppt_w</p:attrName>
                                            </p:attrNameLst>
                                          </p:cBhvr>
                                          <p:tavLst>
                                            <p:tav tm="0">
                                              <p:val>
                                                <p:fltVal val="0"/>
                                              </p:val>
                                            </p:tav>
                                            <p:tav tm="100000">
                                              <p:val>
                                                <p:strVal val="#ppt_w"/>
                                              </p:val>
                                            </p:tav>
                                          </p:tavLst>
                                        </p:anim>
                                        <p:anim calcmode="lin" valueType="num">
                                          <p:cBhvr>
                                            <p:cTn id="51" dur="1000" fill="hold"/>
                                            <p:tgtEl>
                                              <p:spTgt spid="52"/>
                                            </p:tgtEl>
                                            <p:attrNameLst>
                                              <p:attrName>ppt_h</p:attrName>
                                            </p:attrNameLst>
                                          </p:cBhvr>
                                          <p:tavLst>
                                            <p:tav tm="0">
                                              <p:val>
                                                <p:fltVal val="0"/>
                                              </p:val>
                                            </p:tav>
                                            <p:tav tm="100000">
                                              <p:val>
                                                <p:strVal val="#ppt_h"/>
                                              </p:val>
                                            </p:tav>
                                          </p:tavLst>
                                        </p:anim>
                                        <p:anim calcmode="lin" valueType="num">
                                          <p:cBhvr>
                                            <p:cTn id="52"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52"/>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nodeType="withEffect">
                                      <p:stCondLst>
                                        <p:cond delay="600"/>
                                      </p:stCondLst>
                                      <p:childTnLst>
                                        <p:set>
                                          <p:cBhvr>
                                            <p:cTn id="55" dur="1" fill="hold">
                                              <p:stCondLst>
                                                <p:cond delay="0"/>
                                              </p:stCondLst>
                                            </p:cTn>
                                            <p:tgtEl>
                                              <p:spTgt spid="40"/>
                                            </p:tgtEl>
                                            <p:attrNameLst>
                                              <p:attrName>style.visibility</p:attrName>
                                            </p:attrNameLst>
                                          </p:cBhvr>
                                          <p:to>
                                            <p:strVal val="visible"/>
                                          </p:to>
                                        </p:set>
                                        <p:anim calcmode="lin" valueType="num">
                                          <p:cBhvr>
                                            <p:cTn id="56" dur="1000" fill="hold"/>
                                            <p:tgtEl>
                                              <p:spTgt spid="40"/>
                                            </p:tgtEl>
                                            <p:attrNameLst>
                                              <p:attrName>ppt_w</p:attrName>
                                            </p:attrNameLst>
                                          </p:cBhvr>
                                          <p:tavLst>
                                            <p:tav tm="0">
                                              <p:val>
                                                <p:fltVal val="0"/>
                                              </p:val>
                                            </p:tav>
                                            <p:tav tm="100000">
                                              <p:val>
                                                <p:strVal val="#ppt_w"/>
                                              </p:val>
                                            </p:tav>
                                          </p:tavLst>
                                        </p:anim>
                                        <p:anim calcmode="lin" valueType="num">
                                          <p:cBhvr>
                                            <p:cTn id="57" dur="1000" fill="hold"/>
                                            <p:tgtEl>
                                              <p:spTgt spid="40"/>
                                            </p:tgtEl>
                                            <p:attrNameLst>
                                              <p:attrName>ppt_h</p:attrName>
                                            </p:attrNameLst>
                                          </p:cBhvr>
                                          <p:tavLst>
                                            <p:tav tm="0">
                                              <p:val>
                                                <p:fltVal val="0"/>
                                              </p:val>
                                            </p:tav>
                                            <p:tav tm="100000">
                                              <p:val>
                                                <p:strVal val="#ppt_h"/>
                                              </p:val>
                                            </p:tav>
                                          </p:tavLst>
                                        </p:anim>
                                        <p:anim calcmode="lin" valueType="num">
                                          <p:cBhvr>
                                            <p:cTn id="58"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51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61"/>
                                            </p:tgtEl>
                                            <p:attrNameLst>
                                              <p:attrName>style.visibility</p:attrName>
                                            </p:attrNameLst>
                                          </p:cBhvr>
                                          <p:to>
                                            <p:strVal val="visible"/>
                                          </p:to>
                                        </p:set>
                                        <p:anim calcmode="lin" valueType="num">
                                          <p:cBhvr>
                                            <p:cTn id="63"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61"/>
                                            </p:tgtEl>
                                            <p:attrNameLst>
                                              <p:attrName>ppt_y</p:attrName>
                                            </p:attrNameLst>
                                          </p:cBhvr>
                                          <p:tavLst>
                                            <p:tav tm="0">
                                              <p:val>
                                                <p:strVal val="#ppt_y"/>
                                              </p:val>
                                            </p:tav>
                                            <p:tav tm="100000">
                                              <p:val>
                                                <p:strVal val="#ppt_y"/>
                                              </p:val>
                                            </p:tav>
                                          </p:tavLst>
                                        </p:anim>
                                        <p:anim calcmode="lin" valueType="num">
                                          <p:cBhvr>
                                            <p:cTn id="65"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61"/>
                                            </p:tgtEl>
                                          </p:cBhvr>
                                        </p:animEffect>
                                      </p:childTnLst>
                                    </p:cTn>
                                  </p:par>
                                  <p:par>
                                    <p:cTn id="68" presetID="53" presetClass="entr" presetSubtype="16"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 calcmode="lin" valueType="num">
                                          <p:cBhvr>
                                            <p:cTn id="70" dur="500" fill="hold"/>
                                            <p:tgtEl>
                                              <p:spTgt spid="2"/>
                                            </p:tgtEl>
                                            <p:attrNameLst>
                                              <p:attrName>ppt_w</p:attrName>
                                            </p:attrNameLst>
                                          </p:cBhvr>
                                          <p:tavLst>
                                            <p:tav tm="0">
                                              <p:val>
                                                <p:fltVal val="0"/>
                                              </p:val>
                                            </p:tav>
                                            <p:tav tm="100000">
                                              <p:val>
                                                <p:strVal val="#ppt_w"/>
                                              </p:val>
                                            </p:tav>
                                          </p:tavLst>
                                        </p:anim>
                                        <p:anim calcmode="lin" valueType="num">
                                          <p:cBhvr>
                                            <p:cTn id="71" dur="500" fill="hold"/>
                                            <p:tgtEl>
                                              <p:spTgt spid="2"/>
                                            </p:tgtEl>
                                            <p:attrNameLst>
                                              <p:attrName>ppt_h</p:attrName>
                                            </p:attrNameLst>
                                          </p:cBhvr>
                                          <p:tavLst>
                                            <p:tav tm="0">
                                              <p:val>
                                                <p:fltVal val="0"/>
                                              </p:val>
                                            </p:tav>
                                            <p:tav tm="100000">
                                              <p:val>
                                                <p:strVal val="#ppt_h"/>
                                              </p:val>
                                            </p:tav>
                                          </p:tavLst>
                                        </p:anim>
                                        <p:animEffect transition="in" filter="fade">
                                          <p:cBhvr>
                                            <p:cTn id="7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椭圆 5"/>
          <p:cNvSpPr/>
          <p:nvPr/>
        </p:nvSpPr>
        <p:spPr bwMode="auto">
          <a:xfrm>
            <a:off x="4480402" y="1896725"/>
            <a:ext cx="3900688" cy="3901298"/>
          </a:xfrm>
          <a:prstGeom prst="ellipse">
            <a:avLst/>
          </a:prstGeom>
          <a:ln w="15875" cap="rnd">
            <a:solidFill>
              <a:srgbClr val="76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84403">
              <a:defRPr/>
            </a:pPr>
            <a:endParaRPr lang="zh-CN" altLang="zh-CN" sz="2333" dirty="0">
              <a:solidFill>
                <a:schemeClr val="tx1"/>
              </a:solidFill>
              <a:ea typeface="微软雅黑" pitchFamily="34" charset="-122"/>
            </a:endParaRPr>
          </a:p>
        </p:txBody>
      </p:sp>
      <p:grpSp>
        <p:nvGrpSpPr>
          <p:cNvPr id="4" name="组合 3"/>
          <p:cNvGrpSpPr/>
          <p:nvPr/>
        </p:nvGrpSpPr>
        <p:grpSpPr>
          <a:xfrm>
            <a:off x="4664937" y="2081296"/>
            <a:ext cx="3531612" cy="3532164"/>
            <a:chOff x="4302944" y="2681568"/>
            <a:chExt cx="3178626" cy="3179123"/>
          </a:xfrm>
        </p:grpSpPr>
        <p:sp>
          <p:nvSpPr>
            <p:cNvPr id="7" name="任意多边形 6"/>
            <p:cNvSpPr/>
            <p:nvPr/>
          </p:nvSpPr>
          <p:spPr bwMode="auto">
            <a:xfrm>
              <a:off x="4763129" y="2681568"/>
              <a:ext cx="2258257" cy="685813"/>
            </a:xfrm>
            <a:custGeom>
              <a:avLst/>
              <a:gdLst>
                <a:gd name="connsiteX0" fmla="*/ 1304176 w 2608353"/>
                <a:gd name="connsiteY0" fmla="*/ 0 h 792832"/>
                <a:gd name="connsiteX1" fmla="*/ 2603094 w 2608353"/>
                <a:gd name="connsiteY1" fmla="*/ 538030 h 792832"/>
                <a:gd name="connsiteX2" fmla="*/ 2608353 w 2608353"/>
                <a:gd name="connsiteY2" fmla="*/ 543815 h 792832"/>
                <a:gd name="connsiteX3" fmla="*/ 2602175 w 2608353"/>
                <a:gd name="connsiteY3" fmla="*/ 547882 h 792832"/>
                <a:gd name="connsiteX4" fmla="*/ 1304176 w 2608353"/>
                <a:gd name="connsiteY4" fmla="*/ 792832 h 792832"/>
                <a:gd name="connsiteX5" fmla="*/ 6177 w 2608353"/>
                <a:gd name="connsiteY5" fmla="*/ 547882 h 792832"/>
                <a:gd name="connsiteX6" fmla="*/ 0 w 2608353"/>
                <a:gd name="connsiteY6" fmla="*/ 543815 h 792832"/>
                <a:gd name="connsiteX7" fmla="*/ 5258 w 2608353"/>
                <a:gd name="connsiteY7" fmla="*/ 538030 h 792832"/>
                <a:gd name="connsiteX8" fmla="*/ 1304176 w 2608353"/>
                <a:gd name="connsiteY8" fmla="*/ 0 h 792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8353" h="792832">
                  <a:moveTo>
                    <a:pt x="1304176" y="0"/>
                  </a:moveTo>
                  <a:cubicBezTo>
                    <a:pt x="1811435" y="0"/>
                    <a:pt x="2270672" y="205608"/>
                    <a:pt x="2603094" y="538030"/>
                  </a:cubicBezTo>
                  <a:lnTo>
                    <a:pt x="2608353" y="543815"/>
                  </a:lnTo>
                  <a:lnTo>
                    <a:pt x="2602175" y="547882"/>
                  </a:lnTo>
                  <a:cubicBezTo>
                    <a:pt x="2352203" y="693785"/>
                    <a:pt x="1864670" y="792832"/>
                    <a:pt x="1304176" y="792832"/>
                  </a:cubicBezTo>
                  <a:cubicBezTo>
                    <a:pt x="743683" y="792832"/>
                    <a:pt x="256150" y="693785"/>
                    <a:pt x="6177" y="547882"/>
                  </a:cubicBezTo>
                  <a:lnTo>
                    <a:pt x="0" y="543815"/>
                  </a:lnTo>
                  <a:lnTo>
                    <a:pt x="5258" y="538030"/>
                  </a:lnTo>
                  <a:cubicBezTo>
                    <a:pt x="337680" y="205608"/>
                    <a:pt x="796917" y="0"/>
                    <a:pt x="1304176" y="0"/>
                  </a:cubicBezTo>
                  <a:close/>
                </a:path>
              </a:pathLst>
            </a:custGeom>
            <a:solidFill>
              <a:srgbClr val="FCA3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ea typeface="微软雅黑" pitchFamily="34" charset="-122"/>
              </a:endParaRPr>
            </a:p>
          </p:txBody>
        </p:sp>
        <p:sp>
          <p:nvSpPr>
            <p:cNvPr id="8" name="任意多边形 7"/>
            <p:cNvSpPr/>
            <p:nvPr/>
          </p:nvSpPr>
          <p:spPr bwMode="auto">
            <a:xfrm>
              <a:off x="4345610" y="3152492"/>
              <a:ext cx="3093294" cy="1118637"/>
            </a:xfrm>
            <a:custGeom>
              <a:avLst/>
              <a:gdLst>
                <a:gd name="connsiteX0" fmla="*/ 3091980 w 3575607"/>
                <a:gd name="connsiteY0" fmla="*/ 0 h 1293132"/>
                <a:gd name="connsiteX1" fmla="*/ 3205281 w 3575607"/>
                <a:gd name="connsiteY1" fmla="*/ 124664 h 1293132"/>
                <a:gd name="connsiteX2" fmla="*/ 3561124 w 3575607"/>
                <a:gd name="connsiteY2" fmla="*/ 812095 h 1293132"/>
                <a:gd name="connsiteX3" fmla="*/ 3575607 w 3575607"/>
                <a:gd name="connsiteY3" fmla="*/ 876712 h 1293132"/>
                <a:gd name="connsiteX4" fmla="*/ 3482532 w 3575607"/>
                <a:gd name="connsiteY4" fmla="*/ 932824 h 1293132"/>
                <a:gd name="connsiteX5" fmla="*/ 1787803 w 3575607"/>
                <a:gd name="connsiteY5" fmla="*/ 1293132 h 1293132"/>
                <a:gd name="connsiteX6" fmla="*/ 93075 w 3575607"/>
                <a:gd name="connsiteY6" fmla="*/ 932824 h 1293132"/>
                <a:gd name="connsiteX7" fmla="*/ 0 w 3575607"/>
                <a:gd name="connsiteY7" fmla="*/ 876712 h 1293132"/>
                <a:gd name="connsiteX8" fmla="*/ 14483 w 3575607"/>
                <a:gd name="connsiteY8" fmla="*/ 812095 h 1293132"/>
                <a:gd name="connsiteX9" fmla="*/ 370325 w 3575607"/>
                <a:gd name="connsiteY9" fmla="*/ 124664 h 1293132"/>
                <a:gd name="connsiteX10" fmla="*/ 483627 w 3575607"/>
                <a:gd name="connsiteY10" fmla="*/ 1 h 1293132"/>
                <a:gd name="connsiteX11" fmla="*/ 489804 w 3575607"/>
                <a:gd name="connsiteY11" fmla="*/ 4067 h 1293132"/>
                <a:gd name="connsiteX12" fmla="*/ 1787803 w 3575607"/>
                <a:gd name="connsiteY12" fmla="*/ 249017 h 1293132"/>
                <a:gd name="connsiteX13" fmla="*/ 3085802 w 3575607"/>
                <a:gd name="connsiteY13" fmla="*/ 4067 h 129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75607" h="1293132">
                  <a:moveTo>
                    <a:pt x="3091980" y="0"/>
                  </a:moveTo>
                  <a:lnTo>
                    <a:pt x="3205281" y="124664"/>
                  </a:lnTo>
                  <a:cubicBezTo>
                    <a:pt x="3369063" y="323122"/>
                    <a:pt x="3491973" y="556562"/>
                    <a:pt x="3561124" y="812095"/>
                  </a:cubicBezTo>
                  <a:lnTo>
                    <a:pt x="3575607" y="876712"/>
                  </a:lnTo>
                  <a:lnTo>
                    <a:pt x="3482532" y="932824"/>
                  </a:lnTo>
                  <a:cubicBezTo>
                    <a:pt x="3079708" y="1152873"/>
                    <a:pt x="2470089" y="1293132"/>
                    <a:pt x="1787803" y="1293132"/>
                  </a:cubicBezTo>
                  <a:cubicBezTo>
                    <a:pt x="1105518" y="1293132"/>
                    <a:pt x="495898" y="1152873"/>
                    <a:pt x="93075" y="932824"/>
                  </a:cubicBezTo>
                  <a:lnTo>
                    <a:pt x="0" y="876712"/>
                  </a:lnTo>
                  <a:lnTo>
                    <a:pt x="14483" y="812095"/>
                  </a:lnTo>
                  <a:cubicBezTo>
                    <a:pt x="83633" y="556562"/>
                    <a:pt x="206543" y="323122"/>
                    <a:pt x="370325" y="124664"/>
                  </a:cubicBezTo>
                  <a:lnTo>
                    <a:pt x="483627" y="1"/>
                  </a:lnTo>
                  <a:lnTo>
                    <a:pt x="489804" y="4067"/>
                  </a:lnTo>
                  <a:cubicBezTo>
                    <a:pt x="739777" y="149970"/>
                    <a:pt x="1227310" y="249017"/>
                    <a:pt x="1787803" y="249017"/>
                  </a:cubicBezTo>
                  <a:cubicBezTo>
                    <a:pt x="2348296" y="249017"/>
                    <a:pt x="2835829" y="149970"/>
                    <a:pt x="3085802" y="4067"/>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dirty="0">
                <a:solidFill>
                  <a:schemeClr val="bg1"/>
                </a:solidFill>
                <a:latin typeface="微软雅黑" pitchFamily="34" charset="-122"/>
                <a:ea typeface="微软雅黑" pitchFamily="34" charset="-122"/>
              </a:endParaRPr>
            </a:p>
          </p:txBody>
        </p:sp>
        <p:sp>
          <p:nvSpPr>
            <p:cNvPr id="9" name="任意多边形 8"/>
            <p:cNvSpPr/>
            <p:nvPr/>
          </p:nvSpPr>
          <p:spPr bwMode="auto">
            <a:xfrm>
              <a:off x="4302944" y="3911458"/>
              <a:ext cx="3178626" cy="1222271"/>
            </a:xfrm>
            <a:custGeom>
              <a:avLst/>
              <a:gdLst>
                <a:gd name="connsiteX0" fmla="*/ 49144 w 3673896"/>
                <a:gd name="connsiteY0" fmla="*/ 0 h 1413072"/>
                <a:gd name="connsiteX1" fmla="*/ 142219 w 3673896"/>
                <a:gd name="connsiteY1" fmla="*/ 56112 h 1413072"/>
                <a:gd name="connsiteX2" fmla="*/ 1836948 w 3673896"/>
                <a:gd name="connsiteY2" fmla="*/ 416420 h 1413072"/>
                <a:gd name="connsiteX3" fmla="*/ 3531677 w 3673896"/>
                <a:gd name="connsiteY3" fmla="*/ 56112 h 1413072"/>
                <a:gd name="connsiteX4" fmla="*/ 3624752 w 3673896"/>
                <a:gd name="connsiteY4" fmla="*/ 0 h 1413072"/>
                <a:gd name="connsiteX5" fmla="*/ 3645205 w 3673896"/>
                <a:gd name="connsiteY5" fmla="*/ 91251 h 1413072"/>
                <a:gd name="connsiteX6" fmla="*/ 3673896 w 3673896"/>
                <a:gd name="connsiteY6" fmla="*/ 416421 h 1413072"/>
                <a:gd name="connsiteX7" fmla="*/ 3591310 w 3673896"/>
                <a:gd name="connsiteY7" fmla="*/ 962673 h 1413072"/>
                <a:gd name="connsiteX8" fmla="*/ 3538316 w 3673896"/>
                <a:gd name="connsiteY8" fmla="*/ 1107464 h 1413072"/>
                <a:gd name="connsiteX9" fmla="*/ 3366842 w 3673896"/>
                <a:gd name="connsiteY9" fmla="*/ 1173264 h 1413072"/>
                <a:gd name="connsiteX10" fmla="*/ 1836948 w 3673896"/>
                <a:gd name="connsiteY10" fmla="*/ 1413072 h 1413072"/>
                <a:gd name="connsiteX11" fmla="*/ 307055 w 3673896"/>
                <a:gd name="connsiteY11" fmla="*/ 1173264 h 1413072"/>
                <a:gd name="connsiteX12" fmla="*/ 135580 w 3673896"/>
                <a:gd name="connsiteY12" fmla="*/ 1107464 h 1413072"/>
                <a:gd name="connsiteX13" fmla="*/ 82586 w 3673896"/>
                <a:gd name="connsiteY13" fmla="*/ 962673 h 1413072"/>
                <a:gd name="connsiteX14" fmla="*/ 0 w 3673896"/>
                <a:gd name="connsiteY14" fmla="*/ 416421 h 1413072"/>
                <a:gd name="connsiteX15" fmla="*/ 28691 w 3673896"/>
                <a:gd name="connsiteY15" fmla="*/ 91251 h 141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3896" h="1413072">
                  <a:moveTo>
                    <a:pt x="49144" y="0"/>
                  </a:moveTo>
                  <a:lnTo>
                    <a:pt x="142219" y="56112"/>
                  </a:lnTo>
                  <a:cubicBezTo>
                    <a:pt x="545043" y="276161"/>
                    <a:pt x="1154663" y="416420"/>
                    <a:pt x="1836948" y="416420"/>
                  </a:cubicBezTo>
                  <a:cubicBezTo>
                    <a:pt x="2519233" y="416420"/>
                    <a:pt x="3128853" y="276161"/>
                    <a:pt x="3531677" y="56112"/>
                  </a:cubicBezTo>
                  <a:lnTo>
                    <a:pt x="3624752" y="0"/>
                  </a:lnTo>
                  <a:lnTo>
                    <a:pt x="3645205" y="91251"/>
                  </a:lnTo>
                  <a:cubicBezTo>
                    <a:pt x="3664057" y="196794"/>
                    <a:pt x="3673896" y="305458"/>
                    <a:pt x="3673896" y="416421"/>
                  </a:cubicBezTo>
                  <a:cubicBezTo>
                    <a:pt x="3673896" y="606643"/>
                    <a:pt x="3644982" y="790112"/>
                    <a:pt x="3591310" y="962673"/>
                  </a:cubicBezTo>
                  <a:lnTo>
                    <a:pt x="3538316" y="1107464"/>
                  </a:lnTo>
                  <a:lnTo>
                    <a:pt x="3366842" y="1173264"/>
                  </a:lnTo>
                  <a:cubicBezTo>
                    <a:pt x="2930125" y="1324667"/>
                    <a:pt x="2403655" y="1413072"/>
                    <a:pt x="1836948" y="1413072"/>
                  </a:cubicBezTo>
                  <a:cubicBezTo>
                    <a:pt x="1270241" y="1413072"/>
                    <a:pt x="743772" y="1324667"/>
                    <a:pt x="307055" y="1173264"/>
                  </a:cubicBezTo>
                  <a:lnTo>
                    <a:pt x="135580" y="1107464"/>
                  </a:lnTo>
                  <a:lnTo>
                    <a:pt x="82586" y="962673"/>
                  </a:lnTo>
                  <a:cubicBezTo>
                    <a:pt x="28914" y="790112"/>
                    <a:pt x="0" y="606643"/>
                    <a:pt x="0" y="416421"/>
                  </a:cubicBezTo>
                  <a:cubicBezTo>
                    <a:pt x="0" y="305458"/>
                    <a:pt x="9839" y="196794"/>
                    <a:pt x="28691" y="9125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ea typeface="微软雅黑" pitchFamily="34" charset="-122"/>
              </a:endParaRPr>
            </a:p>
          </p:txBody>
        </p:sp>
        <p:sp>
          <p:nvSpPr>
            <p:cNvPr id="10" name="任意多边形 9"/>
            <p:cNvSpPr/>
            <p:nvPr/>
          </p:nvSpPr>
          <p:spPr bwMode="auto">
            <a:xfrm>
              <a:off x="4420276" y="4868548"/>
              <a:ext cx="2943963" cy="992143"/>
            </a:xfrm>
            <a:custGeom>
              <a:avLst/>
              <a:gdLst>
                <a:gd name="connsiteX0" fmla="*/ 3402736 w 3402736"/>
                <a:gd name="connsiteY0" fmla="*/ 0 h 1145905"/>
                <a:gd name="connsiteX1" fmla="*/ 3393959 w 3402736"/>
                <a:gd name="connsiteY1" fmla="*/ 23980 h 1145905"/>
                <a:gd name="connsiteX2" fmla="*/ 1701368 w 3402736"/>
                <a:gd name="connsiteY2" fmla="*/ 1145905 h 1145905"/>
                <a:gd name="connsiteX3" fmla="*/ 8777 w 3402736"/>
                <a:gd name="connsiteY3" fmla="*/ 23980 h 1145905"/>
                <a:gd name="connsiteX4" fmla="*/ 0 w 3402736"/>
                <a:gd name="connsiteY4" fmla="*/ 0 h 1145905"/>
                <a:gd name="connsiteX5" fmla="*/ 171474 w 3402736"/>
                <a:gd name="connsiteY5" fmla="*/ 65800 h 1145905"/>
                <a:gd name="connsiteX6" fmla="*/ 1701368 w 3402736"/>
                <a:gd name="connsiteY6" fmla="*/ 305608 h 1145905"/>
                <a:gd name="connsiteX7" fmla="*/ 3231262 w 3402736"/>
                <a:gd name="connsiteY7" fmla="*/ 65800 h 114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2736" h="1145905">
                  <a:moveTo>
                    <a:pt x="3402736" y="0"/>
                  </a:moveTo>
                  <a:lnTo>
                    <a:pt x="3393959" y="23980"/>
                  </a:lnTo>
                  <a:cubicBezTo>
                    <a:pt x="3115096" y="683288"/>
                    <a:pt x="2462256" y="1145905"/>
                    <a:pt x="1701368" y="1145905"/>
                  </a:cubicBezTo>
                  <a:cubicBezTo>
                    <a:pt x="940480" y="1145905"/>
                    <a:pt x="287641" y="683288"/>
                    <a:pt x="8777" y="23980"/>
                  </a:cubicBezTo>
                  <a:lnTo>
                    <a:pt x="0" y="0"/>
                  </a:lnTo>
                  <a:lnTo>
                    <a:pt x="171474" y="65800"/>
                  </a:lnTo>
                  <a:cubicBezTo>
                    <a:pt x="608191" y="217203"/>
                    <a:pt x="1134661" y="305608"/>
                    <a:pt x="1701368" y="305608"/>
                  </a:cubicBezTo>
                  <a:cubicBezTo>
                    <a:pt x="2268075" y="305608"/>
                    <a:pt x="2794545" y="217203"/>
                    <a:pt x="3231262" y="6580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dirty="0">
                <a:solidFill>
                  <a:schemeClr val="bg1"/>
                </a:solidFill>
                <a:latin typeface="微软雅黑" pitchFamily="34" charset="-122"/>
                <a:ea typeface="微软雅黑" pitchFamily="34" charset="-122"/>
              </a:endParaRPr>
            </a:p>
          </p:txBody>
        </p:sp>
      </p:grpSp>
      <p:sp>
        <p:nvSpPr>
          <p:cNvPr id="11" name="文本框 1153"/>
          <p:cNvSpPr txBox="1"/>
          <p:nvPr/>
        </p:nvSpPr>
        <p:spPr>
          <a:xfrm>
            <a:off x="5938076" y="2059285"/>
            <a:ext cx="883749" cy="662545"/>
          </a:xfrm>
          <a:prstGeom prst="rect">
            <a:avLst/>
          </a:prstGeom>
          <a:noFill/>
        </p:spPr>
        <p:txBody>
          <a:bodyPr lIns="97464" tIns="48732" rIns="97464" bIns="48732">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555" dirty="0">
                <a:solidFill>
                  <a:schemeClr val="accent2">
                    <a:lumMod val="50000"/>
                  </a:schemeClr>
                </a:solidFill>
                <a:effectLst>
                  <a:outerShdw blurRad="38100" dist="38100" dir="2700000" algn="tl">
                    <a:srgbClr val="C0C0C0"/>
                  </a:outerShdw>
                </a:effectLst>
                <a:latin typeface="Copperplate Gothic Bold" pitchFamily="34" charset="0"/>
                <a:ea typeface="微软雅黑" pitchFamily="34" charset="-122"/>
              </a:rPr>
              <a:t>01</a:t>
            </a:r>
          </a:p>
          <a:p>
            <a:pPr algn="ctr" eaLnBrk="1" hangingPunct="1">
              <a:defRPr/>
            </a:pPr>
            <a:r>
              <a:rPr lang="en-US" altLang="zh-CN" sz="1111" dirty="0">
                <a:solidFill>
                  <a:schemeClr val="accent2">
                    <a:lumMod val="50000"/>
                  </a:schemeClr>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sz="2444" dirty="0">
              <a:solidFill>
                <a:schemeClr val="accent2">
                  <a:lumMod val="50000"/>
                </a:schemeClr>
              </a:solidFill>
              <a:ea typeface="微软雅黑" pitchFamily="34" charset="-122"/>
            </a:endParaRPr>
          </a:p>
        </p:txBody>
      </p:sp>
      <p:sp>
        <p:nvSpPr>
          <p:cNvPr id="12" name="文本框 39"/>
          <p:cNvSpPr txBox="1"/>
          <p:nvPr/>
        </p:nvSpPr>
        <p:spPr>
          <a:xfrm>
            <a:off x="5938076" y="2892376"/>
            <a:ext cx="883749" cy="662545"/>
          </a:xfrm>
          <a:prstGeom prst="rect">
            <a:avLst/>
          </a:prstGeom>
          <a:noFill/>
        </p:spPr>
        <p:txBody>
          <a:bodyPr lIns="97464" tIns="48732" rIns="97464" bIns="48732">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555" dirty="0">
                <a:solidFill>
                  <a:schemeClr val="bg1"/>
                </a:solidFill>
                <a:effectLst>
                  <a:outerShdw blurRad="38100" dist="38100" dir="2700000" algn="tl">
                    <a:srgbClr val="C0C0C0"/>
                  </a:outerShdw>
                </a:effectLst>
                <a:latin typeface="Copperplate Gothic Bold" pitchFamily="34" charset="0"/>
                <a:ea typeface="微软雅黑" pitchFamily="34" charset="-122"/>
              </a:rPr>
              <a:t>02</a:t>
            </a:r>
          </a:p>
          <a:p>
            <a:pPr algn="ctr" eaLnBrk="1" hangingPunct="1">
              <a:defRPr/>
            </a:pPr>
            <a:r>
              <a:rPr lang="en-US" altLang="zh-CN" sz="1111"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sz="2444" dirty="0">
              <a:ea typeface="微软雅黑" pitchFamily="34" charset="-122"/>
            </a:endParaRPr>
          </a:p>
        </p:txBody>
      </p:sp>
      <p:sp>
        <p:nvSpPr>
          <p:cNvPr id="13" name="文本框 40"/>
          <p:cNvSpPr txBox="1"/>
          <p:nvPr/>
        </p:nvSpPr>
        <p:spPr>
          <a:xfrm>
            <a:off x="5938076" y="3815210"/>
            <a:ext cx="883749" cy="662545"/>
          </a:xfrm>
          <a:prstGeom prst="rect">
            <a:avLst/>
          </a:prstGeom>
          <a:noFill/>
        </p:spPr>
        <p:txBody>
          <a:bodyPr lIns="97464" tIns="48732" rIns="97464" bIns="48732">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555" dirty="0">
                <a:solidFill>
                  <a:schemeClr val="bg1"/>
                </a:solidFill>
                <a:effectLst>
                  <a:outerShdw blurRad="38100" dist="38100" dir="2700000" algn="tl">
                    <a:srgbClr val="C0C0C0"/>
                  </a:outerShdw>
                </a:effectLst>
                <a:latin typeface="Copperplate Gothic Bold" pitchFamily="34" charset="0"/>
                <a:ea typeface="微软雅黑" pitchFamily="34" charset="-122"/>
              </a:rPr>
              <a:t>03</a:t>
            </a:r>
          </a:p>
          <a:p>
            <a:pPr algn="ctr" eaLnBrk="1" hangingPunct="1">
              <a:defRPr/>
            </a:pPr>
            <a:r>
              <a:rPr lang="en-US" altLang="zh-CN" sz="1111"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sz="2444" dirty="0">
              <a:ea typeface="微软雅黑" pitchFamily="34" charset="-122"/>
            </a:endParaRPr>
          </a:p>
        </p:txBody>
      </p:sp>
      <p:sp>
        <p:nvSpPr>
          <p:cNvPr id="14" name="文本框 41"/>
          <p:cNvSpPr txBox="1"/>
          <p:nvPr/>
        </p:nvSpPr>
        <p:spPr>
          <a:xfrm>
            <a:off x="5938076" y="4826087"/>
            <a:ext cx="883749" cy="662545"/>
          </a:xfrm>
          <a:prstGeom prst="rect">
            <a:avLst/>
          </a:prstGeom>
          <a:noFill/>
        </p:spPr>
        <p:txBody>
          <a:bodyPr lIns="97464" tIns="48732" rIns="97464" bIns="48732">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555" dirty="0">
                <a:solidFill>
                  <a:schemeClr val="bg1"/>
                </a:solidFill>
                <a:effectLst>
                  <a:outerShdw blurRad="38100" dist="38100" dir="2700000" algn="tl">
                    <a:srgbClr val="C0C0C0"/>
                  </a:outerShdw>
                </a:effectLst>
                <a:latin typeface="Copperplate Gothic Bold" pitchFamily="34" charset="0"/>
                <a:ea typeface="微软雅黑" pitchFamily="34" charset="-122"/>
              </a:rPr>
              <a:t>04</a:t>
            </a:r>
          </a:p>
          <a:p>
            <a:pPr algn="ctr" eaLnBrk="1" hangingPunct="1">
              <a:defRPr/>
            </a:pPr>
            <a:r>
              <a:rPr lang="en-US" altLang="zh-CN" sz="1111"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sz="2444" dirty="0">
              <a:ea typeface="微软雅黑" pitchFamily="34" charset="-122"/>
            </a:endParaRPr>
          </a:p>
        </p:txBody>
      </p:sp>
      <p:sp>
        <p:nvSpPr>
          <p:cNvPr id="15" name="任意多边形 14"/>
          <p:cNvSpPr/>
          <p:nvPr/>
        </p:nvSpPr>
        <p:spPr>
          <a:xfrm>
            <a:off x="7300943" y="1808352"/>
            <a:ext cx="1577381" cy="142235"/>
          </a:xfrm>
          <a:custGeom>
            <a:avLst/>
            <a:gdLst>
              <a:gd name="connsiteX0" fmla="*/ 0 w 800100"/>
              <a:gd name="connsiteY0" fmla="*/ 152400 h 152400"/>
              <a:gd name="connsiteX1" fmla="*/ 152400 w 800100"/>
              <a:gd name="connsiteY1" fmla="*/ 0 h 152400"/>
              <a:gd name="connsiteX2" fmla="*/ 800100 w 800100"/>
              <a:gd name="connsiteY2" fmla="*/ 0 h 152400"/>
              <a:gd name="connsiteX0" fmla="*/ 0 w 776287"/>
              <a:gd name="connsiteY0" fmla="*/ 133350 h 133350"/>
              <a:gd name="connsiteX1" fmla="*/ 128587 w 776287"/>
              <a:gd name="connsiteY1" fmla="*/ 0 h 133350"/>
              <a:gd name="connsiteX2" fmla="*/ 776287 w 776287"/>
              <a:gd name="connsiteY2" fmla="*/ 0 h 133350"/>
            </a:gdLst>
            <a:ahLst/>
            <a:cxnLst>
              <a:cxn ang="0">
                <a:pos x="connsiteX0" y="connsiteY0"/>
              </a:cxn>
              <a:cxn ang="0">
                <a:pos x="connsiteX1" y="connsiteY1"/>
              </a:cxn>
              <a:cxn ang="0">
                <a:pos x="connsiteX2" y="connsiteY2"/>
              </a:cxn>
            </a:cxnLst>
            <a:rect l="l" t="t" r="r" b="b"/>
            <a:pathLst>
              <a:path w="776287" h="133350">
                <a:moveTo>
                  <a:pt x="0" y="133350"/>
                </a:moveTo>
                <a:lnTo>
                  <a:pt x="128587" y="0"/>
                </a:lnTo>
                <a:lnTo>
                  <a:pt x="776287" y="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97464" tIns="48732" rIns="97464" bIns="48732"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sz="2444" dirty="0">
              <a:ea typeface="微软雅黑" pitchFamily="34" charset="-122"/>
            </a:endParaRPr>
          </a:p>
        </p:txBody>
      </p:sp>
      <p:sp>
        <p:nvSpPr>
          <p:cNvPr id="16" name="任意多边形 15"/>
          <p:cNvSpPr/>
          <p:nvPr/>
        </p:nvSpPr>
        <p:spPr>
          <a:xfrm>
            <a:off x="8265241" y="3940029"/>
            <a:ext cx="2365542" cy="1733737"/>
          </a:xfrm>
          <a:custGeom>
            <a:avLst/>
            <a:gdLst>
              <a:gd name="connsiteX0" fmla="*/ 0 w 1435100"/>
              <a:gd name="connsiteY0" fmla="*/ 0 h 1409700"/>
              <a:gd name="connsiteX1" fmla="*/ 266700 w 1435100"/>
              <a:gd name="connsiteY1" fmla="*/ 279400 h 1409700"/>
              <a:gd name="connsiteX2" fmla="*/ 266700 w 1435100"/>
              <a:gd name="connsiteY2" fmla="*/ 1409700 h 1409700"/>
              <a:gd name="connsiteX3" fmla="*/ 1435100 w 1435100"/>
              <a:gd name="connsiteY3" fmla="*/ 1409700 h 1409700"/>
              <a:gd name="connsiteX0" fmla="*/ 0 w 1393825"/>
              <a:gd name="connsiteY0" fmla="*/ 0 h 1371600"/>
              <a:gd name="connsiteX1" fmla="*/ 225425 w 1393825"/>
              <a:gd name="connsiteY1" fmla="*/ 241300 h 1371600"/>
              <a:gd name="connsiteX2" fmla="*/ 225425 w 1393825"/>
              <a:gd name="connsiteY2" fmla="*/ 1371600 h 1371600"/>
              <a:gd name="connsiteX3" fmla="*/ 1393825 w 1393825"/>
              <a:gd name="connsiteY3" fmla="*/ 1371600 h 1371600"/>
            </a:gdLst>
            <a:ahLst/>
            <a:cxnLst>
              <a:cxn ang="0">
                <a:pos x="connsiteX0" y="connsiteY0"/>
              </a:cxn>
              <a:cxn ang="0">
                <a:pos x="connsiteX1" y="connsiteY1"/>
              </a:cxn>
              <a:cxn ang="0">
                <a:pos x="connsiteX2" y="connsiteY2"/>
              </a:cxn>
              <a:cxn ang="0">
                <a:pos x="connsiteX3" y="connsiteY3"/>
              </a:cxn>
            </a:cxnLst>
            <a:rect l="l" t="t" r="r" b="b"/>
            <a:pathLst>
              <a:path w="1393825" h="1371600">
                <a:moveTo>
                  <a:pt x="0" y="0"/>
                </a:moveTo>
                <a:lnTo>
                  <a:pt x="225425" y="241300"/>
                </a:lnTo>
                <a:lnTo>
                  <a:pt x="225425" y="1371600"/>
                </a:lnTo>
                <a:lnTo>
                  <a:pt x="1393825" y="13716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97464" tIns="48732" rIns="97464" bIns="48732"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sz="2444" dirty="0">
              <a:ea typeface="微软雅黑" pitchFamily="34" charset="-122"/>
            </a:endParaRPr>
          </a:p>
        </p:txBody>
      </p:sp>
      <p:sp>
        <p:nvSpPr>
          <p:cNvPr id="17" name="任意多边形 16"/>
          <p:cNvSpPr/>
          <p:nvPr/>
        </p:nvSpPr>
        <p:spPr>
          <a:xfrm>
            <a:off x="2310862" y="5021689"/>
            <a:ext cx="2355426" cy="614543"/>
          </a:xfrm>
          <a:custGeom>
            <a:avLst/>
            <a:gdLst>
              <a:gd name="connsiteX0" fmla="*/ 1752600 w 1752600"/>
              <a:gd name="connsiteY0" fmla="*/ 0 h 495300"/>
              <a:gd name="connsiteX1" fmla="*/ 1314450 w 1752600"/>
              <a:gd name="connsiteY1" fmla="*/ 438150 h 495300"/>
              <a:gd name="connsiteX2" fmla="*/ 0 w 1752600"/>
              <a:gd name="connsiteY2" fmla="*/ 438150 h 495300"/>
              <a:gd name="connsiteX3" fmla="*/ 0 w 1752600"/>
              <a:gd name="connsiteY3" fmla="*/ 495300 h 495300"/>
              <a:gd name="connsiteX0" fmla="*/ 1752600 w 1752600"/>
              <a:gd name="connsiteY0" fmla="*/ 0 h 438150"/>
              <a:gd name="connsiteX1" fmla="*/ 1314450 w 1752600"/>
              <a:gd name="connsiteY1" fmla="*/ 438150 h 438150"/>
              <a:gd name="connsiteX2" fmla="*/ 0 w 1752600"/>
              <a:gd name="connsiteY2" fmla="*/ 438150 h 438150"/>
              <a:gd name="connsiteX0" fmla="*/ 1981200 w 1981200"/>
              <a:gd name="connsiteY0" fmla="*/ 0 h 438150"/>
              <a:gd name="connsiteX1" fmla="*/ 1543050 w 1981200"/>
              <a:gd name="connsiteY1" fmla="*/ 438150 h 438150"/>
              <a:gd name="connsiteX2" fmla="*/ 0 w 1981200"/>
              <a:gd name="connsiteY2" fmla="*/ 438150 h 438150"/>
              <a:gd name="connsiteX0" fmla="*/ 1935480 w 1935480"/>
              <a:gd name="connsiteY0" fmla="*/ 0 h 392430"/>
              <a:gd name="connsiteX1" fmla="*/ 1543050 w 1935480"/>
              <a:gd name="connsiteY1" fmla="*/ 392430 h 392430"/>
              <a:gd name="connsiteX2" fmla="*/ 0 w 1935480"/>
              <a:gd name="connsiteY2" fmla="*/ 392430 h 392430"/>
            </a:gdLst>
            <a:ahLst/>
            <a:cxnLst>
              <a:cxn ang="0">
                <a:pos x="connsiteX0" y="connsiteY0"/>
              </a:cxn>
              <a:cxn ang="0">
                <a:pos x="connsiteX1" y="connsiteY1"/>
              </a:cxn>
              <a:cxn ang="0">
                <a:pos x="connsiteX2" y="connsiteY2"/>
              </a:cxn>
            </a:cxnLst>
            <a:rect l="l" t="t" r="r" b="b"/>
            <a:pathLst>
              <a:path w="1935480" h="392430">
                <a:moveTo>
                  <a:pt x="1935480" y="0"/>
                </a:moveTo>
                <a:lnTo>
                  <a:pt x="1543050" y="392430"/>
                </a:lnTo>
                <a:lnTo>
                  <a:pt x="0" y="39243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97464" tIns="48732" rIns="97464" bIns="48732"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sz="2444" dirty="0">
              <a:ea typeface="微软雅黑" pitchFamily="34" charset="-122"/>
            </a:endParaRPr>
          </a:p>
        </p:txBody>
      </p:sp>
      <p:sp>
        <p:nvSpPr>
          <p:cNvPr id="19" name="任意多边形 18"/>
          <p:cNvSpPr/>
          <p:nvPr/>
        </p:nvSpPr>
        <p:spPr>
          <a:xfrm>
            <a:off x="2272134" y="3062898"/>
            <a:ext cx="2484434" cy="286245"/>
          </a:xfrm>
          <a:custGeom>
            <a:avLst/>
            <a:gdLst>
              <a:gd name="connsiteX0" fmla="*/ 1625600 w 1625600"/>
              <a:gd name="connsiteY0" fmla="*/ 0 h 254000"/>
              <a:gd name="connsiteX1" fmla="*/ 1384300 w 1625600"/>
              <a:gd name="connsiteY1" fmla="*/ 254000 h 254000"/>
              <a:gd name="connsiteX2" fmla="*/ 0 w 1625600"/>
              <a:gd name="connsiteY2" fmla="*/ 254000 h 254000"/>
            </a:gdLst>
            <a:ahLst/>
            <a:cxnLst>
              <a:cxn ang="0">
                <a:pos x="connsiteX0" y="connsiteY0"/>
              </a:cxn>
              <a:cxn ang="0">
                <a:pos x="connsiteX1" y="connsiteY1"/>
              </a:cxn>
              <a:cxn ang="0">
                <a:pos x="connsiteX2" y="connsiteY2"/>
              </a:cxn>
            </a:cxnLst>
            <a:rect l="l" t="t" r="r" b="b"/>
            <a:pathLst>
              <a:path w="1625600" h="254000">
                <a:moveTo>
                  <a:pt x="1625600" y="0"/>
                </a:moveTo>
                <a:lnTo>
                  <a:pt x="1384300" y="254000"/>
                </a:lnTo>
                <a:lnTo>
                  <a:pt x="0" y="2540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97464" tIns="48732" rIns="97464" bIns="48732"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sz="2444" dirty="0">
              <a:ea typeface="微软雅黑" pitchFamily="34" charset="-122"/>
            </a:endParaRPr>
          </a:p>
        </p:txBody>
      </p:sp>
      <p:sp>
        <p:nvSpPr>
          <p:cNvPr id="20" name="Freeform 24"/>
          <p:cNvSpPr>
            <a:spLocks noEditPoints="1"/>
          </p:cNvSpPr>
          <p:nvPr/>
        </p:nvSpPr>
        <p:spPr bwMode="auto">
          <a:xfrm flipH="1">
            <a:off x="2959428" y="3434307"/>
            <a:ext cx="657635" cy="700497"/>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C00000"/>
          </a:solidFill>
          <a:ln w="9525">
            <a:noFill/>
            <a:round/>
            <a:headEnd/>
            <a:tailEnd/>
          </a:ln>
          <a:effectLst>
            <a:reflection blurRad="6350" stA="52000" endA="300" endPos="35000" dir="5400000" sy="-100000" algn="bl" rotWithShape="0"/>
          </a:effectLst>
        </p:spPr>
        <p:txBody>
          <a:bodyPr lIns="129953" tIns="64976" rIns="129953" bIns="64976"/>
          <a:lstStyle/>
          <a:p>
            <a:pPr>
              <a:defRPr/>
            </a:pPr>
            <a:endParaRPr lang="zh-CN" altLang="en-US" sz="2555" dirty="0">
              <a:ea typeface="微软雅黑" pitchFamily="34" charset="-122"/>
            </a:endParaRPr>
          </a:p>
        </p:txBody>
      </p:sp>
      <p:sp>
        <p:nvSpPr>
          <p:cNvPr id="21" name="Freeform 25"/>
          <p:cNvSpPr>
            <a:spLocks noEditPoints="1"/>
          </p:cNvSpPr>
          <p:nvPr/>
        </p:nvSpPr>
        <p:spPr bwMode="auto">
          <a:xfrm flipH="1">
            <a:off x="2896357" y="1182109"/>
            <a:ext cx="783789" cy="739775"/>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rgbClr val="C00000"/>
          </a:solidFill>
          <a:ln w="9525">
            <a:noFill/>
            <a:round/>
            <a:headEnd/>
            <a:tailEnd/>
          </a:ln>
          <a:effectLst>
            <a:reflection blurRad="6350" stA="52000" endA="300" endPos="35000" dir="5400000" sy="-100000" algn="bl" rotWithShape="0"/>
          </a:effectLst>
        </p:spPr>
        <p:txBody>
          <a:bodyPr lIns="129953" tIns="64976" rIns="129953" bIns="64976"/>
          <a:lstStyle/>
          <a:p>
            <a:pPr>
              <a:defRPr/>
            </a:pPr>
            <a:endParaRPr lang="zh-CN" altLang="en-US" sz="2555" dirty="0">
              <a:ea typeface="微软雅黑" pitchFamily="34" charset="-122"/>
            </a:endParaRPr>
          </a:p>
        </p:txBody>
      </p:sp>
      <p:sp>
        <p:nvSpPr>
          <p:cNvPr id="22" name="Freeform 73"/>
          <p:cNvSpPr>
            <a:spLocks noEditPoints="1"/>
          </p:cNvSpPr>
          <p:nvPr/>
        </p:nvSpPr>
        <p:spPr bwMode="auto">
          <a:xfrm>
            <a:off x="9099005" y="3547199"/>
            <a:ext cx="962606" cy="785660"/>
          </a:xfrm>
          <a:custGeom>
            <a:avLst/>
            <a:gdLst>
              <a:gd name="T0" fmla="*/ 11 w 126"/>
              <a:gd name="T1" fmla="*/ 0 h 103"/>
              <a:gd name="T2" fmla="*/ 118 w 126"/>
              <a:gd name="T3" fmla="*/ 6 h 103"/>
              <a:gd name="T4" fmla="*/ 22 w 126"/>
              <a:gd name="T5" fmla="*/ 64 h 103"/>
              <a:gd name="T6" fmla="*/ 91 w 126"/>
              <a:gd name="T7" fmla="*/ 29 h 103"/>
              <a:gd name="T8" fmla="*/ 95 w 126"/>
              <a:gd name="T9" fmla="*/ 37 h 103"/>
              <a:gd name="T10" fmla="*/ 90 w 126"/>
              <a:gd name="T11" fmla="*/ 27 h 103"/>
              <a:gd name="T12" fmla="*/ 89 w 126"/>
              <a:gd name="T13" fmla="*/ 38 h 103"/>
              <a:gd name="T14" fmla="*/ 86 w 126"/>
              <a:gd name="T15" fmla="*/ 40 h 103"/>
              <a:gd name="T16" fmla="*/ 86 w 126"/>
              <a:gd name="T17" fmla="*/ 31 h 103"/>
              <a:gd name="T18" fmla="*/ 81 w 126"/>
              <a:gd name="T19" fmla="*/ 25 h 103"/>
              <a:gd name="T20" fmla="*/ 78 w 126"/>
              <a:gd name="T21" fmla="*/ 29 h 103"/>
              <a:gd name="T22" fmla="*/ 92 w 126"/>
              <a:gd name="T23" fmla="*/ 45 h 103"/>
              <a:gd name="T24" fmla="*/ 89 w 126"/>
              <a:gd name="T25" fmla="*/ 36 h 103"/>
              <a:gd name="T26" fmla="*/ 91 w 126"/>
              <a:gd name="T27" fmla="*/ 25 h 103"/>
              <a:gd name="T28" fmla="*/ 97 w 126"/>
              <a:gd name="T29" fmla="*/ 37 h 103"/>
              <a:gd name="T30" fmla="*/ 93 w 126"/>
              <a:gd name="T31" fmla="*/ 23 h 103"/>
              <a:gd name="T32" fmla="*/ 46 w 126"/>
              <a:gd name="T33" fmla="*/ 19 h 103"/>
              <a:gd name="T34" fmla="*/ 49 w 126"/>
              <a:gd name="T35" fmla="*/ 18 h 103"/>
              <a:gd name="T36" fmla="*/ 70 w 126"/>
              <a:gd name="T37" fmla="*/ 19 h 103"/>
              <a:gd name="T38" fmla="*/ 65 w 126"/>
              <a:gd name="T39" fmla="*/ 32 h 103"/>
              <a:gd name="T40" fmla="*/ 63 w 126"/>
              <a:gd name="T41" fmla="*/ 34 h 103"/>
              <a:gd name="T42" fmla="*/ 53 w 126"/>
              <a:gd name="T43" fmla="*/ 34 h 103"/>
              <a:gd name="T44" fmla="*/ 59 w 126"/>
              <a:gd name="T45" fmla="*/ 38 h 103"/>
              <a:gd name="T46" fmla="*/ 62 w 126"/>
              <a:gd name="T47" fmla="*/ 39 h 103"/>
              <a:gd name="T48" fmla="*/ 73 w 126"/>
              <a:gd name="T49" fmla="*/ 30 h 103"/>
              <a:gd name="T50" fmla="*/ 51 w 126"/>
              <a:gd name="T51" fmla="*/ 14 h 103"/>
              <a:gd name="T52" fmla="*/ 68 w 126"/>
              <a:gd name="T53" fmla="*/ 27 h 103"/>
              <a:gd name="T54" fmla="*/ 68 w 126"/>
              <a:gd name="T55" fmla="*/ 25 h 103"/>
              <a:gd name="T56" fmla="*/ 54 w 126"/>
              <a:gd name="T57" fmla="*/ 21 h 103"/>
              <a:gd name="T58" fmla="*/ 35 w 126"/>
              <a:gd name="T59" fmla="*/ 40 h 103"/>
              <a:gd name="T60" fmla="*/ 52 w 126"/>
              <a:gd name="T61" fmla="*/ 39 h 103"/>
              <a:gd name="T62" fmla="*/ 51 w 126"/>
              <a:gd name="T63" fmla="*/ 33 h 103"/>
              <a:gd name="T64" fmla="*/ 51 w 126"/>
              <a:gd name="T65" fmla="*/ 30 h 103"/>
              <a:gd name="T66" fmla="*/ 38 w 126"/>
              <a:gd name="T67" fmla="*/ 30 h 103"/>
              <a:gd name="T68" fmla="*/ 39 w 126"/>
              <a:gd name="T69" fmla="*/ 34 h 103"/>
              <a:gd name="T70" fmla="*/ 35 w 126"/>
              <a:gd name="T71" fmla="*/ 40 h 103"/>
              <a:gd name="T72" fmla="*/ 22 w 126"/>
              <a:gd name="T73" fmla="*/ 56 h 103"/>
              <a:gd name="T74" fmla="*/ 126 w 126"/>
              <a:gd name="T75" fmla="*/ 99 h 103"/>
              <a:gd name="T76" fmla="*/ 0 w 126"/>
              <a:gd name="T77" fmla="*/ 87 h 103"/>
              <a:gd name="T78" fmla="*/ 118 w 126"/>
              <a:gd name="T79" fmla="*/ 67 h 103"/>
              <a:gd name="T80" fmla="*/ 54 w 126"/>
              <a:gd name="T81" fmla="*/ 72 h 103"/>
              <a:gd name="T82" fmla="*/ 52 w 126"/>
              <a:gd name="T83" fmla="*/ 85 h 103"/>
              <a:gd name="T84" fmla="*/ 24 w 126"/>
              <a:gd name="T85" fmla="*/ 85 h 103"/>
              <a:gd name="T86" fmla="*/ 58 w 126"/>
              <a:gd name="T87" fmla="*/ 82 h 103"/>
              <a:gd name="T88" fmla="*/ 58 w 126"/>
              <a:gd name="T89" fmla="*/ 82 h 103"/>
              <a:gd name="T90" fmla="*/ 85 w 126"/>
              <a:gd name="T91" fmla="*/ 82 h 103"/>
              <a:gd name="T92" fmla="*/ 102 w 126"/>
              <a:gd name="T93" fmla="*/ 85 h 103"/>
              <a:gd name="T94" fmla="*/ 38 w 126"/>
              <a:gd name="T95" fmla="*/ 79 h 103"/>
              <a:gd name="T96" fmla="*/ 28 w 126"/>
              <a:gd name="T97" fmla="*/ 76 h 103"/>
              <a:gd name="T98" fmla="*/ 28 w 126"/>
              <a:gd name="T99" fmla="*/ 76 h 103"/>
              <a:gd name="T100" fmla="*/ 65 w 126"/>
              <a:gd name="T101" fmla="*/ 76 h 103"/>
              <a:gd name="T102" fmla="*/ 81 w 126"/>
              <a:gd name="T103" fmla="*/ 79 h 103"/>
              <a:gd name="T104" fmla="*/ 87 w 126"/>
              <a:gd name="T105" fmla="*/ 79 h 103"/>
              <a:gd name="T106" fmla="*/ 30 w 126"/>
              <a:gd name="T107" fmla="*/ 72 h 103"/>
              <a:gd name="T108" fmla="*/ 30 w 126"/>
              <a:gd name="T109" fmla="*/ 72 h 103"/>
              <a:gd name="T110" fmla="*/ 69 w 126"/>
              <a:gd name="T111" fmla="*/ 72 h 103"/>
              <a:gd name="T112" fmla="*/ 85 w 126"/>
              <a:gd name="T113" fmla="*/ 74 h 103"/>
              <a:gd name="T114" fmla="*/ 90 w 126"/>
              <a:gd name="T115" fmla="*/ 74 h 103"/>
              <a:gd name="T116" fmla="*/ 10 w 126"/>
              <a:gd name="T117" fmla="*/ 91 h 103"/>
              <a:gd name="T118" fmla="*/ 10 w 126"/>
              <a:gd name="T119" fmla="*/ 91 h 103"/>
              <a:gd name="T120" fmla="*/ 116 w 126"/>
              <a:gd name="T121" fmla="*/ 91 h 103"/>
              <a:gd name="T122" fmla="*/ 49 w 126"/>
              <a:gd name="T123" fmla="*/ 96 h 103"/>
              <a:gd name="T124" fmla="*/ 25 w 126"/>
              <a:gd name="T125"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3">
                <a:moveTo>
                  <a:pt x="11" y="64"/>
                </a:moveTo>
                <a:cubicBezTo>
                  <a:pt x="11" y="56"/>
                  <a:pt x="11" y="56"/>
                  <a:pt x="11" y="56"/>
                </a:cubicBezTo>
                <a:cubicBezTo>
                  <a:pt x="11" y="6"/>
                  <a:pt x="11" y="6"/>
                  <a:pt x="11" y="6"/>
                </a:cubicBezTo>
                <a:cubicBezTo>
                  <a:pt x="11" y="0"/>
                  <a:pt x="11" y="0"/>
                  <a:pt x="11" y="0"/>
                </a:cubicBezTo>
                <a:cubicBezTo>
                  <a:pt x="16" y="0"/>
                  <a:pt x="16" y="0"/>
                  <a:pt x="16" y="0"/>
                </a:cubicBezTo>
                <a:cubicBezTo>
                  <a:pt x="112" y="0"/>
                  <a:pt x="112" y="0"/>
                  <a:pt x="112" y="0"/>
                </a:cubicBezTo>
                <a:cubicBezTo>
                  <a:pt x="118" y="0"/>
                  <a:pt x="118" y="0"/>
                  <a:pt x="118" y="0"/>
                </a:cubicBezTo>
                <a:cubicBezTo>
                  <a:pt x="118" y="6"/>
                  <a:pt x="118" y="6"/>
                  <a:pt x="118" y="6"/>
                </a:cubicBezTo>
                <a:cubicBezTo>
                  <a:pt x="118" y="56"/>
                  <a:pt x="118" y="56"/>
                  <a:pt x="118" y="56"/>
                </a:cubicBezTo>
                <a:cubicBezTo>
                  <a:pt x="118" y="64"/>
                  <a:pt x="118" y="64"/>
                  <a:pt x="118" y="64"/>
                </a:cubicBezTo>
                <a:cubicBezTo>
                  <a:pt x="106" y="64"/>
                  <a:pt x="106" y="64"/>
                  <a:pt x="106" y="64"/>
                </a:cubicBezTo>
                <a:cubicBezTo>
                  <a:pt x="22" y="64"/>
                  <a:pt x="22" y="64"/>
                  <a:pt x="22" y="64"/>
                </a:cubicBezTo>
                <a:cubicBezTo>
                  <a:pt x="11" y="64"/>
                  <a:pt x="11" y="64"/>
                  <a:pt x="11" y="64"/>
                </a:cubicBezTo>
                <a:close/>
                <a:moveTo>
                  <a:pt x="90" y="27"/>
                </a:moveTo>
                <a:cubicBezTo>
                  <a:pt x="90" y="29"/>
                  <a:pt x="90" y="29"/>
                  <a:pt x="90" y="29"/>
                </a:cubicBezTo>
                <a:cubicBezTo>
                  <a:pt x="90" y="29"/>
                  <a:pt x="90" y="29"/>
                  <a:pt x="91" y="29"/>
                </a:cubicBezTo>
                <a:cubicBezTo>
                  <a:pt x="92" y="30"/>
                  <a:pt x="93" y="31"/>
                  <a:pt x="93" y="32"/>
                </a:cubicBezTo>
                <a:cubicBezTo>
                  <a:pt x="94" y="33"/>
                  <a:pt x="94" y="34"/>
                  <a:pt x="93" y="35"/>
                </a:cubicBezTo>
                <a:cubicBezTo>
                  <a:pt x="93" y="36"/>
                  <a:pt x="93" y="36"/>
                  <a:pt x="93" y="36"/>
                </a:cubicBezTo>
                <a:cubicBezTo>
                  <a:pt x="95" y="37"/>
                  <a:pt x="95" y="37"/>
                  <a:pt x="95" y="37"/>
                </a:cubicBezTo>
                <a:cubicBezTo>
                  <a:pt x="95" y="36"/>
                  <a:pt x="95" y="36"/>
                  <a:pt x="95" y="36"/>
                </a:cubicBezTo>
                <a:cubicBezTo>
                  <a:pt x="96" y="34"/>
                  <a:pt x="96" y="32"/>
                  <a:pt x="95" y="31"/>
                </a:cubicBezTo>
                <a:cubicBezTo>
                  <a:pt x="95" y="30"/>
                  <a:pt x="93" y="28"/>
                  <a:pt x="91" y="27"/>
                </a:cubicBezTo>
                <a:cubicBezTo>
                  <a:pt x="91" y="27"/>
                  <a:pt x="91" y="27"/>
                  <a:pt x="90" y="27"/>
                </a:cubicBezTo>
                <a:close/>
                <a:moveTo>
                  <a:pt x="92" y="45"/>
                </a:moveTo>
                <a:cubicBezTo>
                  <a:pt x="94" y="45"/>
                  <a:pt x="94" y="45"/>
                  <a:pt x="94" y="45"/>
                </a:cubicBezTo>
                <a:cubicBezTo>
                  <a:pt x="93" y="42"/>
                  <a:pt x="90" y="38"/>
                  <a:pt x="90" y="38"/>
                </a:cubicBezTo>
                <a:cubicBezTo>
                  <a:pt x="89" y="38"/>
                  <a:pt x="89" y="38"/>
                  <a:pt x="89" y="38"/>
                </a:cubicBezTo>
                <a:cubicBezTo>
                  <a:pt x="88" y="39"/>
                  <a:pt x="88" y="39"/>
                  <a:pt x="88" y="39"/>
                </a:cubicBezTo>
                <a:cubicBezTo>
                  <a:pt x="88" y="39"/>
                  <a:pt x="88" y="39"/>
                  <a:pt x="88" y="39"/>
                </a:cubicBezTo>
                <a:cubicBezTo>
                  <a:pt x="87" y="39"/>
                  <a:pt x="87" y="39"/>
                  <a:pt x="87" y="39"/>
                </a:cubicBezTo>
                <a:cubicBezTo>
                  <a:pt x="86" y="40"/>
                  <a:pt x="86" y="40"/>
                  <a:pt x="86" y="40"/>
                </a:cubicBezTo>
                <a:cubicBezTo>
                  <a:pt x="84" y="37"/>
                  <a:pt x="84" y="36"/>
                  <a:pt x="82" y="33"/>
                </a:cubicBezTo>
                <a:cubicBezTo>
                  <a:pt x="84" y="32"/>
                  <a:pt x="84" y="32"/>
                  <a:pt x="84" y="32"/>
                </a:cubicBezTo>
                <a:cubicBezTo>
                  <a:pt x="85" y="31"/>
                  <a:pt x="85" y="31"/>
                  <a:pt x="85" y="31"/>
                </a:cubicBezTo>
                <a:cubicBezTo>
                  <a:pt x="86" y="31"/>
                  <a:pt x="86" y="31"/>
                  <a:pt x="86" y="31"/>
                </a:cubicBezTo>
                <a:cubicBezTo>
                  <a:pt x="86" y="30"/>
                  <a:pt x="84" y="25"/>
                  <a:pt x="83" y="24"/>
                </a:cubicBezTo>
                <a:cubicBezTo>
                  <a:pt x="82" y="24"/>
                  <a:pt x="82" y="24"/>
                  <a:pt x="82" y="24"/>
                </a:cubicBezTo>
                <a:cubicBezTo>
                  <a:pt x="81" y="25"/>
                  <a:pt x="81" y="25"/>
                  <a:pt x="81" y="25"/>
                </a:cubicBezTo>
                <a:cubicBezTo>
                  <a:pt x="81" y="25"/>
                  <a:pt x="81" y="25"/>
                  <a:pt x="81" y="25"/>
                </a:cubicBezTo>
                <a:cubicBezTo>
                  <a:pt x="80" y="25"/>
                  <a:pt x="80" y="25"/>
                  <a:pt x="80" y="25"/>
                </a:cubicBezTo>
                <a:cubicBezTo>
                  <a:pt x="78" y="26"/>
                  <a:pt x="78" y="27"/>
                  <a:pt x="78" y="29"/>
                </a:cubicBezTo>
                <a:cubicBezTo>
                  <a:pt x="78" y="29"/>
                  <a:pt x="78" y="29"/>
                  <a:pt x="78" y="29"/>
                </a:cubicBezTo>
                <a:cubicBezTo>
                  <a:pt x="78" y="29"/>
                  <a:pt x="78" y="29"/>
                  <a:pt x="78" y="29"/>
                </a:cubicBezTo>
                <a:cubicBezTo>
                  <a:pt x="79" y="36"/>
                  <a:pt x="82" y="41"/>
                  <a:pt x="86" y="46"/>
                </a:cubicBezTo>
                <a:cubicBezTo>
                  <a:pt x="87" y="47"/>
                  <a:pt x="89" y="47"/>
                  <a:pt x="91" y="46"/>
                </a:cubicBezTo>
                <a:cubicBezTo>
                  <a:pt x="91" y="46"/>
                  <a:pt x="91" y="46"/>
                  <a:pt x="91" y="46"/>
                </a:cubicBezTo>
                <a:cubicBezTo>
                  <a:pt x="92" y="45"/>
                  <a:pt x="92" y="45"/>
                  <a:pt x="92" y="45"/>
                </a:cubicBezTo>
                <a:cubicBezTo>
                  <a:pt x="92" y="45"/>
                  <a:pt x="92" y="45"/>
                  <a:pt x="92" y="45"/>
                </a:cubicBezTo>
                <a:close/>
                <a:moveTo>
                  <a:pt x="90" y="32"/>
                </a:moveTo>
                <a:cubicBezTo>
                  <a:pt x="89" y="32"/>
                  <a:pt x="88" y="32"/>
                  <a:pt x="88" y="33"/>
                </a:cubicBezTo>
                <a:cubicBezTo>
                  <a:pt x="87" y="34"/>
                  <a:pt x="88" y="35"/>
                  <a:pt x="89" y="36"/>
                </a:cubicBezTo>
                <a:cubicBezTo>
                  <a:pt x="90" y="36"/>
                  <a:pt x="91" y="35"/>
                  <a:pt x="91" y="34"/>
                </a:cubicBezTo>
                <a:cubicBezTo>
                  <a:pt x="91" y="33"/>
                  <a:pt x="91" y="32"/>
                  <a:pt x="90" y="32"/>
                </a:cubicBezTo>
                <a:close/>
                <a:moveTo>
                  <a:pt x="92" y="23"/>
                </a:moveTo>
                <a:cubicBezTo>
                  <a:pt x="91" y="25"/>
                  <a:pt x="91" y="25"/>
                  <a:pt x="91" y="25"/>
                </a:cubicBezTo>
                <a:cubicBezTo>
                  <a:pt x="91" y="25"/>
                  <a:pt x="92" y="25"/>
                  <a:pt x="92" y="25"/>
                </a:cubicBezTo>
                <a:cubicBezTo>
                  <a:pt x="94" y="26"/>
                  <a:pt x="96" y="27"/>
                  <a:pt x="97" y="29"/>
                </a:cubicBezTo>
                <a:cubicBezTo>
                  <a:pt x="98" y="31"/>
                  <a:pt x="98" y="33"/>
                  <a:pt x="98" y="36"/>
                </a:cubicBezTo>
                <a:cubicBezTo>
                  <a:pt x="98" y="36"/>
                  <a:pt x="97" y="37"/>
                  <a:pt x="97" y="37"/>
                </a:cubicBezTo>
                <a:cubicBezTo>
                  <a:pt x="99" y="38"/>
                  <a:pt x="99" y="38"/>
                  <a:pt x="99" y="38"/>
                </a:cubicBezTo>
                <a:cubicBezTo>
                  <a:pt x="99" y="37"/>
                  <a:pt x="100" y="37"/>
                  <a:pt x="100" y="36"/>
                </a:cubicBezTo>
                <a:cubicBezTo>
                  <a:pt x="100" y="33"/>
                  <a:pt x="100" y="30"/>
                  <a:pt x="99" y="28"/>
                </a:cubicBezTo>
                <a:cubicBezTo>
                  <a:pt x="97" y="26"/>
                  <a:pt x="95" y="24"/>
                  <a:pt x="93" y="23"/>
                </a:cubicBezTo>
                <a:cubicBezTo>
                  <a:pt x="92" y="23"/>
                  <a:pt x="92" y="23"/>
                  <a:pt x="92" y="23"/>
                </a:cubicBezTo>
                <a:close/>
                <a:moveTo>
                  <a:pt x="51" y="14"/>
                </a:moveTo>
                <a:cubicBezTo>
                  <a:pt x="49" y="14"/>
                  <a:pt x="48" y="15"/>
                  <a:pt x="47" y="16"/>
                </a:cubicBezTo>
                <a:cubicBezTo>
                  <a:pt x="46" y="17"/>
                  <a:pt x="46" y="18"/>
                  <a:pt x="46" y="19"/>
                </a:cubicBezTo>
                <a:cubicBezTo>
                  <a:pt x="46" y="20"/>
                  <a:pt x="46" y="20"/>
                  <a:pt x="46" y="20"/>
                </a:cubicBezTo>
                <a:cubicBezTo>
                  <a:pt x="47" y="20"/>
                  <a:pt x="48" y="20"/>
                  <a:pt x="48" y="20"/>
                </a:cubicBezTo>
                <a:cubicBezTo>
                  <a:pt x="48" y="19"/>
                  <a:pt x="48" y="19"/>
                  <a:pt x="48" y="19"/>
                </a:cubicBezTo>
                <a:cubicBezTo>
                  <a:pt x="48" y="19"/>
                  <a:pt x="49" y="18"/>
                  <a:pt x="49" y="18"/>
                </a:cubicBezTo>
                <a:cubicBezTo>
                  <a:pt x="49" y="17"/>
                  <a:pt x="50" y="17"/>
                  <a:pt x="51" y="17"/>
                </a:cubicBezTo>
                <a:cubicBezTo>
                  <a:pt x="68" y="17"/>
                  <a:pt x="68" y="17"/>
                  <a:pt x="68" y="17"/>
                </a:cubicBezTo>
                <a:cubicBezTo>
                  <a:pt x="69" y="17"/>
                  <a:pt x="69" y="17"/>
                  <a:pt x="70" y="18"/>
                </a:cubicBezTo>
                <a:cubicBezTo>
                  <a:pt x="70" y="18"/>
                  <a:pt x="70" y="19"/>
                  <a:pt x="70" y="19"/>
                </a:cubicBezTo>
                <a:cubicBezTo>
                  <a:pt x="70" y="30"/>
                  <a:pt x="70" y="30"/>
                  <a:pt x="70" y="30"/>
                </a:cubicBezTo>
                <a:cubicBezTo>
                  <a:pt x="70" y="31"/>
                  <a:pt x="70" y="31"/>
                  <a:pt x="70" y="32"/>
                </a:cubicBezTo>
                <a:cubicBezTo>
                  <a:pt x="69" y="32"/>
                  <a:pt x="69" y="32"/>
                  <a:pt x="68" y="32"/>
                </a:cubicBezTo>
                <a:cubicBezTo>
                  <a:pt x="65" y="32"/>
                  <a:pt x="65" y="32"/>
                  <a:pt x="65" y="32"/>
                </a:cubicBezTo>
                <a:cubicBezTo>
                  <a:pt x="64" y="32"/>
                  <a:pt x="64" y="32"/>
                  <a:pt x="64" y="32"/>
                </a:cubicBezTo>
                <a:cubicBezTo>
                  <a:pt x="64" y="33"/>
                  <a:pt x="64" y="33"/>
                  <a:pt x="64" y="33"/>
                </a:cubicBezTo>
                <a:cubicBezTo>
                  <a:pt x="62" y="34"/>
                  <a:pt x="62" y="34"/>
                  <a:pt x="62" y="34"/>
                </a:cubicBezTo>
                <a:cubicBezTo>
                  <a:pt x="63" y="34"/>
                  <a:pt x="63" y="34"/>
                  <a:pt x="63" y="34"/>
                </a:cubicBezTo>
                <a:cubicBezTo>
                  <a:pt x="63" y="32"/>
                  <a:pt x="63" y="32"/>
                  <a:pt x="63" y="32"/>
                </a:cubicBezTo>
                <a:cubicBezTo>
                  <a:pt x="61" y="32"/>
                  <a:pt x="61" y="32"/>
                  <a:pt x="61" y="32"/>
                </a:cubicBezTo>
                <a:cubicBezTo>
                  <a:pt x="54" y="32"/>
                  <a:pt x="54" y="32"/>
                  <a:pt x="54" y="32"/>
                </a:cubicBezTo>
                <a:cubicBezTo>
                  <a:pt x="54" y="33"/>
                  <a:pt x="53" y="33"/>
                  <a:pt x="53" y="34"/>
                </a:cubicBezTo>
                <a:cubicBezTo>
                  <a:pt x="53" y="34"/>
                  <a:pt x="53" y="34"/>
                  <a:pt x="52" y="35"/>
                </a:cubicBezTo>
                <a:cubicBezTo>
                  <a:pt x="60" y="35"/>
                  <a:pt x="60" y="35"/>
                  <a:pt x="60" y="35"/>
                </a:cubicBezTo>
                <a:cubicBezTo>
                  <a:pt x="59" y="37"/>
                  <a:pt x="59" y="37"/>
                  <a:pt x="59" y="37"/>
                </a:cubicBezTo>
                <a:cubicBezTo>
                  <a:pt x="59" y="38"/>
                  <a:pt x="59" y="38"/>
                  <a:pt x="59" y="38"/>
                </a:cubicBezTo>
                <a:cubicBezTo>
                  <a:pt x="60" y="38"/>
                  <a:pt x="60" y="38"/>
                  <a:pt x="60" y="38"/>
                </a:cubicBezTo>
                <a:cubicBezTo>
                  <a:pt x="61" y="39"/>
                  <a:pt x="61" y="39"/>
                  <a:pt x="61" y="39"/>
                </a:cubicBezTo>
                <a:cubicBezTo>
                  <a:pt x="62" y="39"/>
                  <a:pt x="62" y="39"/>
                  <a:pt x="62" y="39"/>
                </a:cubicBezTo>
                <a:cubicBezTo>
                  <a:pt x="62" y="39"/>
                  <a:pt x="62" y="39"/>
                  <a:pt x="62" y="39"/>
                </a:cubicBezTo>
                <a:cubicBezTo>
                  <a:pt x="65" y="35"/>
                  <a:pt x="65" y="35"/>
                  <a:pt x="65" y="35"/>
                </a:cubicBezTo>
                <a:cubicBezTo>
                  <a:pt x="68" y="35"/>
                  <a:pt x="68" y="35"/>
                  <a:pt x="68" y="35"/>
                </a:cubicBezTo>
                <a:cubicBezTo>
                  <a:pt x="70" y="35"/>
                  <a:pt x="71" y="34"/>
                  <a:pt x="72" y="33"/>
                </a:cubicBezTo>
                <a:cubicBezTo>
                  <a:pt x="73" y="33"/>
                  <a:pt x="73" y="31"/>
                  <a:pt x="73" y="30"/>
                </a:cubicBezTo>
                <a:cubicBezTo>
                  <a:pt x="73" y="19"/>
                  <a:pt x="73" y="19"/>
                  <a:pt x="73" y="19"/>
                </a:cubicBezTo>
                <a:cubicBezTo>
                  <a:pt x="73" y="18"/>
                  <a:pt x="73" y="17"/>
                  <a:pt x="72" y="16"/>
                </a:cubicBezTo>
                <a:cubicBezTo>
                  <a:pt x="71" y="15"/>
                  <a:pt x="70" y="14"/>
                  <a:pt x="68" y="14"/>
                </a:cubicBezTo>
                <a:cubicBezTo>
                  <a:pt x="51" y="14"/>
                  <a:pt x="51" y="14"/>
                  <a:pt x="51" y="14"/>
                </a:cubicBezTo>
                <a:close/>
                <a:moveTo>
                  <a:pt x="55" y="27"/>
                </a:moveTo>
                <a:cubicBezTo>
                  <a:pt x="55" y="29"/>
                  <a:pt x="55" y="29"/>
                  <a:pt x="55" y="29"/>
                </a:cubicBezTo>
                <a:cubicBezTo>
                  <a:pt x="68" y="29"/>
                  <a:pt x="68" y="29"/>
                  <a:pt x="68" y="29"/>
                </a:cubicBezTo>
                <a:cubicBezTo>
                  <a:pt x="68" y="27"/>
                  <a:pt x="68" y="27"/>
                  <a:pt x="68" y="27"/>
                </a:cubicBezTo>
                <a:cubicBezTo>
                  <a:pt x="55" y="27"/>
                  <a:pt x="55" y="27"/>
                  <a:pt x="55" y="27"/>
                </a:cubicBezTo>
                <a:close/>
                <a:moveTo>
                  <a:pt x="55" y="23"/>
                </a:moveTo>
                <a:cubicBezTo>
                  <a:pt x="55" y="25"/>
                  <a:pt x="55" y="25"/>
                  <a:pt x="55" y="25"/>
                </a:cubicBezTo>
                <a:cubicBezTo>
                  <a:pt x="68" y="25"/>
                  <a:pt x="68" y="25"/>
                  <a:pt x="68" y="25"/>
                </a:cubicBezTo>
                <a:cubicBezTo>
                  <a:pt x="68" y="23"/>
                  <a:pt x="68" y="23"/>
                  <a:pt x="68" y="23"/>
                </a:cubicBezTo>
                <a:cubicBezTo>
                  <a:pt x="55" y="23"/>
                  <a:pt x="55" y="23"/>
                  <a:pt x="55" y="23"/>
                </a:cubicBezTo>
                <a:close/>
                <a:moveTo>
                  <a:pt x="54" y="20"/>
                </a:moveTo>
                <a:cubicBezTo>
                  <a:pt x="54" y="21"/>
                  <a:pt x="54" y="21"/>
                  <a:pt x="54" y="21"/>
                </a:cubicBezTo>
                <a:cubicBezTo>
                  <a:pt x="68" y="21"/>
                  <a:pt x="68" y="21"/>
                  <a:pt x="68" y="21"/>
                </a:cubicBezTo>
                <a:cubicBezTo>
                  <a:pt x="68" y="20"/>
                  <a:pt x="68" y="20"/>
                  <a:pt x="68" y="20"/>
                </a:cubicBezTo>
                <a:cubicBezTo>
                  <a:pt x="54" y="20"/>
                  <a:pt x="54" y="20"/>
                  <a:pt x="54" y="20"/>
                </a:cubicBezTo>
                <a:close/>
                <a:moveTo>
                  <a:pt x="35" y="40"/>
                </a:moveTo>
                <a:cubicBezTo>
                  <a:pt x="32" y="42"/>
                  <a:pt x="31" y="48"/>
                  <a:pt x="31" y="51"/>
                </a:cubicBezTo>
                <a:cubicBezTo>
                  <a:pt x="34" y="54"/>
                  <a:pt x="54" y="54"/>
                  <a:pt x="58" y="51"/>
                </a:cubicBezTo>
                <a:cubicBezTo>
                  <a:pt x="59" y="47"/>
                  <a:pt x="57" y="42"/>
                  <a:pt x="54" y="39"/>
                </a:cubicBezTo>
                <a:cubicBezTo>
                  <a:pt x="53" y="39"/>
                  <a:pt x="53" y="39"/>
                  <a:pt x="52" y="39"/>
                </a:cubicBezTo>
                <a:cubicBezTo>
                  <a:pt x="51" y="39"/>
                  <a:pt x="50" y="39"/>
                  <a:pt x="50" y="39"/>
                </a:cubicBezTo>
                <a:cubicBezTo>
                  <a:pt x="49" y="39"/>
                  <a:pt x="49" y="38"/>
                  <a:pt x="49" y="37"/>
                </a:cubicBezTo>
                <a:cubicBezTo>
                  <a:pt x="49" y="36"/>
                  <a:pt x="50" y="35"/>
                  <a:pt x="50" y="34"/>
                </a:cubicBezTo>
                <a:cubicBezTo>
                  <a:pt x="51" y="34"/>
                  <a:pt x="51" y="33"/>
                  <a:pt x="51" y="33"/>
                </a:cubicBezTo>
                <a:cubicBezTo>
                  <a:pt x="51" y="32"/>
                  <a:pt x="52" y="31"/>
                  <a:pt x="52" y="31"/>
                </a:cubicBezTo>
                <a:cubicBezTo>
                  <a:pt x="52" y="30"/>
                  <a:pt x="52" y="30"/>
                  <a:pt x="52" y="30"/>
                </a:cubicBezTo>
                <a:cubicBezTo>
                  <a:pt x="51" y="30"/>
                  <a:pt x="51" y="30"/>
                  <a:pt x="51" y="30"/>
                </a:cubicBezTo>
                <a:cubicBezTo>
                  <a:pt x="51" y="30"/>
                  <a:pt x="51" y="30"/>
                  <a:pt x="51" y="30"/>
                </a:cubicBezTo>
                <a:cubicBezTo>
                  <a:pt x="51" y="27"/>
                  <a:pt x="51" y="25"/>
                  <a:pt x="49" y="23"/>
                </a:cubicBezTo>
                <a:cubicBezTo>
                  <a:pt x="47" y="21"/>
                  <a:pt x="42" y="22"/>
                  <a:pt x="40" y="24"/>
                </a:cubicBezTo>
                <a:cubicBezTo>
                  <a:pt x="38" y="25"/>
                  <a:pt x="38" y="26"/>
                  <a:pt x="38" y="30"/>
                </a:cubicBezTo>
                <a:cubicBezTo>
                  <a:pt x="38" y="30"/>
                  <a:pt x="38" y="30"/>
                  <a:pt x="38" y="30"/>
                </a:cubicBezTo>
                <a:cubicBezTo>
                  <a:pt x="38" y="30"/>
                  <a:pt x="38" y="30"/>
                  <a:pt x="38" y="30"/>
                </a:cubicBezTo>
                <a:cubicBezTo>
                  <a:pt x="38" y="31"/>
                  <a:pt x="38" y="31"/>
                  <a:pt x="38" y="31"/>
                </a:cubicBezTo>
                <a:cubicBezTo>
                  <a:pt x="38" y="31"/>
                  <a:pt x="38" y="32"/>
                  <a:pt x="38" y="33"/>
                </a:cubicBezTo>
                <a:cubicBezTo>
                  <a:pt x="38" y="33"/>
                  <a:pt x="39" y="34"/>
                  <a:pt x="39" y="34"/>
                </a:cubicBezTo>
                <a:cubicBezTo>
                  <a:pt x="39" y="35"/>
                  <a:pt x="40" y="36"/>
                  <a:pt x="41" y="37"/>
                </a:cubicBezTo>
                <a:cubicBezTo>
                  <a:pt x="41" y="38"/>
                  <a:pt x="40" y="38"/>
                  <a:pt x="40" y="39"/>
                </a:cubicBezTo>
                <a:cubicBezTo>
                  <a:pt x="39" y="39"/>
                  <a:pt x="39" y="40"/>
                  <a:pt x="38" y="40"/>
                </a:cubicBezTo>
                <a:cubicBezTo>
                  <a:pt x="37" y="40"/>
                  <a:pt x="36" y="40"/>
                  <a:pt x="35" y="40"/>
                </a:cubicBezTo>
                <a:close/>
                <a:moveTo>
                  <a:pt x="106" y="56"/>
                </a:moveTo>
                <a:cubicBezTo>
                  <a:pt x="106" y="10"/>
                  <a:pt x="106" y="10"/>
                  <a:pt x="106" y="10"/>
                </a:cubicBezTo>
                <a:cubicBezTo>
                  <a:pt x="22" y="10"/>
                  <a:pt x="22" y="10"/>
                  <a:pt x="22" y="10"/>
                </a:cubicBezTo>
                <a:cubicBezTo>
                  <a:pt x="22" y="56"/>
                  <a:pt x="22" y="56"/>
                  <a:pt x="22" y="56"/>
                </a:cubicBezTo>
                <a:cubicBezTo>
                  <a:pt x="106" y="56"/>
                  <a:pt x="106" y="56"/>
                  <a:pt x="106" y="56"/>
                </a:cubicBezTo>
                <a:close/>
                <a:moveTo>
                  <a:pt x="118" y="67"/>
                </a:moveTo>
                <a:cubicBezTo>
                  <a:pt x="126" y="87"/>
                  <a:pt x="126" y="87"/>
                  <a:pt x="126" y="87"/>
                </a:cubicBezTo>
                <a:cubicBezTo>
                  <a:pt x="126" y="99"/>
                  <a:pt x="126" y="99"/>
                  <a:pt x="126" y="99"/>
                </a:cubicBezTo>
                <a:cubicBezTo>
                  <a:pt x="121" y="103"/>
                  <a:pt x="121" y="103"/>
                  <a:pt x="121" y="103"/>
                </a:cubicBezTo>
                <a:cubicBezTo>
                  <a:pt x="6" y="103"/>
                  <a:pt x="6" y="103"/>
                  <a:pt x="6" y="103"/>
                </a:cubicBezTo>
                <a:cubicBezTo>
                  <a:pt x="0" y="99"/>
                  <a:pt x="0" y="99"/>
                  <a:pt x="0" y="99"/>
                </a:cubicBezTo>
                <a:cubicBezTo>
                  <a:pt x="0" y="87"/>
                  <a:pt x="0" y="87"/>
                  <a:pt x="0" y="87"/>
                </a:cubicBezTo>
                <a:cubicBezTo>
                  <a:pt x="11" y="67"/>
                  <a:pt x="11" y="67"/>
                  <a:pt x="11" y="67"/>
                </a:cubicBezTo>
                <a:cubicBezTo>
                  <a:pt x="22" y="67"/>
                  <a:pt x="22" y="67"/>
                  <a:pt x="22" y="67"/>
                </a:cubicBezTo>
                <a:cubicBezTo>
                  <a:pt x="106" y="67"/>
                  <a:pt x="106" y="67"/>
                  <a:pt x="106" y="67"/>
                </a:cubicBezTo>
                <a:cubicBezTo>
                  <a:pt x="118" y="67"/>
                  <a:pt x="118" y="67"/>
                  <a:pt x="118" y="67"/>
                </a:cubicBezTo>
                <a:close/>
                <a:moveTo>
                  <a:pt x="45" y="72"/>
                </a:moveTo>
                <a:cubicBezTo>
                  <a:pt x="44" y="73"/>
                  <a:pt x="44" y="73"/>
                  <a:pt x="44" y="74"/>
                </a:cubicBezTo>
                <a:cubicBezTo>
                  <a:pt x="47" y="74"/>
                  <a:pt x="50" y="74"/>
                  <a:pt x="54" y="74"/>
                </a:cubicBezTo>
                <a:cubicBezTo>
                  <a:pt x="54" y="73"/>
                  <a:pt x="54" y="73"/>
                  <a:pt x="54" y="72"/>
                </a:cubicBezTo>
                <a:cubicBezTo>
                  <a:pt x="51" y="72"/>
                  <a:pt x="48" y="72"/>
                  <a:pt x="45" y="72"/>
                </a:cubicBezTo>
                <a:close/>
                <a:moveTo>
                  <a:pt x="42" y="82"/>
                </a:moveTo>
                <a:cubicBezTo>
                  <a:pt x="41" y="83"/>
                  <a:pt x="41" y="84"/>
                  <a:pt x="41" y="85"/>
                </a:cubicBezTo>
                <a:cubicBezTo>
                  <a:pt x="45" y="85"/>
                  <a:pt x="48" y="85"/>
                  <a:pt x="52" y="85"/>
                </a:cubicBezTo>
                <a:cubicBezTo>
                  <a:pt x="52" y="84"/>
                  <a:pt x="52" y="83"/>
                  <a:pt x="52" y="82"/>
                </a:cubicBezTo>
                <a:cubicBezTo>
                  <a:pt x="49" y="82"/>
                  <a:pt x="45" y="82"/>
                  <a:pt x="42" y="82"/>
                </a:cubicBezTo>
                <a:close/>
                <a:moveTo>
                  <a:pt x="25" y="82"/>
                </a:moveTo>
                <a:cubicBezTo>
                  <a:pt x="25" y="83"/>
                  <a:pt x="25" y="84"/>
                  <a:pt x="24" y="85"/>
                </a:cubicBezTo>
                <a:cubicBezTo>
                  <a:pt x="28" y="85"/>
                  <a:pt x="31" y="85"/>
                  <a:pt x="35" y="85"/>
                </a:cubicBezTo>
                <a:cubicBezTo>
                  <a:pt x="35" y="84"/>
                  <a:pt x="36" y="83"/>
                  <a:pt x="36" y="82"/>
                </a:cubicBezTo>
                <a:cubicBezTo>
                  <a:pt x="33" y="82"/>
                  <a:pt x="29" y="82"/>
                  <a:pt x="25" y="82"/>
                </a:cubicBezTo>
                <a:close/>
                <a:moveTo>
                  <a:pt x="58" y="82"/>
                </a:moveTo>
                <a:cubicBezTo>
                  <a:pt x="58" y="83"/>
                  <a:pt x="58" y="84"/>
                  <a:pt x="58" y="85"/>
                </a:cubicBezTo>
                <a:cubicBezTo>
                  <a:pt x="61" y="85"/>
                  <a:pt x="65" y="85"/>
                  <a:pt x="69" y="85"/>
                </a:cubicBezTo>
                <a:cubicBezTo>
                  <a:pt x="69" y="84"/>
                  <a:pt x="69" y="83"/>
                  <a:pt x="69" y="82"/>
                </a:cubicBezTo>
                <a:cubicBezTo>
                  <a:pt x="65" y="82"/>
                  <a:pt x="62" y="82"/>
                  <a:pt x="58" y="82"/>
                </a:cubicBezTo>
                <a:close/>
                <a:moveTo>
                  <a:pt x="75" y="82"/>
                </a:moveTo>
                <a:cubicBezTo>
                  <a:pt x="75" y="83"/>
                  <a:pt x="75" y="84"/>
                  <a:pt x="75" y="85"/>
                </a:cubicBezTo>
                <a:cubicBezTo>
                  <a:pt x="78" y="85"/>
                  <a:pt x="82" y="85"/>
                  <a:pt x="86" y="85"/>
                </a:cubicBezTo>
                <a:cubicBezTo>
                  <a:pt x="85" y="84"/>
                  <a:pt x="85" y="83"/>
                  <a:pt x="85" y="82"/>
                </a:cubicBezTo>
                <a:cubicBezTo>
                  <a:pt x="82" y="82"/>
                  <a:pt x="78" y="82"/>
                  <a:pt x="75" y="82"/>
                </a:cubicBezTo>
                <a:close/>
                <a:moveTo>
                  <a:pt x="91" y="82"/>
                </a:moveTo>
                <a:cubicBezTo>
                  <a:pt x="91" y="83"/>
                  <a:pt x="91" y="84"/>
                  <a:pt x="91" y="85"/>
                </a:cubicBezTo>
                <a:cubicBezTo>
                  <a:pt x="95" y="85"/>
                  <a:pt x="99" y="85"/>
                  <a:pt x="102" y="85"/>
                </a:cubicBezTo>
                <a:cubicBezTo>
                  <a:pt x="102" y="84"/>
                  <a:pt x="102" y="83"/>
                  <a:pt x="102" y="82"/>
                </a:cubicBezTo>
                <a:cubicBezTo>
                  <a:pt x="98" y="82"/>
                  <a:pt x="95" y="82"/>
                  <a:pt x="91" y="82"/>
                </a:cubicBezTo>
                <a:close/>
                <a:moveTo>
                  <a:pt x="39" y="76"/>
                </a:moveTo>
                <a:cubicBezTo>
                  <a:pt x="39" y="77"/>
                  <a:pt x="39" y="78"/>
                  <a:pt x="38" y="79"/>
                </a:cubicBezTo>
                <a:cubicBezTo>
                  <a:pt x="42" y="79"/>
                  <a:pt x="45" y="79"/>
                  <a:pt x="49" y="79"/>
                </a:cubicBezTo>
                <a:cubicBezTo>
                  <a:pt x="49" y="78"/>
                  <a:pt x="49" y="77"/>
                  <a:pt x="49" y="76"/>
                </a:cubicBezTo>
                <a:cubicBezTo>
                  <a:pt x="46" y="76"/>
                  <a:pt x="43" y="76"/>
                  <a:pt x="39" y="76"/>
                </a:cubicBezTo>
                <a:close/>
                <a:moveTo>
                  <a:pt x="28" y="76"/>
                </a:moveTo>
                <a:cubicBezTo>
                  <a:pt x="27" y="77"/>
                  <a:pt x="27" y="78"/>
                  <a:pt x="26" y="79"/>
                </a:cubicBezTo>
                <a:cubicBezTo>
                  <a:pt x="29" y="79"/>
                  <a:pt x="31" y="79"/>
                  <a:pt x="33" y="79"/>
                </a:cubicBezTo>
                <a:cubicBezTo>
                  <a:pt x="33" y="78"/>
                  <a:pt x="33" y="77"/>
                  <a:pt x="34" y="76"/>
                </a:cubicBezTo>
                <a:cubicBezTo>
                  <a:pt x="32" y="76"/>
                  <a:pt x="30" y="76"/>
                  <a:pt x="28" y="76"/>
                </a:cubicBezTo>
                <a:close/>
                <a:moveTo>
                  <a:pt x="55" y="76"/>
                </a:moveTo>
                <a:cubicBezTo>
                  <a:pt x="55" y="77"/>
                  <a:pt x="54" y="78"/>
                  <a:pt x="54" y="79"/>
                </a:cubicBezTo>
                <a:cubicBezTo>
                  <a:pt x="58" y="79"/>
                  <a:pt x="61" y="79"/>
                  <a:pt x="65" y="79"/>
                </a:cubicBezTo>
                <a:cubicBezTo>
                  <a:pt x="65" y="78"/>
                  <a:pt x="65" y="77"/>
                  <a:pt x="65" y="76"/>
                </a:cubicBezTo>
                <a:cubicBezTo>
                  <a:pt x="62" y="76"/>
                  <a:pt x="58" y="76"/>
                  <a:pt x="55" y="76"/>
                </a:cubicBezTo>
                <a:close/>
                <a:moveTo>
                  <a:pt x="70" y="76"/>
                </a:moveTo>
                <a:cubicBezTo>
                  <a:pt x="70" y="77"/>
                  <a:pt x="70" y="78"/>
                  <a:pt x="70" y="79"/>
                </a:cubicBezTo>
                <a:cubicBezTo>
                  <a:pt x="74" y="79"/>
                  <a:pt x="77" y="79"/>
                  <a:pt x="81" y="79"/>
                </a:cubicBezTo>
                <a:cubicBezTo>
                  <a:pt x="81" y="78"/>
                  <a:pt x="81" y="77"/>
                  <a:pt x="81" y="76"/>
                </a:cubicBezTo>
                <a:cubicBezTo>
                  <a:pt x="77" y="76"/>
                  <a:pt x="74" y="76"/>
                  <a:pt x="70" y="76"/>
                </a:cubicBezTo>
                <a:close/>
                <a:moveTo>
                  <a:pt x="87" y="76"/>
                </a:moveTo>
                <a:cubicBezTo>
                  <a:pt x="87" y="77"/>
                  <a:pt x="87" y="78"/>
                  <a:pt x="87" y="79"/>
                </a:cubicBezTo>
                <a:cubicBezTo>
                  <a:pt x="92" y="79"/>
                  <a:pt x="96" y="79"/>
                  <a:pt x="101" y="79"/>
                </a:cubicBezTo>
                <a:cubicBezTo>
                  <a:pt x="101" y="78"/>
                  <a:pt x="101" y="77"/>
                  <a:pt x="100" y="76"/>
                </a:cubicBezTo>
                <a:cubicBezTo>
                  <a:pt x="96" y="76"/>
                  <a:pt x="91" y="76"/>
                  <a:pt x="87" y="76"/>
                </a:cubicBezTo>
                <a:close/>
                <a:moveTo>
                  <a:pt x="30" y="72"/>
                </a:moveTo>
                <a:cubicBezTo>
                  <a:pt x="29" y="73"/>
                  <a:pt x="29" y="73"/>
                  <a:pt x="28" y="74"/>
                </a:cubicBezTo>
                <a:cubicBezTo>
                  <a:pt x="32" y="74"/>
                  <a:pt x="35" y="74"/>
                  <a:pt x="38" y="74"/>
                </a:cubicBezTo>
                <a:cubicBezTo>
                  <a:pt x="39" y="73"/>
                  <a:pt x="39" y="73"/>
                  <a:pt x="39" y="72"/>
                </a:cubicBezTo>
                <a:cubicBezTo>
                  <a:pt x="36" y="72"/>
                  <a:pt x="33" y="72"/>
                  <a:pt x="30" y="72"/>
                </a:cubicBezTo>
                <a:close/>
                <a:moveTo>
                  <a:pt x="59" y="72"/>
                </a:moveTo>
                <a:cubicBezTo>
                  <a:pt x="59" y="73"/>
                  <a:pt x="59" y="73"/>
                  <a:pt x="59" y="74"/>
                </a:cubicBezTo>
                <a:cubicBezTo>
                  <a:pt x="62" y="74"/>
                  <a:pt x="66" y="74"/>
                  <a:pt x="69" y="74"/>
                </a:cubicBezTo>
                <a:cubicBezTo>
                  <a:pt x="69" y="73"/>
                  <a:pt x="69" y="73"/>
                  <a:pt x="69" y="72"/>
                </a:cubicBezTo>
                <a:cubicBezTo>
                  <a:pt x="66" y="72"/>
                  <a:pt x="63" y="72"/>
                  <a:pt x="59" y="72"/>
                </a:cubicBezTo>
                <a:close/>
                <a:moveTo>
                  <a:pt x="74" y="72"/>
                </a:moveTo>
                <a:cubicBezTo>
                  <a:pt x="74" y="73"/>
                  <a:pt x="74" y="73"/>
                  <a:pt x="74" y="74"/>
                </a:cubicBezTo>
                <a:cubicBezTo>
                  <a:pt x="78" y="74"/>
                  <a:pt x="81" y="74"/>
                  <a:pt x="85" y="74"/>
                </a:cubicBezTo>
                <a:cubicBezTo>
                  <a:pt x="84" y="73"/>
                  <a:pt x="84" y="73"/>
                  <a:pt x="84" y="72"/>
                </a:cubicBezTo>
                <a:cubicBezTo>
                  <a:pt x="81" y="72"/>
                  <a:pt x="78" y="72"/>
                  <a:pt x="74" y="72"/>
                </a:cubicBezTo>
                <a:close/>
                <a:moveTo>
                  <a:pt x="89" y="72"/>
                </a:moveTo>
                <a:cubicBezTo>
                  <a:pt x="90" y="73"/>
                  <a:pt x="90" y="73"/>
                  <a:pt x="90" y="74"/>
                </a:cubicBezTo>
                <a:cubicBezTo>
                  <a:pt x="93" y="74"/>
                  <a:pt x="97" y="74"/>
                  <a:pt x="100" y="74"/>
                </a:cubicBezTo>
                <a:cubicBezTo>
                  <a:pt x="100" y="73"/>
                  <a:pt x="99" y="73"/>
                  <a:pt x="99" y="72"/>
                </a:cubicBezTo>
                <a:cubicBezTo>
                  <a:pt x="96" y="72"/>
                  <a:pt x="93" y="72"/>
                  <a:pt x="89" y="72"/>
                </a:cubicBezTo>
                <a:close/>
                <a:moveTo>
                  <a:pt x="10" y="91"/>
                </a:moveTo>
                <a:cubicBezTo>
                  <a:pt x="10" y="96"/>
                  <a:pt x="10" y="96"/>
                  <a:pt x="10" y="96"/>
                </a:cubicBezTo>
                <a:cubicBezTo>
                  <a:pt x="20" y="96"/>
                  <a:pt x="20" y="96"/>
                  <a:pt x="20" y="96"/>
                </a:cubicBezTo>
                <a:cubicBezTo>
                  <a:pt x="20" y="91"/>
                  <a:pt x="20" y="91"/>
                  <a:pt x="20" y="91"/>
                </a:cubicBezTo>
                <a:cubicBezTo>
                  <a:pt x="10" y="91"/>
                  <a:pt x="10" y="91"/>
                  <a:pt x="10" y="91"/>
                </a:cubicBezTo>
                <a:close/>
                <a:moveTo>
                  <a:pt x="106" y="91"/>
                </a:moveTo>
                <a:cubicBezTo>
                  <a:pt x="106" y="96"/>
                  <a:pt x="106" y="96"/>
                  <a:pt x="106" y="96"/>
                </a:cubicBezTo>
                <a:cubicBezTo>
                  <a:pt x="116" y="96"/>
                  <a:pt x="116" y="96"/>
                  <a:pt x="116" y="96"/>
                </a:cubicBezTo>
                <a:cubicBezTo>
                  <a:pt x="116" y="91"/>
                  <a:pt x="116" y="91"/>
                  <a:pt x="116" y="91"/>
                </a:cubicBezTo>
                <a:cubicBezTo>
                  <a:pt x="106" y="91"/>
                  <a:pt x="106" y="91"/>
                  <a:pt x="106" y="91"/>
                </a:cubicBezTo>
                <a:close/>
                <a:moveTo>
                  <a:pt x="39" y="91"/>
                </a:moveTo>
                <a:cubicBezTo>
                  <a:pt x="39" y="96"/>
                  <a:pt x="39" y="96"/>
                  <a:pt x="39" y="96"/>
                </a:cubicBezTo>
                <a:cubicBezTo>
                  <a:pt x="49" y="96"/>
                  <a:pt x="49" y="96"/>
                  <a:pt x="49" y="96"/>
                </a:cubicBezTo>
                <a:cubicBezTo>
                  <a:pt x="49" y="91"/>
                  <a:pt x="49" y="91"/>
                  <a:pt x="49" y="91"/>
                </a:cubicBezTo>
                <a:cubicBezTo>
                  <a:pt x="39" y="91"/>
                  <a:pt x="39" y="91"/>
                  <a:pt x="39" y="91"/>
                </a:cubicBezTo>
                <a:close/>
                <a:moveTo>
                  <a:pt x="25" y="91"/>
                </a:moveTo>
                <a:cubicBezTo>
                  <a:pt x="25" y="96"/>
                  <a:pt x="25" y="96"/>
                  <a:pt x="25" y="96"/>
                </a:cubicBezTo>
                <a:cubicBezTo>
                  <a:pt x="35" y="96"/>
                  <a:pt x="35" y="96"/>
                  <a:pt x="35" y="96"/>
                </a:cubicBezTo>
                <a:cubicBezTo>
                  <a:pt x="35" y="91"/>
                  <a:pt x="35" y="91"/>
                  <a:pt x="35" y="91"/>
                </a:cubicBezTo>
                <a:lnTo>
                  <a:pt x="25" y="91"/>
                </a:lnTo>
                <a:close/>
              </a:path>
            </a:pathLst>
          </a:custGeom>
          <a:solidFill>
            <a:srgbClr val="C00000"/>
          </a:solidFill>
          <a:ln>
            <a:noFill/>
          </a:ln>
          <a:effectLst>
            <a:reflection blurRad="6350" stA="52000" endA="300" endPos="35000" dir="5400000" sy="-100000" algn="bl" rotWithShape="0"/>
          </a:effectLst>
        </p:spPr>
        <p:txBody>
          <a:bodyPr lIns="97464" tIns="48732" rIns="97464" bIns="48732"/>
          <a:lstStyle/>
          <a:p>
            <a:pPr>
              <a:defRPr/>
            </a:pPr>
            <a:endParaRPr lang="zh-CN" altLang="en-US" sz="2000" dirty="0">
              <a:ea typeface="微软雅黑" pitchFamily="34" charset="-122"/>
            </a:endParaRPr>
          </a:p>
        </p:txBody>
      </p:sp>
      <p:sp>
        <p:nvSpPr>
          <p:cNvPr id="23" name="Freeform 48"/>
          <p:cNvSpPr>
            <a:spLocks noEditPoints="1"/>
          </p:cNvSpPr>
          <p:nvPr/>
        </p:nvSpPr>
        <p:spPr bwMode="auto">
          <a:xfrm>
            <a:off x="9144794" y="1319623"/>
            <a:ext cx="765194" cy="628069"/>
          </a:xfrm>
          <a:custGeom>
            <a:avLst/>
            <a:gdLst>
              <a:gd name="T0" fmla="*/ 33 w 139"/>
              <a:gd name="T1" fmla="*/ 79 h 114"/>
              <a:gd name="T2" fmla="*/ 49 w 139"/>
              <a:gd name="T3" fmla="*/ 87 h 114"/>
              <a:gd name="T4" fmla="*/ 0 w 139"/>
              <a:gd name="T5" fmla="*/ 105 h 114"/>
              <a:gd name="T6" fmla="*/ 18 w 139"/>
              <a:gd name="T7" fmla="*/ 85 h 114"/>
              <a:gd name="T8" fmla="*/ 14 w 139"/>
              <a:gd name="T9" fmla="*/ 72 h 114"/>
              <a:gd name="T10" fmla="*/ 13 w 139"/>
              <a:gd name="T11" fmla="*/ 45 h 114"/>
              <a:gd name="T12" fmla="*/ 44 w 139"/>
              <a:gd name="T13" fmla="*/ 72 h 114"/>
              <a:gd name="T14" fmla="*/ 87 w 139"/>
              <a:gd name="T15" fmla="*/ 40 h 114"/>
              <a:gd name="T16" fmla="*/ 98 w 139"/>
              <a:gd name="T17" fmla="*/ 39 h 114"/>
              <a:gd name="T18" fmla="*/ 96 w 139"/>
              <a:gd name="T19" fmla="*/ 28 h 114"/>
              <a:gd name="T20" fmla="*/ 93 w 139"/>
              <a:gd name="T21" fmla="*/ 21 h 114"/>
              <a:gd name="T22" fmla="*/ 94 w 139"/>
              <a:gd name="T23" fmla="*/ 20 h 114"/>
              <a:gd name="T24" fmla="*/ 97 w 139"/>
              <a:gd name="T25" fmla="*/ 5 h 114"/>
              <a:gd name="T26" fmla="*/ 123 w 139"/>
              <a:gd name="T27" fmla="*/ 19 h 114"/>
              <a:gd name="T28" fmla="*/ 124 w 139"/>
              <a:gd name="T29" fmla="*/ 20 h 114"/>
              <a:gd name="T30" fmla="*/ 123 w 139"/>
              <a:gd name="T31" fmla="*/ 25 h 114"/>
              <a:gd name="T32" fmla="*/ 118 w 139"/>
              <a:gd name="T33" fmla="*/ 34 h 114"/>
              <a:gd name="T34" fmla="*/ 124 w 139"/>
              <a:gd name="T35" fmla="*/ 40 h 114"/>
              <a:gd name="T36" fmla="*/ 139 w 139"/>
              <a:gd name="T37" fmla="*/ 66 h 114"/>
              <a:gd name="T38" fmla="*/ 87 w 139"/>
              <a:gd name="T39" fmla="*/ 40 h 114"/>
              <a:gd name="T40" fmla="*/ 106 w 139"/>
              <a:gd name="T41" fmla="*/ 44 h 114"/>
              <a:gd name="T42" fmla="*/ 104 w 139"/>
              <a:gd name="T43" fmla="*/ 62 h 114"/>
              <a:gd name="T44" fmla="*/ 109 w 139"/>
              <a:gd name="T45" fmla="*/ 66 h 114"/>
              <a:gd name="T46" fmla="*/ 110 w 139"/>
              <a:gd name="T47" fmla="*/ 66 h 114"/>
              <a:gd name="T48" fmla="*/ 115 w 139"/>
              <a:gd name="T49" fmla="*/ 62 h 114"/>
              <a:gd name="T50" fmla="*/ 113 w 139"/>
              <a:gd name="T51" fmla="*/ 44 h 114"/>
              <a:gd name="T52" fmla="*/ 110 w 139"/>
              <a:gd name="T53" fmla="*/ 41 h 114"/>
              <a:gd name="T54" fmla="*/ 68 w 139"/>
              <a:gd name="T55" fmla="*/ 114 h 114"/>
              <a:gd name="T56" fmla="*/ 88 w 139"/>
              <a:gd name="T57" fmla="*/ 83 h 114"/>
              <a:gd name="T58" fmla="*/ 110 w 139"/>
              <a:gd name="T59" fmla="*/ 85 h 114"/>
              <a:gd name="T60" fmla="*/ 117 w 139"/>
              <a:gd name="T61" fmla="*/ 80 h 114"/>
              <a:gd name="T62" fmla="*/ 73 w 139"/>
              <a:gd name="T63" fmla="*/ 106 h 114"/>
              <a:gd name="T64" fmla="*/ 72 w 139"/>
              <a:gd name="T65" fmla="*/ 1 h 114"/>
              <a:gd name="T66" fmla="*/ 28 w 139"/>
              <a:gd name="T67" fmla="*/ 19 h 114"/>
              <a:gd name="T68" fmla="*/ 27 w 139"/>
              <a:gd name="T69" fmla="*/ 37 h 114"/>
              <a:gd name="T70" fmla="*/ 58 w 139"/>
              <a:gd name="T71" fmla="*/ 23 h 114"/>
              <a:gd name="T72" fmla="*/ 83 w 139"/>
              <a:gd name="T73"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14">
                <a:moveTo>
                  <a:pt x="39" y="72"/>
                </a:moveTo>
                <a:cubicBezTo>
                  <a:pt x="37" y="75"/>
                  <a:pt x="35" y="77"/>
                  <a:pt x="33" y="79"/>
                </a:cubicBezTo>
                <a:cubicBezTo>
                  <a:pt x="33" y="82"/>
                  <a:pt x="34" y="83"/>
                  <a:pt x="35" y="85"/>
                </a:cubicBezTo>
                <a:cubicBezTo>
                  <a:pt x="36" y="85"/>
                  <a:pt x="48" y="85"/>
                  <a:pt x="49" y="87"/>
                </a:cubicBezTo>
                <a:cubicBezTo>
                  <a:pt x="53" y="92"/>
                  <a:pt x="53" y="101"/>
                  <a:pt x="52" y="105"/>
                </a:cubicBezTo>
                <a:cubicBezTo>
                  <a:pt x="40" y="111"/>
                  <a:pt x="13" y="111"/>
                  <a:pt x="0" y="105"/>
                </a:cubicBezTo>
                <a:cubicBezTo>
                  <a:pt x="0" y="101"/>
                  <a:pt x="0" y="92"/>
                  <a:pt x="4" y="87"/>
                </a:cubicBezTo>
                <a:cubicBezTo>
                  <a:pt x="5" y="85"/>
                  <a:pt x="16" y="85"/>
                  <a:pt x="18" y="85"/>
                </a:cubicBezTo>
                <a:cubicBezTo>
                  <a:pt x="19" y="83"/>
                  <a:pt x="19" y="81"/>
                  <a:pt x="19" y="79"/>
                </a:cubicBezTo>
                <a:cubicBezTo>
                  <a:pt x="17" y="77"/>
                  <a:pt x="15" y="75"/>
                  <a:pt x="14" y="72"/>
                </a:cubicBezTo>
                <a:cubicBezTo>
                  <a:pt x="12" y="72"/>
                  <a:pt x="9" y="72"/>
                  <a:pt x="8" y="72"/>
                </a:cubicBezTo>
                <a:cubicBezTo>
                  <a:pt x="7" y="62"/>
                  <a:pt x="9" y="48"/>
                  <a:pt x="13" y="45"/>
                </a:cubicBezTo>
                <a:cubicBezTo>
                  <a:pt x="19" y="40"/>
                  <a:pt x="33" y="40"/>
                  <a:pt x="39" y="44"/>
                </a:cubicBezTo>
                <a:cubicBezTo>
                  <a:pt x="43" y="47"/>
                  <a:pt x="46" y="63"/>
                  <a:pt x="44" y="72"/>
                </a:cubicBezTo>
                <a:cubicBezTo>
                  <a:pt x="44" y="72"/>
                  <a:pt x="39" y="72"/>
                  <a:pt x="39" y="72"/>
                </a:cubicBezTo>
                <a:close/>
                <a:moveTo>
                  <a:pt x="87" y="40"/>
                </a:moveTo>
                <a:cubicBezTo>
                  <a:pt x="89" y="40"/>
                  <a:pt x="92" y="40"/>
                  <a:pt x="94" y="40"/>
                </a:cubicBezTo>
                <a:cubicBezTo>
                  <a:pt x="96" y="41"/>
                  <a:pt x="97" y="40"/>
                  <a:pt x="98" y="39"/>
                </a:cubicBezTo>
                <a:cubicBezTo>
                  <a:pt x="99" y="38"/>
                  <a:pt x="99" y="36"/>
                  <a:pt x="100" y="34"/>
                </a:cubicBezTo>
                <a:cubicBezTo>
                  <a:pt x="98" y="32"/>
                  <a:pt x="97" y="30"/>
                  <a:pt x="96" y="28"/>
                </a:cubicBezTo>
                <a:cubicBezTo>
                  <a:pt x="95" y="27"/>
                  <a:pt x="94" y="26"/>
                  <a:pt x="94" y="25"/>
                </a:cubicBezTo>
                <a:cubicBezTo>
                  <a:pt x="94" y="24"/>
                  <a:pt x="93" y="22"/>
                  <a:pt x="93" y="21"/>
                </a:cubicBezTo>
                <a:cubicBezTo>
                  <a:pt x="93" y="20"/>
                  <a:pt x="93" y="20"/>
                  <a:pt x="93" y="20"/>
                </a:cubicBezTo>
                <a:cubicBezTo>
                  <a:pt x="94" y="20"/>
                  <a:pt x="94" y="20"/>
                  <a:pt x="94" y="20"/>
                </a:cubicBezTo>
                <a:cubicBezTo>
                  <a:pt x="94" y="20"/>
                  <a:pt x="94" y="19"/>
                  <a:pt x="94" y="19"/>
                </a:cubicBezTo>
                <a:cubicBezTo>
                  <a:pt x="93" y="11"/>
                  <a:pt x="94" y="8"/>
                  <a:pt x="97" y="5"/>
                </a:cubicBezTo>
                <a:cubicBezTo>
                  <a:pt x="103" y="0"/>
                  <a:pt x="113" y="0"/>
                  <a:pt x="119" y="4"/>
                </a:cubicBezTo>
                <a:cubicBezTo>
                  <a:pt x="123" y="7"/>
                  <a:pt x="124" y="12"/>
                  <a:pt x="123" y="19"/>
                </a:cubicBezTo>
                <a:cubicBezTo>
                  <a:pt x="123" y="19"/>
                  <a:pt x="123" y="19"/>
                  <a:pt x="123" y="20"/>
                </a:cubicBezTo>
                <a:cubicBezTo>
                  <a:pt x="124" y="20"/>
                  <a:pt x="124" y="20"/>
                  <a:pt x="124" y="20"/>
                </a:cubicBezTo>
                <a:cubicBezTo>
                  <a:pt x="124" y="21"/>
                  <a:pt x="124" y="21"/>
                  <a:pt x="124" y="21"/>
                </a:cubicBezTo>
                <a:cubicBezTo>
                  <a:pt x="124" y="22"/>
                  <a:pt x="124" y="24"/>
                  <a:pt x="123" y="25"/>
                </a:cubicBezTo>
                <a:cubicBezTo>
                  <a:pt x="123" y="26"/>
                  <a:pt x="122" y="27"/>
                  <a:pt x="121" y="28"/>
                </a:cubicBezTo>
                <a:cubicBezTo>
                  <a:pt x="121" y="30"/>
                  <a:pt x="119" y="32"/>
                  <a:pt x="118" y="34"/>
                </a:cubicBezTo>
                <a:cubicBezTo>
                  <a:pt x="118" y="36"/>
                  <a:pt x="119" y="38"/>
                  <a:pt x="120" y="40"/>
                </a:cubicBezTo>
                <a:cubicBezTo>
                  <a:pt x="121" y="40"/>
                  <a:pt x="123" y="40"/>
                  <a:pt x="124" y="40"/>
                </a:cubicBezTo>
                <a:cubicBezTo>
                  <a:pt x="126" y="40"/>
                  <a:pt x="128" y="40"/>
                  <a:pt x="130" y="40"/>
                </a:cubicBezTo>
                <a:cubicBezTo>
                  <a:pt x="136" y="45"/>
                  <a:pt x="139" y="58"/>
                  <a:pt x="139" y="66"/>
                </a:cubicBezTo>
                <a:cubicBezTo>
                  <a:pt x="129" y="72"/>
                  <a:pt x="85" y="73"/>
                  <a:pt x="79" y="66"/>
                </a:cubicBezTo>
                <a:cubicBezTo>
                  <a:pt x="79" y="59"/>
                  <a:pt x="80" y="47"/>
                  <a:pt x="87" y="40"/>
                </a:cubicBezTo>
                <a:close/>
                <a:moveTo>
                  <a:pt x="108" y="41"/>
                </a:moveTo>
                <a:cubicBezTo>
                  <a:pt x="106" y="44"/>
                  <a:pt x="106" y="44"/>
                  <a:pt x="106" y="44"/>
                </a:cubicBezTo>
                <a:cubicBezTo>
                  <a:pt x="108" y="45"/>
                  <a:pt x="108" y="45"/>
                  <a:pt x="108" y="45"/>
                </a:cubicBezTo>
                <a:cubicBezTo>
                  <a:pt x="104" y="62"/>
                  <a:pt x="104" y="62"/>
                  <a:pt x="104" y="62"/>
                </a:cubicBezTo>
                <a:cubicBezTo>
                  <a:pt x="109" y="66"/>
                  <a:pt x="109" y="66"/>
                  <a:pt x="109" y="66"/>
                </a:cubicBezTo>
                <a:cubicBezTo>
                  <a:pt x="109" y="66"/>
                  <a:pt x="109" y="66"/>
                  <a:pt x="109" y="66"/>
                </a:cubicBezTo>
                <a:cubicBezTo>
                  <a:pt x="110" y="66"/>
                  <a:pt x="110" y="66"/>
                  <a:pt x="110" y="66"/>
                </a:cubicBezTo>
                <a:cubicBezTo>
                  <a:pt x="110" y="66"/>
                  <a:pt x="110" y="66"/>
                  <a:pt x="110" y="66"/>
                </a:cubicBezTo>
                <a:cubicBezTo>
                  <a:pt x="110" y="66"/>
                  <a:pt x="110" y="66"/>
                  <a:pt x="110" y="66"/>
                </a:cubicBezTo>
                <a:cubicBezTo>
                  <a:pt x="115" y="62"/>
                  <a:pt x="115" y="62"/>
                  <a:pt x="115" y="62"/>
                </a:cubicBezTo>
                <a:cubicBezTo>
                  <a:pt x="111" y="45"/>
                  <a:pt x="111" y="45"/>
                  <a:pt x="111" y="45"/>
                </a:cubicBezTo>
                <a:cubicBezTo>
                  <a:pt x="113" y="44"/>
                  <a:pt x="113" y="44"/>
                  <a:pt x="113" y="44"/>
                </a:cubicBezTo>
                <a:cubicBezTo>
                  <a:pt x="111" y="41"/>
                  <a:pt x="111" y="41"/>
                  <a:pt x="111" y="41"/>
                </a:cubicBezTo>
                <a:cubicBezTo>
                  <a:pt x="110" y="41"/>
                  <a:pt x="110" y="41"/>
                  <a:pt x="110" y="41"/>
                </a:cubicBezTo>
                <a:cubicBezTo>
                  <a:pt x="108" y="41"/>
                  <a:pt x="108" y="41"/>
                  <a:pt x="108" y="41"/>
                </a:cubicBezTo>
                <a:close/>
                <a:moveTo>
                  <a:pt x="68" y="114"/>
                </a:moveTo>
                <a:cubicBezTo>
                  <a:pt x="57" y="86"/>
                  <a:pt x="57" y="86"/>
                  <a:pt x="57" y="86"/>
                </a:cubicBezTo>
                <a:cubicBezTo>
                  <a:pt x="88" y="83"/>
                  <a:pt x="88" y="83"/>
                  <a:pt x="88" y="83"/>
                </a:cubicBezTo>
                <a:cubicBezTo>
                  <a:pt x="82" y="92"/>
                  <a:pt x="82" y="92"/>
                  <a:pt x="82" y="92"/>
                </a:cubicBezTo>
                <a:cubicBezTo>
                  <a:pt x="92" y="97"/>
                  <a:pt x="103" y="94"/>
                  <a:pt x="110" y="85"/>
                </a:cubicBezTo>
                <a:cubicBezTo>
                  <a:pt x="111" y="83"/>
                  <a:pt x="112" y="81"/>
                  <a:pt x="112" y="78"/>
                </a:cubicBezTo>
                <a:cubicBezTo>
                  <a:pt x="117" y="80"/>
                  <a:pt x="117" y="80"/>
                  <a:pt x="117" y="80"/>
                </a:cubicBezTo>
                <a:cubicBezTo>
                  <a:pt x="117" y="85"/>
                  <a:pt x="115" y="91"/>
                  <a:pt x="112" y="96"/>
                </a:cubicBezTo>
                <a:cubicBezTo>
                  <a:pt x="103" y="109"/>
                  <a:pt x="86" y="113"/>
                  <a:pt x="73" y="106"/>
                </a:cubicBezTo>
                <a:cubicBezTo>
                  <a:pt x="68" y="114"/>
                  <a:pt x="68" y="114"/>
                  <a:pt x="68" y="114"/>
                </a:cubicBezTo>
                <a:close/>
                <a:moveTo>
                  <a:pt x="72" y="1"/>
                </a:moveTo>
                <a:cubicBezTo>
                  <a:pt x="67" y="9"/>
                  <a:pt x="67" y="9"/>
                  <a:pt x="67" y="9"/>
                </a:cubicBezTo>
                <a:cubicBezTo>
                  <a:pt x="53" y="2"/>
                  <a:pt x="36" y="6"/>
                  <a:pt x="28" y="19"/>
                </a:cubicBezTo>
                <a:cubicBezTo>
                  <a:pt x="24" y="24"/>
                  <a:pt x="23" y="30"/>
                  <a:pt x="23" y="35"/>
                </a:cubicBezTo>
                <a:cubicBezTo>
                  <a:pt x="27" y="37"/>
                  <a:pt x="27" y="37"/>
                  <a:pt x="27" y="37"/>
                </a:cubicBezTo>
                <a:cubicBezTo>
                  <a:pt x="28" y="34"/>
                  <a:pt x="29" y="32"/>
                  <a:pt x="30" y="30"/>
                </a:cubicBezTo>
                <a:cubicBezTo>
                  <a:pt x="36" y="21"/>
                  <a:pt x="48" y="18"/>
                  <a:pt x="58" y="23"/>
                </a:cubicBezTo>
                <a:cubicBezTo>
                  <a:pt x="51" y="32"/>
                  <a:pt x="51" y="32"/>
                  <a:pt x="51" y="32"/>
                </a:cubicBezTo>
                <a:cubicBezTo>
                  <a:pt x="83" y="29"/>
                  <a:pt x="83" y="29"/>
                  <a:pt x="83" y="29"/>
                </a:cubicBezTo>
                <a:lnTo>
                  <a:pt x="72" y="1"/>
                </a:lnTo>
                <a:close/>
              </a:path>
            </a:pathLst>
          </a:custGeom>
          <a:solidFill>
            <a:srgbClr val="C00000"/>
          </a:solidFill>
          <a:ln>
            <a:noFill/>
          </a:ln>
          <a:effectLst>
            <a:reflection blurRad="6350" stA="52000" endA="300" endPos="35000" dir="5400000" sy="-100000" algn="bl" rotWithShape="0"/>
          </a:effectLst>
        </p:spPr>
        <p:txBody>
          <a:bodyPr lIns="97464" tIns="48732" rIns="97464" bIns="48732"/>
          <a:lstStyle/>
          <a:p>
            <a:pPr>
              <a:defRPr/>
            </a:pPr>
            <a:endParaRPr lang="zh-CN" altLang="en-US" sz="2000" dirty="0">
              <a:ea typeface="微软雅黑" pitchFamily="34" charset="-122"/>
            </a:endParaRPr>
          </a:p>
        </p:txBody>
      </p:sp>
      <p:sp>
        <p:nvSpPr>
          <p:cNvPr id="24" name="矩形 42"/>
          <p:cNvSpPr/>
          <p:nvPr/>
        </p:nvSpPr>
        <p:spPr>
          <a:xfrm>
            <a:off x="480469" y="2081293"/>
            <a:ext cx="3840215" cy="1654098"/>
          </a:xfrm>
          <a:prstGeom prst="rect">
            <a:avLst/>
          </a:prstGeom>
        </p:spPr>
        <p:txBody>
          <a:bodyPr wrap="square" lIns="97464" tIns="48732" rIns="97464" bIns="48732">
            <a:spAutoFit/>
          </a:bodyPr>
          <a:lstStyle/>
          <a:p>
            <a:pPr algn="ctr" defTabSz="1184403">
              <a:defRPr/>
            </a:pPr>
            <a:r>
              <a:rPr lang="zh-CN" altLang="en-US" sz="1444" dirty="0">
                <a:latin typeface="Copperplate Gothic Bold" pitchFamily="34" charset="0"/>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p>
        </p:txBody>
      </p:sp>
      <p:sp>
        <p:nvSpPr>
          <p:cNvPr id="27" name="矩形 42"/>
          <p:cNvSpPr/>
          <p:nvPr/>
        </p:nvSpPr>
        <p:spPr>
          <a:xfrm>
            <a:off x="680482" y="4465422"/>
            <a:ext cx="3234455" cy="1876338"/>
          </a:xfrm>
          <a:prstGeom prst="rect">
            <a:avLst/>
          </a:prstGeom>
        </p:spPr>
        <p:txBody>
          <a:bodyPr wrap="square" lIns="97464" tIns="48732" rIns="97464" bIns="48732">
            <a:spAutoFit/>
          </a:bodyPr>
          <a:lstStyle/>
          <a:p>
            <a:pPr algn="ctr" defTabSz="1184403">
              <a:defRPr/>
            </a:pPr>
            <a:r>
              <a:rPr lang="zh-CN" altLang="en-US" sz="1444" dirty="0">
                <a:latin typeface="Copperplate Gothic Bold" pitchFamily="34" charset="0"/>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p>
        </p:txBody>
      </p:sp>
      <p:sp>
        <p:nvSpPr>
          <p:cNvPr id="28" name="矩形 42"/>
          <p:cNvSpPr/>
          <p:nvPr/>
        </p:nvSpPr>
        <p:spPr>
          <a:xfrm>
            <a:off x="8888523" y="4473888"/>
            <a:ext cx="3352604" cy="1654098"/>
          </a:xfrm>
          <a:prstGeom prst="rect">
            <a:avLst/>
          </a:prstGeom>
        </p:spPr>
        <p:txBody>
          <a:bodyPr wrap="square" lIns="97464" tIns="48732" rIns="97464" bIns="48732">
            <a:spAutoFit/>
          </a:bodyPr>
          <a:lstStyle/>
          <a:p>
            <a:pPr algn="ctr" defTabSz="1184403">
              <a:defRPr/>
            </a:pPr>
            <a:r>
              <a:rPr lang="zh-CN" altLang="en-US" sz="1444" dirty="0">
                <a:latin typeface="Copperplate Gothic Bold" pitchFamily="34" charset="0"/>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p>
        </p:txBody>
      </p:sp>
      <p:sp>
        <p:nvSpPr>
          <p:cNvPr id="29" name="矩形 42"/>
          <p:cNvSpPr/>
          <p:nvPr/>
        </p:nvSpPr>
        <p:spPr>
          <a:xfrm>
            <a:off x="8756391" y="2059283"/>
            <a:ext cx="3748778" cy="1654098"/>
          </a:xfrm>
          <a:prstGeom prst="rect">
            <a:avLst/>
          </a:prstGeom>
        </p:spPr>
        <p:txBody>
          <a:bodyPr wrap="square" lIns="97464" tIns="48732" rIns="97464" bIns="48732">
            <a:spAutoFit/>
          </a:bodyPr>
          <a:lstStyle/>
          <a:p>
            <a:pPr algn="ctr" defTabSz="1184403">
              <a:defRPr/>
            </a:pPr>
            <a:r>
              <a:rPr lang="zh-CN" altLang="en-US" sz="1444" dirty="0">
                <a:latin typeface="Copperplate Gothic Bold" pitchFamily="34" charset="0"/>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p>
        </p:txBody>
      </p:sp>
      <p:pic>
        <p:nvPicPr>
          <p:cNvPr id="30" name="图片 29"/>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32" name="图片 31"/>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33"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“两学一做”学习教育的第二个“学”</a:t>
            </a:r>
          </a:p>
        </p:txBody>
      </p:sp>
    </p:spTree>
    <p:extLst>
      <p:ext uri="{BB962C8B-B14F-4D97-AF65-F5344CB8AC3E}">
        <p14:creationId xmlns:p14="http://schemas.microsoft.com/office/powerpoint/2010/main" xmlns="" val="640964169"/>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22" presetClass="entr" presetSubtype="8"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par>
                                    <p:cTn id="11" presetID="42"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14:bounceEnd="52000">
                                          <p:cBhvr additive="base">
                                            <p:cTn id="19" dur="500" fill="hold"/>
                                            <p:tgtEl>
                                              <p:spTgt spid="33"/>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1000"/>
                                            <p:tgtEl>
                                              <p:spTgt spid="6"/>
                                            </p:tgtEl>
                                          </p:cBhvr>
                                        </p:animEffect>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par>
                              <p:cTn id="62" fill="hold">
                                <p:stCondLst>
                                  <p:cond delay="3000"/>
                                </p:stCondLst>
                                <p:childTnLst>
                                  <p:par>
                                    <p:cTn id="63" presetID="15"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 calcmode="lin" valueType="num">
                                          <p:cBhvr>
                                            <p:cTn id="67"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1"/>
                                            </p:tgtEl>
                                            <p:attrNameLst>
                                              <p:attrName>ppt_y</p:attrName>
                                            </p:attrNameLst>
                                          </p:cBhvr>
                                          <p:tavLst>
                                            <p:tav tm="0" fmla="#ppt_y+(sin(-2*pi*(1-$))*-#ppt_x+cos(-2*pi*(1-$))*(1-#ppt_y))*(1-$)">
                                              <p:val>
                                                <p:fltVal val="0"/>
                                              </p:val>
                                            </p:tav>
                                            <p:tav tm="100000">
                                              <p:val>
                                                <p:fltVal val="1"/>
                                              </p:val>
                                            </p:tav>
                                          </p:tavLst>
                                        </p:anim>
                                      </p:childTnLst>
                                    </p:cTn>
                                  </p:par>
                                  <p:par>
                                    <p:cTn id="69" presetID="15" presetClass="entr" presetSubtype="0" fill="hold" grpId="0" nodeType="withEffect">
                                      <p:stCondLst>
                                        <p:cond delay="20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 calcmode="lin" valueType="num">
                                          <p:cBhvr>
                                            <p:cTn id="73"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74" dur="500" fill="hold"/>
                                            <p:tgtEl>
                                              <p:spTgt spid="20"/>
                                            </p:tgtEl>
                                            <p:attrNameLst>
                                              <p:attrName>ppt_y</p:attrName>
                                            </p:attrNameLst>
                                          </p:cBhvr>
                                          <p:tavLst>
                                            <p:tav tm="0" fmla="#ppt_y+(sin(-2*pi*(1-$))*-#ppt_x+cos(-2*pi*(1-$))*(1-#ppt_y))*(1-$)">
                                              <p:val>
                                                <p:fltVal val="0"/>
                                              </p:val>
                                            </p:tav>
                                            <p:tav tm="100000">
                                              <p:val>
                                                <p:fltVal val="1"/>
                                              </p:val>
                                            </p:tav>
                                          </p:tavLst>
                                        </p:anim>
                                      </p:childTnLst>
                                    </p:cTn>
                                  </p:par>
                                  <p:par>
                                    <p:cTn id="75" presetID="15" presetClass="entr" presetSubtype="0" fill="hold" grpId="0" nodeType="withEffect">
                                      <p:stCondLst>
                                        <p:cond delay="50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 calcmode="lin" valueType="num">
                                          <p:cBhvr>
                                            <p:cTn id="79"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80" dur="500" fill="hold"/>
                                            <p:tgtEl>
                                              <p:spTgt spid="22"/>
                                            </p:tgtEl>
                                            <p:attrNameLst>
                                              <p:attrName>ppt_y</p:attrName>
                                            </p:attrNameLst>
                                          </p:cBhvr>
                                          <p:tavLst>
                                            <p:tav tm="0" fmla="#ppt_y+(sin(-2*pi*(1-$))*-#ppt_x+cos(-2*pi*(1-$))*(1-#ppt_y))*(1-$)">
                                              <p:val>
                                                <p:fltVal val="0"/>
                                              </p:val>
                                            </p:tav>
                                            <p:tav tm="100000">
                                              <p:val>
                                                <p:fltVal val="1"/>
                                              </p:val>
                                            </p:tav>
                                          </p:tavLst>
                                        </p:anim>
                                      </p:childTnLst>
                                    </p:cTn>
                                  </p:par>
                                  <p:par>
                                    <p:cTn id="81" presetID="15" presetClass="entr" presetSubtype="0" fill="hold" grpId="0" nodeType="withEffect">
                                      <p:stCondLst>
                                        <p:cond delay="3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500" fill="hold"/>
                                            <p:tgtEl>
                                              <p:spTgt spid="23"/>
                                            </p:tgtEl>
                                            <p:attrNameLst>
                                              <p:attrName>ppt_w</p:attrName>
                                            </p:attrNameLst>
                                          </p:cBhvr>
                                          <p:tavLst>
                                            <p:tav tm="0">
                                              <p:val>
                                                <p:fltVal val="0"/>
                                              </p:val>
                                            </p:tav>
                                            <p:tav tm="100000">
                                              <p:val>
                                                <p:strVal val="#ppt_w"/>
                                              </p:val>
                                            </p:tav>
                                          </p:tavLst>
                                        </p:anim>
                                        <p:anim calcmode="lin" valueType="num">
                                          <p:cBhvr>
                                            <p:cTn id="84" dur="500" fill="hold"/>
                                            <p:tgtEl>
                                              <p:spTgt spid="23"/>
                                            </p:tgtEl>
                                            <p:attrNameLst>
                                              <p:attrName>ppt_h</p:attrName>
                                            </p:attrNameLst>
                                          </p:cBhvr>
                                          <p:tavLst>
                                            <p:tav tm="0">
                                              <p:val>
                                                <p:fltVal val="0"/>
                                              </p:val>
                                            </p:tav>
                                            <p:tav tm="100000">
                                              <p:val>
                                                <p:strVal val="#ppt_h"/>
                                              </p:val>
                                            </p:tav>
                                          </p:tavLst>
                                        </p:anim>
                                        <p:anim calcmode="lin" valueType="num">
                                          <p:cBhvr>
                                            <p:cTn id="85"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86"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4000"/>
                                </p:stCondLst>
                                <p:childTnLst>
                                  <p:par>
                                    <p:cTn id="88" presetID="2" presetClass="entr" presetSubtype="8"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fill="hold"/>
                                            <p:tgtEl>
                                              <p:spTgt spid="24"/>
                                            </p:tgtEl>
                                            <p:attrNameLst>
                                              <p:attrName>ppt_x</p:attrName>
                                            </p:attrNameLst>
                                          </p:cBhvr>
                                          <p:tavLst>
                                            <p:tav tm="0">
                                              <p:val>
                                                <p:strVal val="0-#ppt_w/2"/>
                                              </p:val>
                                            </p:tav>
                                            <p:tav tm="100000">
                                              <p:val>
                                                <p:strVal val="#ppt_x"/>
                                              </p:val>
                                            </p:tav>
                                          </p:tavLst>
                                        </p:anim>
                                        <p:anim calcmode="lin" valueType="num">
                                          <p:cBhvr additive="base">
                                            <p:cTn id="91" dur="500" fill="hold"/>
                                            <p:tgtEl>
                                              <p:spTgt spid="24"/>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fill="hold"/>
                                            <p:tgtEl>
                                              <p:spTgt spid="27"/>
                                            </p:tgtEl>
                                            <p:attrNameLst>
                                              <p:attrName>ppt_x</p:attrName>
                                            </p:attrNameLst>
                                          </p:cBhvr>
                                          <p:tavLst>
                                            <p:tav tm="0">
                                              <p:val>
                                                <p:strVal val="0-#ppt_w/2"/>
                                              </p:val>
                                            </p:tav>
                                            <p:tav tm="100000">
                                              <p:val>
                                                <p:strVal val="#ppt_x"/>
                                              </p:val>
                                            </p:tav>
                                          </p:tavLst>
                                        </p:anim>
                                        <p:anim calcmode="lin" valueType="num">
                                          <p:cBhvr additive="base">
                                            <p:cTn id="95" dur="500" fill="hold"/>
                                            <p:tgtEl>
                                              <p:spTgt spid="27"/>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additive="base">
                                            <p:cTn id="98" dur="500" fill="hold"/>
                                            <p:tgtEl>
                                              <p:spTgt spid="29"/>
                                            </p:tgtEl>
                                            <p:attrNameLst>
                                              <p:attrName>ppt_x</p:attrName>
                                            </p:attrNameLst>
                                          </p:cBhvr>
                                          <p:tavLst>
                                            <p:tav tm="0">
                                              <p:val>
                                                <p:strVal val="1+#ppt_w/2"/>
                                              </p:val>
                                            </p:tav>
                                            <p:tav tm="100000">
                                              <p:val>
                                                <p:strVal val="#ppt_x"/>
                                              </p:val>
                                            </p:tav>
                                          </p:tavLst>
                                        </p:anim>
                                        <p:anim calcmode="lin" valueType="num">
                                          <p:cBhvr additive="base">
                                            <p:cTn id="99" dur="500" fill="hold"/>
                                            <p:tgtEl>
                                              <p:spTgt spid="29"/>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500" fill="hold"/>
                                            <p:tgtEl>
                                              <p:spTgt spid="28"/>
                                            </p:tgtEl>
                                            <p:attrNameLst>
                                              <p:attrName>ppt_x</p:attrName>
                                            </p:attrNameLst>
                                          </p:cBhvr>
                                          <p:tavLst>
                                            <p:tav tm="0">
                                              <p:val>
                                                <p:strVal val="1+#ppt_w/2"/>
                                              </p:val>
                                            </p:tav>
                                            <p:tav tm="100000">
                                              <p:val>
                                                <p:strVal val="#ppt_x"/>
                                              </p:val>
                                            </p:tav>
                                          </p:tavLst>
                                        </p:anim>
                                        <p:anim calcmode="lin" valueType="num">
                                          <p:cBhvr additive="base">
                                            <p:cTn id="10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22" presetClass="entr" presetSubtype="8"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par>
                                    <p:cTn id="11" presetID="42"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1000"/>
                                            <p:tgtEl>
                                              <p:spTgt spid="6"/>
                                            </p:tgtEl>
                                          </p:cBhvr>
                                        </p:animEffect>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par>
                              <p:cTn id="62" fill="hold">
                                <p:stCondLst>
                                  <p:cond delay="3000"/>
                                </p:stCondLst>
                                <p:childTnLst>
                                  <p:par>
                                    <p:cTn id="63" presetID="15"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 calcmode="lin" valueType="num">
                                          <p:cBhvr>
                                            <p:cTn id="67"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1"/>
                                            </p:tgtEl>
                                            <p:attrNameLst>
                                              <p:attrName>ppt_y</p:attrName>
                                            </p:attrNameLst>
                                          </p:cBhvr>
                                          <p:tavLst>
                                            <p:tav tm="0" fmla="#ppt_y+(sin(-2*pi*(1-$))*-#ppt_x+cos(-2*pi*(1-$))*(1-#ppt_y))*(1-$)">
                                              <p:val>
                                                <p:fltVal val="0"/>
                                              </p:val>
                                            </p:tav>
                                            <p:tav tm="100000">
                                              <p:val>
                                                <p:fltVal val="1"/>
                                              </p:val>
                                            </p:tav>
                                          </p:tavLst>
                                        </p:anim>
                                      </p:childTnLst>
                                    </p:cTn>
                                  </p:par>
                                  <p:par>
                                    <p:cTn id="69" presetID="15" presetClass="entr" presetSubtype="0" fill="hold" grpId="0" nodeType="withEffect">
                                      <p:stCondLst>
                                        <p:cond delay="20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 calcmode="lin" valueType="num">
                                          <p:cBhvr>
                                            <p:cTn id="73"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74" dur="500" fill="hold"/>
                                            <p:tgtEl>
                                              <p:spTgt spid="20"/>
                                            </p:tgtEl>
                                            <p:attrNameLst>
                                              <p:attrName>ppt_y</p:attrName>
                                            </p:attrNameLst>
                                          </p:cBhvr>
                                          <p:tavLst>
                                            <p:tav tm="0" fmla="#ppt_y+(sin(-2*pi*(1-$))*-#ppt_x+cos(-2*pi*(1-$))*(1-#ppt_y))*(1-$)">
                                              <p:val>
                                                <p:fltVal val="0"/>
                                              </p:val>
                                            </p:tav>
                                            <p:tav tm="100000">
                                              <p:val>
                                                <p:fltVal val="1"/>
                                              </p:val>
                                            </p:tav>
                                          </p:tavLst>
                                        </p:anim>
                                      </p:childTnLst>
                                    </p:cTn>
                                  </p:par>
                                  <p:par>
                                    <p:cTn id="75" presetID="15" presetClass="entr" presetSubtype="0" fill="hold" grpId="0" nodeType="withEffect">
                                      <p:stCondLst>
                                        <p:cond delay="50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 calcmode="lin" valueType="num">
                                          <p:cBhvr>
                                            <p:cTn id="79"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80" dur="500" fill="hold"/>
                                            <p:tgtEl>
                                              <p:spTgt spid="22"/>
                                            </p:tgtEl>
                                            <p:attrNameLst>
                                              <p:attrName>ppt_y</p:attrName>
                                            </p:attrNameLst>
                                          </p:cBhvr>
                                          <p:tavLst>
                                            <p:tav tm="0" fmla="#ppt_y+(sin(-2*pi*(1-$))*-#ppt_x+cos(-2*pi*(1-$))*(1-#ppt_y))*(1-$)">
                                              <p:val>
                                                <p:fltVal val="0"/>
                                              </p:val>
                                            </p:tav>
                                            <p:tav tm="100000">
                                              <p:val>
                                                <p:fltVal val="1"/>
                                              </p:val>
                                            </p:tav>
                                          </p:tavLst>
                                        </p:anim>
                                      </p:childTnLst>
                                    </p:cTn>
                                  </p:par>
                                  <p:par>
                                    <p:cTn id="81" presetID="15" presetClass="entr" presetSubtype="0" fill="hold" grpId="0" nodeType="withEffect">
                                      <p:stCondLst>
                                        <p:cond delay="3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500" fill="hold"/>
                                            <p:tgtEl>
                                              <p:spTgt spid="23"/>
                                            </p:tgtEl>
                                            <p:attrNameLst>
                                              <p:attrName>ppt_w</p:attrName>
                                            </p:attrNameLst>
                                          </p:cBhvr>
                                          <p:tavLst>
                                            <p:tav tm="0">
                                              <p:val>
                                                <p:fltVal val="0"/>
                                              </p:val>
                                            </p:tav>
                                            <p:tav tm="100000">
                                              <p:val>
                                                <p:strVal val="#ppt_w"/>
                                              </p:val>
                                            </p:tav>
                                          </p:tavLst>
                                        </p:anim>
                                        <p:anim calcmode="lin" valueType="num">
                                          <p:cBhvr>
                                            <p:cTn id="84" dur="500" fill="hold"/>
                                            <p:tgtEl>
                                              <p:spTgt spid="23"/>
                                            </p:tgtEl>
                                            <p:attrNameLst>
                                              <p:attrName>ppt_h</p:attrName>
                                            </p:attrNameLst>
                                          </p:cBhvr>
                                          <p:tavLst>
                                            <p:tav tm="0">
                                              <p:val>
                                                <p:fltVal val="0"/>
                                              </p:val>
                                            </p:tav>
                                            <p:tav tm="100000">
                                              <p:val>
                                                <p:strVal val="#ppt_h"/>
                                              </p:val>
                                            </p:tav>
                                          </p:tavLst>
                                        </p:anim>
                                        <p:anim calcmode="lin" valueType="num">
                                          <p:cBhvr>
                                            <p:cTn id="85"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86"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4000"/>
                                </p:stCondLst>
                                <p:childTnLst>
                                  <p:par>
                                    <p:cTn id="88" presetID="2" presetClass="entr" presetSubtype="8"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fill="hold"/>
                                            <p:tgtEl>
                                              <p:spTgt spid="24"/>
                                            </p:tgtEl>
                                            <p:attrNameLst>
                                              <p:attrName>ppt_x</p:attrName>
                                            </p:attrNameLst>
                                          </p:cBhvr>
                                          <p:tavLst>
                                            <p:tav tm="0">
                                              <p:val>
                                                <p:strVal val="0-#ppt_w/2"/>
                                              </p:val>
                                            </p:tav>
                                            <p:tav tm="100000">
                                              <p:val>
                                                <p:strVal val="#ppt_x"/>
                                              </p:val>
                                            </p:tav>
                                          </p:tavLst>
                                        </p:anim>
                                        <p:anim calcmode="lin" valueType="num">
                                          <p:cBhvr additive="base">
                                            <p:cTn id="91" dur="500" fill="hold"/>
                                            <p:tgtEl>
                                              <p:spTgt spid="24"/>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fill="hold"/>
                                            <p:tgtEl>
                                              <p:spTgt spid="27"/>
                                            </p:tgtEl>
                                            <p:attrNameLst>
                                              <p:attrName>ppt_x</p:attrName>
                                            </p:attrNameLst>
                                          </p:cBhvr>
                                          <p:tavLst>
                                            <p:tav tm="0">
                                              <p:val>
                                                <p:strVal val="0-#ppt_w/2"/>
                                              </p:val>
                                            </p:tav>
                                            <p:tav tm="100000">
                                              <p:val>
                                                <p:strVal val="#ppt_x"/>
                                              </p:val>
                                            </p:tav>
                                          </p:tavLst>
                                        </p:anim>
                                        <p:anim calcmode="lin" valueType="num">
                                          <p:cBhvr additive="base">
                                            <p:cTn id="95" dur="500" fill="hold"/>
                                            <p:tgtEl>
                                              <p:spTgt spid="27"/>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additive="base">
                                            <p:cTn id="98" dur="500" fill="hold"/>
                                            <p:tgtEl>
                                              <p:spTgt spid="29"/>
                                            </p:tgtEl>
                                            <p:attrNameLst>
                                              <p:attrName>ppt_x</p:attrName>
                                            </p:attrNameLst>
                                          </p:cBhvr>
                                          <p:tavLst>
                                            <p:tav tm="0">
                                              <p:val>
                                                <p:strVal val="1+#ppt_w/2"/>
                                              </p:val>
                                            </p:tav>
                                            <p:tav tm="100000">
                                              <p:val>
                                                <p:strVal val="#ppt_x"/>
                                              </p:val>
                                            </p:tav>
                                          </p:tavLst>
                                        </p:anim>
                                        <p:anim calcmode="lin" valueType="num">
                                          <p:cBhvr additive="base">
                                            <p:cTn id="99" dur="500" fill="hold"/>
                                            <p:tgtEl>
                                              <p:spTgt spid="29"/>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500" fill="hold"/>
                                            <p:tgtEl>
                                              <p:spTgt spid="28"/>
                                            </p:tgtEl>
                                            <p:attrNameLst>
                                              <p:attrName>ppt_x</p:attrName>
                                            </p:attrNameLst>
                                          </p:cBhvr>
                                          <p:tavLst>
                                            <p:tav tm="0">
                                              <p:val>
                                                <p:strVal val="1+#ppt_w/2"/>
                                              </p:val>
                                            </p:tav>
                                            <p:tav tm="100000">
                                              <p:val>
                                                <p:strVal val="#ppt_x"/>
                                              </p:val>
                                            </p:tav>
                                          </p:tavLst>
                                        </p:anim>
                                        <p:anim calcmode="lin" valueType="num">
                                          <p:cBhvr additive="base">
                                            <p:cTn id="10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P spid="3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p:cNvSpPr>
            <a:spLocks noChangeArrowheads="1"/>
          </p:cNvSpPr>
          <p:nvPr/>
        </p:nvSpPr>
        <p:spPr bwMode="gray">
          <a:xfrm>
            <a:off x="4333945" y="1129466"/>
            <a:ext cx="6707115" cy="1459685"/>
          </a:xfrm>
          <a:prstGeom prst="roundRect">
            <a:avLst>
              <a:gd name="adj" fmla="val 9144"/>
            </a:avLst>
          </a:prstGeom>
          <a:solidFill>
            <a:srgbClr val="F8F8F8"/>
          </a:solidFill>
          <a:ln w="28575">
            <a:solidFill>
              <a:schemeClr val="bg1">
                <a:lumMod val="65000"/>
              </a:schemeClr>
            </a:solidFill>
            <a:round/>
            <a:headEnd/>
            <a:tailEnd/>
          </a:ln>
        </p:spPr>
        <p:txBody>
          <a:bodyPr wrap="none" lIns="114034" tIns="57015" rIns="114034" bIns="57015" anchor="ctr"/>
          <a:lstStyle/>
          <a:p>
            <a:endParaRPr lang="zh-CN" altLang="en-US" sz="2333">
              <a:ea typeface="宋体" charset="-122"/>
            </a:endParaRPr>
          </a:p>
        </p:txBody>
      </p:sp>
      <p:sp>
        <p:nvSpPr>
          <p:cNvPr id="6" name="AutoShape 4"/>
          <p:cNvSpPr>
            <a:spLocks noChangeArrowheads="1"/>
          </p:cNvSpPr>
          <p:nvPr/>
        </p:nvSpPr>
        <p:spPr bwMode="gray">
          <a:xfrm>
            <a:off x="4346745" y="2667372"/>
            <a:ext cx="6707115" cy="1486355"/>
          </a:xfrm>
          <a:prstGeom prst="roundRect">
            <a:avLst>
              <a:gd name="adj" fmla="val 9144"/>
            </a:avLst>
          </a:prstGeom>
          <a:solidFill>
            <a:srgbClr val="F8F8F8"/>
          </a:solidFill>
          <a:ln w="28575">
            <a:solidFill>
              <a:schemeClr val="bg1">
                <a:lumMod val="65000"/>
              </a:schemeClr>
            </a:solidFill>
            <a:round/>
            <a:headEnd/>
            <a:tailEnd/>
          </a:ln>
        </p:spPr>
        <p:txBody>
          <a:bodyPr wrap="none" lIns="114034" tIns="57015" rIns="114034" bIns="57015" anchor="ctr"/>
          <a:lstStyle/>
          <a:p>
            <a:endParaRPr lang="zh-CN" altLang="en-US" sz="2333">
              <a:ea typeface="宋体" charset="-122"/>
            </a:endParaRPr>
          </a:p>
        </p:txBody>
      </p:sp>
      <p:sp>
        <p:nvSpPr>
          <p:cNvPr id="7" name="AutoShape 7"/>
          <p:cNvSpPr>
            <a:spLocks noChangeArrowheads="1"/>
          </p:cNvSpPr>
          <p:nvPr/>
        </p:nvSpPr>
        <p:spPr bwMode="gray">
          <a:xfrm>
            <a:off x="3431556" y="4230184"/>
            <a:ext cx="7620170" cy="1473909"/>
          </a:xfrm>
          <a:prstGeom prst="roundRect">
            <a:avLst>
              <a:gd name="adj" fmla="val 9144"/>
            </a:avLst>
          </a:prstGeom>
          <a:solidFill>
            <a:srgbClr val="F8F8F8"/>
          </a:solidFill>
          <a:ln w="28575">
            <a:solidFill>
              <a:schemeClr val="bg1">
                <a:lumMod val="65000"/>
              </a:schemeClr>
            </a:solidFill>
            <a:round/>
            <a:headEnd/>
            <a:tailEnd/>
          </a:ln>
        </p:spPr>
        <p:txBody>
          <a:bodyPr wrap="none" lIns="114034" tIns="57015" rIns="114034" bIns="57015" anchor="ctr"/>
          <a:lstStyle/>
          <a:p>
            <a:endParaRPr lang="zh-CN" altLang="en-US" sz="2333">
              <a:ea typeface="宋体" charset="-122"/>
            </a:endParaRPr>
          </a:p>
        </p:txBody>
      </p:sp>
      <p:sp>
        <p:nvSpPr>
          <p:cNvPr id="8" name="Text Box 15"/>
          <p:cNvSpPr txBox="1">
            <a:spLocks noChangeArrowheads="1"/>
          </p:cNvSpPr>
          <p:nvPr/>
        </p:nvSpPr>
        <p:spPr bwMode="gray">
          <a:xfrm>
            <a:off x="4820337" y="4414493"/>
            <a:ext cx="4819139" cy="1187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4034" tIns="57015" rIns="114034" bIns="57015">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zh-CN" altLang="en-US" sz="2111" dirty="0">
                <a:solidFill>
                  <a:schemeClr val="bg2">
                    <a:lumMod val="10000"/>
                  </a:schemeClr>
                </a:solidFill>
                <a:latin typeface="微软雅黑" pitchFamily="34" charset="-122"/>
                <a:ea typeface="微软雅黑" pitchFamily="34" charset="-122"/>
              </a:rPr>
              <a:t>做讲政治、有信念，讲规矩、有纪律，讲道德、有品行，讲奉献、有作为的合格党员。</a:t>
            </a:r>
          </a:p>
        </p:txBody>
      </p:sp>
      <p:sp>
        <p:nvSpPr>
          <p:cNvPr id="9" name="Text Box 16"/>
          <p:cNvSpPr txBox="1">
            <a:spLocks noChangeArrowheads="1"/>
          </p:cNvSpPr>
          <p:nvPr/>
        </p:nvSpPr>
        <p:spPr bwMode="gray">
          <a:xfrm>
            <a:off x="6268855" y="1287106"/>
            <a:ext cx="4772206" cy="1187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114034" tIns="57015" rIns="114034" bIns="57015">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zh-CN" altLang="en-US" sz="2111" dirty="0">
                <a:solidFill>
                  <a:schemeClr val="bg2">
                    <a:lumMod val="10000"/>
                  </a:schemeClr>
                </a:solidFill>
                <a:latin typeface="微软雅黑" pitchFamily="34" charset="-122"/>
                <a:ea typeface="微软雅黑" pitchFamily="34" charset="-122"/>
              </a:rPr>
              <a:t>做讲政治、有信念，讲规矩、有纪律，讲道德、有品行，讲奉献、有作为的合格党员。</a:t>
            </a:r>
          </a:p>
        </p:txBody>
      </p:sp>
      <p:sp>
        <p:nvSpPr>
          <p:cNvPr id="10" name="Text Box 17"/>
          <p:cNvSpPr txBox="1">
            <a:spLocks noChangeArrowheads="1"/>
          </p:cNvSpPr>
          <p:nvPr/>
        </p:nvSpPr>
        <p:spPr bwMode="gray">
          <a:xfrm>
            <a:off x="5438993" y="2835685"/>
            <a:ext cx="4812739" cy="1187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4034" tIns="57015" rIns="114034" bIns="57015">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zh-CN" altLang="en-US" sz="2111" dirty="0">
                <a:solidFill>
                  <a:schemeClr val="bg2">
                    <a:lumMod val="10000"/>
                  </a:schemeClr>
                </a:solidFill>
                <a:latin typeface="微软雅黑" pitchFamily="34" charset="-122"/>
                <a:ea typeface="微软雅黑" pitchFamily="34" charset="-122"/>
              </a:rPr>
              <a:t>做讲政治、有信念，讲规矩、有纪律，讲道德、有品行，讲奉献、有作为的合格党员。</a:t>
            </a:r>
          </a:p>
        </p:txBody>
      </p:sp>
      <p:grpSp>
        <p:nvGrpSpPr>
          <p:cNvPr id="11" name="组合 10"/>
          <p:cNvGrpSpPr/>
          <p:nvPr/>
        </p:nvGrpSpPr>
        <p:grpSpPr>
          <a:xfrm>
            <a:off x="3309965" y="544526"/>
            <a:ext cx="3276758" cy="2000175"/>
            <a:chOff x="2820508" y="1425179"/>
            <a:chExt cx="3072553" cy="1875234"/>
          </a:xfrm>
          <a:solidFill>
            <a:srgbClr val="C00000"/>
          </a:solidFill>
        </p:grpSpPr>
        <p:sp>
          <p:nvSpPr>
            <p:cNvPr id="12" name="AutoShape 5"/>
            <p:cNvSpPr>
              <a:spLocks noChangeArrowheads="1"/>
            </p:cNvSpPr>
            <p:nvPr/>
          </p:nvSpPr>
          <p:spPr bwMode="gray">
            <a:xfrm>
              <a:off x="2820508" y="1425179"/>
              <a:ext cx="3072553" cy="1875234"/>
            </a:xfrm>
            <a:prstGeom prst="upArrow">
              <a:avLst>
                <a:gd name="adj1" fmla="val 49093"/>
                <a:gd name="adj2" fmla="val 22310"/>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11">
                <a:solidFill>
                  <a:schemeClr val="bg1"/>
                </a:solidFill>
                <a:latin typeface="微软雅黑" pitchFamily="34" charset="-122"/>
                <a:ea typeface="微软雅黑" pitchFamily="34" charset="-122"/>
              </a:endParaRPr>
            </a:p>
          </p:txBody>
        </p:sp>
        <p:sp>
          <p:nvSpPr>
            <p:cNvPr id="13" name="TextBox 12"/>
            <p:cNvSpPr txBox="1"/>
            <p:nvPr/>
          </p:nvSpPr>
          <p:spPr>
            <a:xfrm>
              <a:off x="3844835" y="1885741"/>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3111" dirty="0"/>
                <a:t>四有党员</a:t>
              </a:r>
            </a:p>
          </p:txBody>
        </p:sp>
      </p:grpSp>
      <p:grpSp>
        <p:nvGrpSpPr>
          <p:cNvPr id="14" name="组合 13"/>
          <p:cNvGrpSpPr/>
          <p:nvPr/>
        </p:nvGrpSpPr>
        <p:grpSpPr>
          <a:xfrm>
            <a:off x="2452371" y="2091323"/>
            <a:ext cx="3327957" cy="1991287"/>
            <a:chOff x="2016363" y="2875360"/>
            <a:chExt cx="3120562" cy="1866900"/>
          </a:xfrm>
          <a:solidFill>
            <a:srgbClr val="C00000"/>
          </a:solidFill>
        </p:grpSpPr>
        <p:sp>
          <p:nvSpPr>
            <p:cNvPr id="15" name="AutoShape 6"/>
            <p:cNvSpPr>
              <a:spLocks noChangeArrowheads="1"/>
            </p:cNvSpPr>
            <p:nvPr/>
          </p:nvSpPr>
          <p:spPr bwMode="gray">
            <a:xfrm>
              <a:off x="2016363" y="2875360"/>
              <a:ext cx="3120562" cy="1866900"/>
            </a:xfrm>
            <a:prstGeom prst="upArrow">
              <a:avLst>
                <a:gd name="adj1" fmla="val 51824"/>
                <a:gd name="adj2" fmla="val 23468"/>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11">
                <a:solidFill>
                  <a:schemeClr val="bg1"/>
                </a:solidFill>
                <a:latin typeface="微软雅黑" pitchFamily="34" charset="-122"/>
                <a:ea typeface="微软雅黑" pitchFamily="34" charset="-122"/>
              </a:endParaRPr>
            </a:p>
          </p:txBody>
        </p:sp>
        <p:sp>
          <p:nvSpPr>
            <p:cNvPr id="16" name="TextBox 15"/>
            <p:cNvSpPr txBox="1"/>
            <p:nvPr/>
          </p:nvSpPr>
          <p:spPr>
            <a:xfrm>
              <a:off x="3090629" y="3359766"/>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3111" dirty="0"/>
                <a:t>四有党员</a:t>
              </a:r>
            </a:p>
          </p:txBody>
        </p:sp>
      </p:grpSp>
      <p:grpSp>
        <p:nvGrpSpPr>
          <p:cNvPr id="17" name="组合 16"/>
          <p:cNvGrpSpPr/>
          <p:nvPr/>
        </p:nvGrpSpPr>
        <p:grpSpPr>
          <a:xfrm>
            <a:off x="1722785" y="3573082"/>
            <a:ext cx="3276758" cy="2021511"/>
            <a:chOff x="1332240" y="4313873"/>
            <a:chExt cx="3072553" cy="1895237"/>
          </a:xfrm>
          <a:solidFill>
            <a:srgbClr val="FFC000"/>
          </a:solidFill>
        </p:grpSpPr>
        <p:sp>
          <p:nvSpPr>
            <p:cNvPr id="19" name="AutoShape 8"/>
            <p:cNvSpPr>
              <a:spLocks noChangeArrowheads="1"/>
            </p:cNvSpPr>
            <p:nvPr/>
          </p:nvSpPr>
          <p:spPr bwMode="gray">
            <a:xfrm>
              <a:off x="1332240" y="4313873"/>
              <a:ext cx="3072553" cy="1895237"/>
            </a:xfrm>
            <a:prstGeom prst="upArrow">
              <a:avLst>
                <a:gd name="adj1" fmla="val 52602"/>
                <a:gd name="adj2" fmla="val 25245"/>
              </a:avLst>
            </a:prstGeom>
            <a:solidFill>
              <a:srgbClr val="FCA304"/>
            </a:solidFill>
            <a:ln w="9525">
              <a:miter lim="800000"/>
              <a:headEnd/>
              <a:tailEnd/>
            </a:ln>
          </p:spPr>
          <p:txBody>
            <a:bodyPr wrap="none" lIns="118866" tIns="59432" rIns="118866" bIns="59432" anchor="ctr">
              <a:flatTx/>
            </a:bodyPr>
            <a:lstStyle/>
            <a:p>
              <a:endParaRPr lang="zh-CN" altLang="en-US" sz="2333">
                <a:ea typeface="宋体" charset="-122"/>
              </a:endParaRPr>
            </a:p>
          </p:txBody>
        </p:sp>
        <p:sp>
          <p:nvSpPr>
            <p:cNvPr id="20" name="TextBox 19"/>
            <p:cNvSpPr txBox="1"/>
            <p:nvPr/>
          </p:nvSpPr>
          <p:spPr>
            <a:xfrm>
              <a:off x="2412741" y="4896594"/>
              <a:ext cx="972032" cy="984201"/>
            </a:xfrm>
            <a:prstGeom prst="rect">
              <a:avLst/>
            </a:prstGeom>
            <a:solidFill>
              <a:srgbClr val="FCA304"/>
            </a:solidFill>
          </p:spPr>
          <p:txBody>
            <a:bodyPr wrap="square" rtlCol="0">
              <a:spAutoFit/>
            </a:bodyPr>
            <a:lstStyle/>
            <a:p>
              <a:r>
                <a:rPr lang="zh-CN" altLang="en-US" sz="3111" dirty="0">
                  <a:latin typeface="微软雅黑" pitchFamily="34" charset="-122"/>
                  <a:ea typeface="微软雅黑" pitchFamily="34" charset="-122"/>
                </a:rPr>
                <a:t>四有党员</a:t>
              </a:r>
            </a:p>
          </p:txBody>
        </p:sp>
      </p:grpSp>
      <p:pic>
        <p:nvPicPr>
          <p:cNvPr id="21" name="图片 20"/>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24"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“两学一做”学习教育的 “做”</a:t>
            </a:r>
          </a:p>
        </p:txBody>
      </p:sp>
      <p:sp>
        <p:nvSpPr>
          <p:cNvPr id="27" name="AutoShape 7"/>
          <p:cNvSpPr>
            <a:spLocks noChangeArrowheads="1"/>
          </p:cNvSpPr>
          <p:nvPr/>
        </p:nvSpPr>
        <p:spPr bwMode="gray">
          <a:xfrm>
            <a:off x="2776638" y="5869999"/>
            <a:ext cx="7620170" cy="1473909"/>
          </a:xfrm>
          <a:prstGeom prst="roundRect">
            <a:avLst>
              <a:gd name="adj" fmla="val 9144"/>
            </a:avLst>
          </a:prstGeom>
          <a:solidFill>
            <a:srgbClr val="F8F8F8"/>
          </a:solidFill>
          <a:ln w="28575">
            <a:solidFill>
              <a:schemeClr val="bg1">
                <a:lumMod val="65000"/>
              </a:schemeClr>
            </a:solidFill>
            <a:round/>
            <a:headEnd/>
            <a:tailEnd/>
          </a:ln>
        </p:spPr>
        <p:txBody>
          <a:bodyPr wrap="none" lIns="114034" tIns="57015" rIns="114034" bIns="57015" anchor="ctr"/>
          <a:lstStyle/>
          <a:p>
            <a:endParaRPr lang="zh-CN" altLang="en-US" sz="2333">
              <a:ea typeface="宋体" charset="-122"/>
            </a:endParaRPr>
          </a:p>
        </p:txBody>
      </p:sp>
      <p:sp>
        <p:nvSpPr>
          <p:cNvPr id="28" name="Text Box 15"/>
          <p:cNvSpPr txBox="1">
            <a:spLocks noChangeArrowheads="1"/>
          </p:cNvSpPr>
          <p:nvPr/>
        </p:nvSpPr>
        <p:spPr bwMode="gray">
          <a:xfrm>
            <a:off x="4165419" y="6054309"/>
            <a:ext cx="4819139" cy="1187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14034" tIns="57015" rIns="114034" bIns="57015">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zh-CN" altLang="en-US" sz="2111" dirty="0">
                <a:solidFill>
                  <a:schemeClr val="bg2">
                    <a:lumMod val="10000"/>
                  </a:schemeClr>
                </a:solidFill>
                <a:latin typeface="微软雅黑" pitchFamily="34" charset="-122"/>
                <a:ea typeface="微软雅黑" pitchFamily="34" charset="-122"/>
              </a:rPr>
              <a:t>做讲政治、有信念，讲规矩、有纪律，讲道德、有品行，讲奉献、有作为的合格党员。</a:t>
            </a:r>
          </a:p>
        </p:txBody>
      </p:sp>
      <p:grpSp>
        <p:nvGrpSpPr>
          <p:cNvPr id="29" name="组合 28"/>
          <p:cNvGrpSpPr/>
          <p:nvPr/>
        </p:nvGrpSpPr>
        <p:grpSpPr>
          <a:xfrm>
            <a:off x="1067867" y="5212898"/>
            <a:ext cx="3276758" cy="2021511"/>
            <a:chOff x="1332240" y="4313873"/>
            <a:chExt cx="3072553" cy="1895237"/>
          </a:xfrm>
          <a:solidFill>
            <a:srgbClr val="FFC000"/>
          </a:solidFill>
        </p:grpSpPr>
        <p:sp>
          <p:nvSpPr>
            <p:cNvPr id="30" name="AutoShape 8"/>
            <p:cNvSpPr>
              <a:spLocks noChangeArrowheads="1"/>
            </p:cNvSpPr>
            <p:nvPr/>
          </p:nvSpPr>
          <p:spPr bwMode="gray">
            <a:xfrm>
              <a:off x="1332240" y="4313873"/>
              <a:ext cx="3072553" cy="1895237"/>
            </a:xfrm>
            <a:prstGeom prst="upArrow">
              <a:avLst>
                <a:gd name="adj1" fmla="val 52602"/>
                <a:gd name="adj2" fmla="val 25245"/>
              </a:avLst>
            </a:prstGeom>
            <a:solidFill>
              <a:srgbClr val="FCA304"/>
            </a:solidFill>
            <a:ln w="9525">
              <a:miter lim="800000"/>
              <a:headEnd/>
              <a:tailEnd/>
            </a:ln>
          </p:spPr>
          <p:txBody>
            <a:bodyPr wrap="none" lIns="118866" tIns="59432" rIns="118866" bIns="59432" anchor="ctr">
              <a:flatTx/>
            </a:bodyPr>
            <a:lstStyle/>
            <a:p>
              <a:endParaRPr lang="zh-CN" altLang="en-US" sz="2333">
                <a:ea typeface="宋体" charset="-122"/>
              </a:endParaRPr>
            </a:p>
          </p:txBody>
        </p:sp>
        <p:sp>
          <p:nvSpPr>
            <p:cNvPr id="31" name="TextBox 30"/>
            <p:cNvSpPr txBox="1"/>
            <p:nvPr/>
          </p:nvSpPr>
          <p:spPr>
            <a:xfrm>
              <a:off x="2412741" y="4896594"/>
              <a:ext cx="972032" cy="984201"/>
            </a:xfrm>
            <a:prstGeom prst="rect">
              <a:avLst/>
            </a:prstGeom>
            <a:solidFill>
              <a:srgbClr val="FCA304"/>
            </a:solidFill>
          </p:spPr>
          <p:txBody>
            <a:bodyPr wrap="square" rtlCol="0">
              <a:spAutoFit/>
            </a:bodyPr>
            <a:lstStyle/>
            <a:p>
              <a:r>
                <a:rPr lang="zh-CN" altLang="en-US" sz="3111" dirty="0">
                  <a:latin typeface="微软雅黑" pitchFamily="34" charset="-122"/>
                  <a:ea typeface="微软雅黑" pitchFamily="34" charset="-122"/>
                </a:rPr>
                <a:t>四有党员</a:t>
              </a:r>
            </a:p>
          </p:txBody>
        </p:sp>
      </p:grpSp>
    </p:spTree>
    <p:extLst>
      <p:ext uri="{BB962C8B-B14F-4D97-AF65-F5344CB8AC3E}">
        <p14:creationId xmlns:p14="http://schemas.microsoft.com/office/powerpoint/2010/main" xmlns="" val="3864796547"/>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52000">
                                          <p:cBhvr additive="base">
                                            <p:cTn id="19" dur="5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ppt_x</p:attrName>
                                            </p:attrNameLst>
                                          </p:cBhvr>
                                          <p:tavLst>
                                            <p:tav tm="0">
                                              <p:val>
                                                <p:strVal val="#ppt_x-#ppt_w*1.125000"/>
                                              </p:val>
                                            </p:tav>
                                            <p:tav tm="100000">
                                              <p:val>
                                                <p:strVal val="#ppt_x"/>
                                              </p:val>
                                            </p:tav>
                                          </p:tavLst>
                                        </p:anim>
                                        <p:animEffect transition="in" filter="wipe(right)">
                                          <p:cBhvr>
                                            <p:cTn id="47" dur="500"/>
                                            <p:tgtEl>
                                              <p:spTgt spid="28"/>
                                            </p:tgtEl>
                                          </p:cBhvr>
                                        </p:animEffect>
                                      </p:childTnLst>
                                    </p:cTn>
                                  </p:par>
                                </p:childTnLst>
                              </p:cTn>
                            </p:par>
                            <p:par>
                              <p:cTn id="48" fill="hold">
                                <p:stCondLst>
                                  <p:cond delay="4000"/>
                                </p:stCondLst>
                                <p:childTnLst>
                                  <p:par>
                                    <p:cTn id="49" presetID="2" presetClass="entr" presetSubtype="4"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1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ppt_x</p:attrName>
                                            </p:attrNameLst>
                                          </p:cBhvr>
                                          <p:tavLst>
                                            <p:tav tm="0">
                                              <p:val>
                                                <p:strVal val="#ppt_x-#ppt_w*1.125000"/>
                                              </p:val>
                                            </p:tav>
                                            <p:tav tm="100000">
                                              <p:val>
                                                <p:strVal val="#ppt_x"/>
                                              </p:val>
                                            </p:tav>
                                          </p:tavLst>
                                        </p:anim>
                                        <p:animEffect transition="in" filter="wipe(right)">
                                          <p:cBhvr>
                                            <p:cTn id="65" dur="500"/>
                                            <p:tgtEl>
                                              <p:spTgt spid="8"/>
                                            </p:tgtEl>
                                          </p:cBhvr>
                                        </p:animEffect>
                                      </p:childTnLst>
                                    </p:cTn>
                                  </p:par>
                                </p:childTnLst>
                              </p:cTn>
                            </p:par>
                            <p:par>
                              <p:cTn id="66" fill="hold">
                                <p:stCondLst>
                                  <p:cond delay="5000"/>
                                </p:stCondLst>
                                <p:childTnLst>
                                  <p:par>
                                    <p:cTn id="67" presetID="12" presetClass="entr" presetSubtype="8"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p:tgtEl>
                                              <p:spTgt spid="10"/>
                                            </p:tgtEl>
                                            <p:attrNameLst>
                                              <p:attrName>ppt_x</p:attrName>
                                            </p:attrNameLst>
                                          </p:cBhvr>
                                          <p:tavLst>
                                            <p:tav tm="0">
                                              <p:val>
                                                <p:strVal val="#ppt_x-#ppt_w*1.125000"/>
                                              </p:val>
                                            </p:tav>
                                            <p:tav tm="100000">
                                              <p:val>
                                                <p:strVal val="#ppt_x"/>
                                              </p:val>
                                            </p:tav>
                                          </p:tavLst>
                                        </p:anim>
                                        <p:animEffect transition="in" filter="wipe(right)">
                                          <p:cBhvr>
                                            <p:cTn id="70" dur="500"/>
                                            <p:tgtEl>
                                              <p:spTgt spid="10"/>
                                            </p:tgtEl>
                                          </p:cBhvr>
                                        </p:animEffect>
                                      </p:childTnLst>
                                    </p:cTn>
                                  </p:par>
                                </p:childTnLst>
                              </p:cTn>
                            </p:par>
                            <p:par>
                              <p:cTn id="71" fill="hold">
                                <p:stCondLst>
                                  <p:cond delay="5500"/>
                                </p:stCondLst>
                                <p:childTnLst>
                                  <p:par>
                                    <p:cTn id="72" presetID="1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p:tgtEl>
                                              <p:spTgt spid="9"/>
                                            </p:tgtEl>
                                            <p:attrNameLst>
                                              <p:attrName>ppt_x</p:attrName>
                                            </p:attrNameLst>
                                          </p:cBhvr>
                                          <p:tavLst>
                                            <p:tav tm="0">
                                              <p:val>
                                                <p:strVal val="#ppt_x-#ppt_w*1.125000"/>
                                              </p:val>
                                            </p:tav>
                                            <p:tav tm="100000">
                                              <p:val>
                                                <p:strVal val="#ppt_x"/>
                                              </p:val>
                                            </p:tav>
                                          </p:tavLst>
                                        </p:anim>
                                        <p:animEffect transition="in" filter="wipe(right)">
                                          <p:cBhvr>
                                            <p:cTn id="7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24" grpId="0"/>
          <p:bldP spid="27" grpId="0" animBg="1"/>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ppt_x</p:attrName>
                                            </p:attrNameLst>
                                          </p:cBhvr>
                                          <p:tavLst>
                                            <p:tav tm="0">
                                              <p:val>
                                                <p:strVal val="#ppt_x-#ppt_w*1.125000"/>
                                              </p:val>
                                            </p:tav>
                                            <p:tav tm="100000">
                                              <p:val>
                                                <p:strVal val="#ppt_x"/>
                                              </p:val>
                                            </p:tav>
                                          </p:tavLst>
                                        </p:anim>
                                        <p:animEffect transition="in" filter="wipe(right)">
                                          <p:cBhvr>
                                            <p:cTn id="47" dur="500"/>
                                            <p:tgtEl>
                                              <p:spTgt spid="28"/>
                                            </p:tgtEl>
                                          </p:cBhvr>
                                        </p:animEffect>
                                      </p:childTnLst>
                                    </p:cTn>
                                  </p:par>
                                </p:childTnLst>
                              </p:cTn>
                            </p:par>
                            <p:par>
                              <p:cTn id="48" fill="hold">
                                <p:stCondLst>
                                  <p:cond delay="4000"/>
                                </p:stCondLst>
                                <p:childTnLst>
                                  <p:par>
                                    <p:cTn id="49" presetID="2" presetClass="entr" presetSubtype="4"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1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ppt_x</p:attrName>
                                            </p:attrNameLst>
                                          </p:cBhvr>
                                          <p:tavLst>
                                            <p:tav tm="0">
                                              <p:val>
                                                <p:strVal val="#ppt_x-#ppt_w*1.125000"/>
                                              </p:val>
                                            </p:tav>
                                            <p:tav tm="100000">
                                              <p:val>
                                                <p:strVal val="#ppt_x"/>
                                              </p:val>
                                            </p:tav>
                                          </p:tavLst>
                                        </p:anim>
                                        <p:animEffect transition="in" filter="wipe(right)">
                                          <p:cBhvr>
                                            <p:cTn id="65" dur="500"/>
                                            <p:tgtEl>
                                              <p:spTgt spid="8"/>
                                            </p:tgtEl>
                                          </p:cBhvr>
                                        </p:animEffect>
                                      </p:childTnLst>
                                    </p:cTn>
                                  </p:par>
                                </p:childTnLst>
                              </p:cTn>
                            </p:par>
                            <p:par>
                              <p:cTn id="66" fill="hold">
                                <p:stCondLst>
                                  <p:cond delay="5000"/>
                                </p:stCondLst>
                                <p:childTnLst>
                                  <p:par>
                                    <p:cTn id="67" presetID="12" presetClass="entr" presetSubtype="8"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p:tgtEl>
                                              <p:spTgt spid="10"/>
                                            </p:tgtEl>
                                            <p:attrNameLst>
                                              <p:attrName>ppt_x</p:attrName>
                                            </p:attrNameLst>
                                          </p:cBhvr>
                                          <p:tavLst>
                                            <p:tav tm="0">
                                              <p:val>
                                                <p:strVal val="#ppt_x-#ppt_w*1.125000"/>
                                              </p:val>
                                            </p:tav>
                                            <p:tav tm="100000">
                                              <p:val>
                                                <p:strVal val="#ppt_x"/>
                                              </p:val>
                                            </p:tav>
                                          </p:tavLst>
                                        </p:anim>
                                        <p:animEffect transition="in" filter="wipe(right)">
                                          <p:cBhvr>
                                            <p:cTn id="70" dur="500"/>
                                            <p:tgtEl>
                                              <p:spTgt spid="10"/>
                                            </p:tgtEl>
                                          </p:cBhvr>
                                        </p:animEffect>
                                      </p:childTnLst>
                                    </p:cTn>
                                  </p:par>
                                </p:childTnLst>
                              </p:cTn>
                            </p:par>
                            <p:par>
                              <p:cTn id="71" fill="hold">
                                <p:stCondLst>
                                  <p:cond delay="5500"/>
                                </p:stCondLst>
                                <p:childTnLst>
                                  <p:par>
                                    <p:cTn id="72" presetID="1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p:tgtEl>
                                              <p:spTgt spid="9"/>
                                            </p:tgtEl>
                                            <p:attrNameLst>
                                              <p:attrName>ppt_x</p:attrName>
                                            </p:attrNameLst>
                                          </p:cBhvr>
                                          <p:tavLst>
                                            <p:tav tm="0">
                                              <p:val>
                                                <p:strVal val="#ppt_x-#ppt_w*1.125000"/>
                                              </p:val>
                                            </p:tav>
                                            <p:tav tm="100000">
                                              <p:val>
                                                <p:strVal val="#ppt_x"/>
                                              </p:val>
                                            </p:tav>
                                          </p:tavLst>
                                        </p:anim>
                                        <p:animEffect transition="in" filter="wipe(right)">
                                          <p:cBhvr>
                                            <p:cTn id="7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24" grpId="0"/>
          <p:bldP spid="27" grpId="0" animBg="1"/>
          <p:bldP spid="2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31639" y="2447078"/>
            <a:ext cx="3872295" cy="211342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44" dirty="0">
                <a:solidFill>
                  <a:schemeClr val="bg1"/>
                </a:solidFill>
                <a:latin typeface="微软雅黑" pitchFamily="34" charset="-122"/>
                <a:ea typeface="微软雅黑" pitchFamily="34" charset="-122"/>
              </a:rPr>
              <a:t>章节</a:t>
            </a:r>
          </a:p>
        </p:txBody>
      </p:sp>
      <p:sp>
        <p:nvSpPr>
          <p:cNvPr id="11" name="椭圆 10"/>
          <p:cNvSpPr/>
          <p:nvPr/>
        </p:nvSpPr>
        <p:spPr>
          <a:xfrm>
            <a:off x="2720594" y="3023764"/>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方正超粗黑_GBK" panose="03000509000000000000" pitchFamily="65" charset="-122"/>
                <a:ea typeface="方正超粗黑_GBK" panose="03000509000000000000" pitchFamily="65" charset="-122"/>
              </a:rPr>
              <a:t>4</a:t>
            </a:r>
            <a:endParaRPr lang="zh-CN" altLang="en-US" sz="3555"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2081198" y="230947"/>
            <a:ext cx="719960"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30" name="Line 34"/>
          <p:cNvSpPr>
            <a:spLocks noChangeShapeType="1"/>
          </p:cNvSpPr>
          <p:nvPr/>
        </p:nvSpPr>
        <p:spPr bwMode="auto">
          <a:xfrm>
            <a:off x="11881209" y="400271"/>
            <a:ext cx="919949"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3200624" y="960305"/>
            <a:ext cx="8283542" cy="4602865"/>
          </a:xfrm>
          <a:prstGeom prst="rect">
            <a:avLst/>
          </a:prstGeom>
        </p:spPr>
      </p:pic>
      <p:sp>
        <p:nvSpPr>
          <p:cNvPr id="2" name="矩形 1"/>
          <p:cNvSpPr/>
          <p:nvPr/>
        </p:nvSpPr>
        <p:spPr>
          <a:xfrm>
            <a:off x="4865440" y="3321197"/>
            <a:ext cx="5900224" cy="776238"/>
          </a:xfrm>
          <a:prstGeom prst="rect">
            <a:avLst/>
          </a:prstGeom>
        </p:spPr>
        <p:txBody>
          <a:bodyPr wrap="square">
            <a:spAutoFit/>
          </a:bodyPr>
          <a:lstStyle/>
          <a:p>
            <a:r>
              <a:rPr lang="zh-CN" altLang="en-US" sz="4444" b="1" dirty="0">
                <a:solidFill>
                  <a:schemeClr val="bg1"/>
                </a:solidFill>
                <a:latin typeface="微软雅黑" panose="020B0503020204020204" pitchFamily="34" charset="-122"/>
                <a:ea typeface="微软雅黑" panose="020B0503020204020204" pitchFamily="34" charset="-122"/>
              </a:rPr>
              <a:t>学习教育的主要措施</a:t>
            </a:r>
          </a:p>
        </p:txBody>
      </p:sp>
    </p:spTree>
    <p:extLst>
      <p:ext uri="{BB962C8B-B14F-4D97-AF65-F5344CB8AC3E}">
        <p14:creationId xmlns:p14="http://schemas.microsoft.com/office/powerpoint/2010/main" xmlns="" val="3597334127"/>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1"/>
          <p:cNvGrpSpPr>
            <a:grpSpLocks/>
          </p:cNvGrpSpPr>
          <p:nvPr/>
        </p:nvGrpSpPr>
        <p:grpSpPr bwMode="auto">
          <a:xfrm>
            <a:off x="4420884" y="2064611"/>
            <a:ext cx="2803744" cy="3114991"/>
            <a:chOff x="2706" y="762"/>
            <a:chExt cx="1232" cy="1232"/>
          </a:xfrm>
        </p:grpSpPr>
        <p:sp>
          <p:nvSpPr>
            <p:cNvPr id="6" name="Freeform 52"/>
            <p:cNvSpPr>
              <a:spLocks noEditPoints="1"/>
            </p:cNvSpPr>
            <p:nvPr/>
          </p:nvSpPr>
          <p:spPr bwMode="auto">
            <a:xfrm>
              <a:off x="3138" y="1194"/>
              <a:ext cx="368" cy="368"/>
            </a:xfrm>
            <a:custGeom>
              <a:avLst/>
              <a:gdLst>
                <a:gd name="T0" fmla="*/ 0 w 368"/>
                <a:gd name="T1" fmla="*/ 184 h 368"/>
                <a:gd name="T2" fmla="*/ 4 w 368"/>
                <a:gd name="T3" fmla="*/ 222 h 368"/>
                <a:gd name="T4" fmla="*/ 14 w 368"/>
                <a:gd name="T5" fmla="*/ 256 h 368"/>
                <a:gd name="T6" fmla="*/ 32 w 368"/>
                <a:gd name="T7" fmla="*/ 286 h 368"/>
                <a:gd name="T8" fmla="*/ 54 w 368"/>
                <a:gd name="T9" fmla="*/ 314 h 368"/>
                <a:gd name="T10" fmla="*/ 82 w 368"/>
                <a:gd name="T11" fmla="*/ 336 h 368"/>
                <a:gd name="T12" fmla="*/ 112 w 368"/>
                <a:gd name="T13" fmla="*/ 354 h 368"/>
                <a:gd name="T14" fmla="*/ 146 w 368"/>
                <a:gd name="T15" fmla="*/ 364 h 368"/>
                <a:gd name="T16" fmla="*/ 184 w 368"/>
                <a:gd name="T17" fmla="*/ 368 h 368"/>
                <a:gd name="T18" fmla="*/ 202 w 368"/>
                <a:gd name="T19" fmla="*/ 368 h 368"/>
                <a:gd name="T20" fmla="*/ 238 w 368"/>
                <a:gd name="T21" fmla="*/ 360 h 368"/>
                <a:gd name="T22" fmla="*/ 272 w 368"/>
                <a:gd name="T23" fmla="*/ 346 h 368"/>
                <a:gd name="T24" fmla="*/ 300 w 368"/>
                <a:gd name="T25" fmla="*/ 326 h 368"/>
                <a:gd name="T26" fmla="*/ 326 w 368"/>
                <a:gd name="T27" fmla="*/ 300 h 368"/>
                <a:gd name="T28" fmla="*/ 346 w 368"/>
                <a:gd name="T29" fmla="*/ 272 h 368"/>
                <a:gd name="T30" fmla="*/ 360 w 368"/>
                <a:gd name="T31" fmla="*/ 238 h 368"/>
                <a:gd name="T32" fmla="*/ 368 w 368"/>
                <a:gd name="T33" fmla="*/ 202 h 368"/>
                <a:gd name="T34" fmla="*/ 368 w 368"/>
                <a:gd name="T35" fmla="*/ 184 h 368"/>
                <a:gd name="T36" fmla="*/ 364 w 368"/>
                <a:gd name="T37" fmla="*/ 146 h 368"/>
                <a:gd name="T38" fmla="*/ 354 w 368"/>
                <a:gd name="T39" fmla="*/ 112 h 368"/>
                <a:gd name="T40" fmla="*/ 336 w 368"/>
                <a:gd name="T41" fmla="*/ 82 h 368"/>
                <a:gd name="T42" fmla="*/ 314 w 368"/>
                <a:gd name="T43" fmla="*/ 54 h 368"/>
                <a:gd name="T44" fmla="*/ 286 w 368"/>
                <a:gd name="T45" fmla="*/ 32 h 368"/>
                <a:gd name="T46" fmla="*/ 256 w 368"/>
                <a:gd name="T47" fmla="*/ 14 h 368"/>
                <a:gd name="T48" fmla="*/ 222 w 368"/>
                <a:gd name="T49" fmla="*/ 4 h 368"/>
                <a:gd name="T50" fmla="*/ 184 w 368"/>
                <a:gd name="T51" fmla="*/ 0 h 368"/>
                <a:gd name="T52" fmla="*/ 166 w 368"/>
                <a:gd name="T53" fmla="*/ 0 h 368"/>
                <a:gd name="T54" fmla="*/ 130 w 368"/>
                <a:gd name="T55" fmla="*/ 8 h 368"/>
                <a:gd name="T56" fmla="*/ 96 w 368"/>
                <a:gd name="T57" fmla="*/ 22 h 368"/>
                <a:gd name="T58" fmla="*/ 68 w 368"/>
                <a:gd name="T59" fmla="*/ 42 h 368"/>
                <a:gd name="T60" fmla="*/ 42 w 368"/>
                <a:gd name="T61" fmla="*/ 68 h 368"/>
                <a:gd name="T62" fmla="*/ 22 w 368"/>
                <a:gd name="T63" fmla="*/ 96 h 368"/>
                <a:gd name="T64" fmla="*/ 8 w 368"/>
                <a:gd name="T65" fmla="*/ 130 h 368"/>
                <a:gd name="T66" fmla="*/ 0 w 368"/>
                <a:gd name="T67" fmla="*/ 166 h 368"/>
                <a:gd name="T68" fmla="*/ 0 w 368"/>
                <a:gd name="T69" fmla="*/ 184 h 368"/>
                <a:gd name="T70" fmla="*/ 80 w 368"/>
                <a:gd name="T71" fmla="*/ 184 h 368"/>
                <a:gd name="T72" fmla="*/ 88 w 368"/>
                <a:gd name="T73" fmla="*/ 144 h 368"/>
                <a:gd name="T74" fmla="*/ 110 w 368"/>
                <a:gd name="T75" fmla="*/ 110 h 368"/>
                <a:gd name="T76" fmla="*/ 144 w 368"/>
                <a:gd name="T77" fmla="*/ 88 h 368"/>
                <a:gd name="T78" fmla="*/ 184 w 368"/>
                <a:gd name="T79" fmla="*/ 80 h 368"/>
                <a:gd name="T80" fmla="*/ 204 w 368"/>
                <a:gd name="T81" fmla="*/ 82 h 368"/>
                <a:gd name="T82" fmla="*/ 242 w 368"/>
                <a:gd name="T83" fmla="*/ 98 h 368"/>
                <a:gd name="T84" fmla="*/ 270 w 368"/>
                <a:gd name="T85" fmla="*/ 126 h 368"/>
                <a:gd name="T86" fmla="*/ 286 w 368"/>
                <a:gd name="T87" fmla="*/ 164 h 368"/>
                <a:gd name="T88" fmla="*/ 288 w 368"/>
                <a:gd name="T89" fmla="*/ 184 h 368"/>
                <a:gd name="T90" fmla="*/ 280 w 368"/>
                <a:gd name="T91" fmla="*/ 224 h 368"/>
                <a:gd name="T92" fmla="*/ 258 w 368"/>
                <a:gd name="T93" fmla="*/ 258 h 368"/>
                <a:gd name="T94" fmla="*/ 224 w 368"/>
                <a:gd name="T95" fmla="*/ 280 h 368"/>
                <a:gd name="T96" fmla="*/ 184 w 368"/>
                <a:gd name="T97" fmla="*/ 288 h 368"/>
                <a:gd name="T98" fmla="*/ 164 w 368"/>
                <a:gd name="T99" fmla="*/ 286 h 368"/>
                <a:gd name="T100" fmla="*/ 126 w 368"/>
                <a:gd name="T101" fmla="*/ 270 h 368"/>
                <a:gd name="T102" fmla="*/ 98 w 368"/>
                <a:gd name="T103" fmla="*/ 242 h 368"/>
                <a:gd name="T104" fmla="*/ 82 w 368"/>
                <a:gd name="T105" fmla="*/ 204 h 368"/>
                <a:gd name="T106" fmla="*/ 80 w 368"/>
                <a:gd name="T107" fmla="*/ 18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8" h="368">
                  <a:moveTo>
                    <a:pt x="0" y="184"/>
                  </a:moveTo>
                  <a:lnTo>
                    <a:pt x="0" y="184"/>
                  </a:lnTo>
                  <a:lnTo>
                    <a:pt x="0" y="202"/>
                  </a:lnTo>
                  <a:lnTo>
                    <a:pt x="4" y="222"/>
                  </a:lnTo>
                  <a:lnTo>
                    <a:pt x="8" y="238"/>
                  </a:lnTo>
                  <a:lnTo>
                    <a:pt x="14" y="256"/>
                  </a:lnTo>
                  <a:lnTo>
                    <a:pt x="22" y="272"/>
                  </a:lnTo>
                  <a:lnTo>
                    <a:pt x="32" y="286"/>
                  </a:lnTo>
                  <a:lnTo>
                    <a:pt x="42" y="300"/>
                  </a:lnTo>
                  <a:lnTo>
                    <a:pt x="54" y="314"/>
                  </a:lnTo>
                  <a:lnTo>
                    <a:pt x="68" y="326"/>
                  </a:lnTo>
                  <a:lnTo>
                    <a:pt x="82" y="336"/>
                  </a:lnTo>
                  <a:lnTo>
                    <a:pt x="96" y="346"/>
                  </a:lnTo>
                  <a:lnTo>
                    <a:pt x="112" y="354"/>
                  </a:lnTo>
                  <a:lnTo>
                    <a:pt x="130" y="360"/>
                  </a:lnTo>
                  <a:lnTo>
                    <a:pt x="146" y="364"/>
                  </a:lnTo>
                  <a:lnTo>
                    <a:pt x="166" y="368"/>
                  </a:lnTo>
                  <a:lnTo>
                    <a:pt x="184" y="368"/>
                  </a:lnTo>
                  <a:lnTo>
                    <a:pt x="184" y="368"/>
                  </a:lnTo>
                  <a:lnTo>
                    <a:pt x="202" y="368"/>
                  </a:lnTo>
                  <a:lnTo>
                    <a:pt x="222" y="364"/>
                  </a:lnTo>
                  <a:lnTo>
                    <a:pt x="238" y="360"/>
                  </a:lnTo>
                  <a:lnTo>
                    <a:pt x="256" y="354"/>
                  </a:lnTo>
                  <a:lnTo>
                    <a:pt x="272" y="346"/>
                  </a:lnTo>
                  <a:lnTo>
                    <a:pt x="286" y="336"/>
                  </a:lnTo>
                  <a:lnTo>
                    <a:pt x="300" y="326"/>
                  </a:lnTo>
                  <a:lnTo>
                    <a:pt x="314" y="314"/>
                  </a:lnTo>
                  <a:lnTo>
                    <a:pt x="326" y="300"/>
                  </a:lnTo>
                  <a:lnTo>
                    <a:pt x="336" y="286"/>
                  </a:lnTo>
                  <a:lnTo>
                    <a:pt x="346" y="272"/>
                  </a:lnTo>
                  <a:lnTo>
                    <a:pt x="354" y="256"/>
                  </a:lnTo>
                  <a:lnTo>
                    <a:pt x="360" y="238"/>
                  </a:lnTo>
                  <a:lnTo>
                    <a:pt x="364" y="222"/>
                  </a:lnTo>
                  <a:lnTo>
                    <a:pt x="368" y="202"/>
                  </a:lnTo>
                  <a:lnTo>
                    <a:pt x="368" y="184"/>
                  </a:lnTo>
                  <a:lnTo>
                    <a:pt x="368" y="184"/>
                  </a:lnTo>
                  <a:lnTo>
                    <a:pt x="368" y="166"/>
                  </a:lnTo>
                  <a:lnTo>
                    <a:pt x="364" y="146"/>
                  </a:lnTo>
                  <a:lnTo>
                    <a:pt x="360" y="130"/>
                  </a:lnTo>
                  <a:lnTo>
                    <a:pt x="354" y="112"/>
                  </a:lnTo>
                  <a:lnTo>
                    <a:pt x="346" y="96"/>
                  </a:lnTo>
                  <a:lnTo>
                    <a:pt x="336" y="82"/>
                  </a:lnTo>
                  <a:lnTo>
                    <a:pt x="326" y="68"/>
                  </a:lnTo>
                  <a:lnTo>
                    <a:pt x="314" y="54"/>
                  </a:lnTo>
                  <a:lnTo>
                    <a:pt x="300" y="42"/>
                  </a:lnTo>
                  <a:lnTo>
                    <a:pt x="286" y="32"/>
                  </a:lnTo>
                  <a:lnTo>
                    <a:pt x="272" y="22"/>
                  </a:lnTo>
                  <a:lnTo>
                    <a:pt x="256" y="14"/>
                  </a:lnTo>
                  <a:lnTo>
                    <a:pt x="238" y="8"/>
                  </a:lnTo>
                  <a:lnTo>
                    <a:pt x="222" y="4"/>
                  </a:lnTo>
                  <a:lnTo>
                    <a:pt x="202" y="0"/>
                  </a:lnTo>
                  <a:lnTo>
                    <a:pt x="184" y="0"/>
                  </a:lnTo>
                  <a:lnTo>
                    <a:pt x="184" y="0"/>
                  </a:lnTo>
                  <a:lnTo>
                    <a:pt x="166" y="0"/>
                  </a:lnTo>
                  <a:lnTo>
                    <a:pt x="146" y="4"/>
                  </a:lnTo>
                  <a:lnTo>
                    <a:pt x="130" y="8"/>
                  </a:lnTo>
                  <a:lnTo>
                    <a:pt x="112" y="14"/>
                  </a:lnTo>
                  <a:lnTo>
                    <a:pt x="96" y="22"/>
                  </a:lnTo>
                  <a:lnTo>
                    <a:pt x="82" y="32"/>
                  </a:lnTo>
                  <a:lnTo>
                    <a:pt x="68" y="42"/>
                  </a:lnTo>
                  <a:lnTo>
                    <a:pt x="54" y="54"/>
                  </a:lnTo>
                  <a:lnTo>
                    <a:pt x="42" y="68"/>
                  </a:lnTo>
                  <a:lnTo>
                    <a:pt x="32" y="82"/>
                  </a:lnTo>
                  <a:lnTo>
                    <a:pt x="22" y="96"/>
                  </a:lnTo>
                  <a:lnTo>
                    <a:pt x="14" y="112"/>
                  </a:lnTo>
                  <a:lnTo>
                    <a:pt x="8" y="130"/>
                  </a:lnTo>
                  <a:lnTo>
                    <a:pt x="4" y="146"/>
                  </a:lnTo>
                  <a:lnTo>
                    <a:pt x="0" y="166"/>
                  </a:lnTo>
                  <a:lnTo>
                    <a:pt x="0" y="184"/>
                  </a:lnTo>
                  <a:lnTo>
                    <a:pt x="0" y="184"/>
                  </a:lnTo>
                  <a:close/>
                  <a:moveTo>
                    <a:pt x="80" y="184"/>
                  </a:moveTo>
                  <a:lnTo>
                    <a:pt x="80" y="184"/>
                  </a:lnTo>
                  <a:lnTo>
                    <a:pt x="82" y="164"/>
                  </a:lnTo>
                  <a:lnTo>
                    <a:pt x="88" y="144"/>
                  </a:lnTo>
                  <a:lnTo>
                    <a:pt x="98" y="126"/>
                  </a:lnTo>
                  <a:lnTo>
                    <a:pt x="110" y="110"/>
                  </a:lnTo>
                  <a:lnTo>
                    <a:pt x="126" y="98"/>
                  </a:lnTo>
                  <a:lnTo>
                    <a:pt x="144" y="88"/>
                  </a:lnTo>
                  <a:lnTo>
                    <a:pt x="164" y="82"/>
                  </a:lnTo>
                  <a:lnTo>
                    <a:pt x="184" y="80"/>
                  </a:lnTo>
                  <a:lnTo>
                    <a:pt x="184" y="80"/>
                  </a:lnTo>
                  <a:lnTo>
                    <a:pt x="204" y="82"/>
                  </a:lnTo>
                  <a:lnTo>
                    <a:pt x="224" y="88"/>
                  </a:lnTo>
                  <a:lnTo>
                    <a:pt x="242" y="98"/>
                  </a:lnTo>
                  <a:lnTo>
                    <a:pt x="258" y="110"/>
                  </a:lnTo>
                  <a:lnTo>
                    <a:pt x="270" y="126"/>
                  </a:lnTo>
                  <a:lnTo>
                    <a:pt x="280" y="144"/>
                  </a:lnTo>
                  <a:lnTo>
                    <a:pt x="286" y="164"/>
                  </a:lnTo>
                  <a:lnTo>
                    <a:pt x="288" y="184"/>
                  </a:lnTo>
                  <a:lnTo>
                    <a:pt x="288" y="184"/>
                  </a:lnTo>
                  <a:lnTo>
                    <a:pt x="286" y="204"/>
                  </a:lnTo>
                  <a:lnTo>
                    <a:pt x="280" y="224"/>
                  </a:lnTo>
                  <a:lnTo>
                    <a:pt x="270" y="242"/>
                  </a:lnTo>
                  <a:lnTo>
                    <a:pt x="258" y="258"/>
                  </a:lnTo>
                  <a:lnTo>
                    <a:pt x="242" y="270"/>
                  </a:lnTo>
                  <a:lnTo>
                    <a:pt x="224" y="280"/>
                  </a:lnTo>
                  <a:lnTo>
                    <a:pt x="204" y="286"/>
                  </a:lnTo>
                  <a:lnTo>
                    <a:pt x="184" y="288"/>
                  </a:lnTo>
                  <a:lnTo>
                    <a:pt x="184" y="288"/>
                  </a:lnTo>
                  <a:lnTo>
                    <a:pt x="164" y="286"/>
                  </a:lnTo>
                  <a:lnTo>
                    <a:pt x="144" y="280"/>
                  </a:lnTo>
                  <a:lnTo>
                    <a:pt x="126" y="270"/>
                  </a:lnTo>
                  <a:lnTo>
                    <a:pt x="110" y="258"/>
                  </a:lnTo>
                  <a:lnTo>
                    <a:pt x="98" y="242"/>
                  </a:lnTo>
                  <a:lnTo>
                    <a:pt x="88" y="224"/>
                  </a:lnTo>
                  <a:lnTo>
                    <a:pt x="82" y="204"/>
                  </a:lnTo>
                  <a:lnTo>
                    <a:pt x="80" y="184"/>
                  </a:lnTo>
                  <a:lnTo>
                    <a:pt x="80" y="184"/>
                  </a:lnTo>
                  <a:close/>
                </a:path>
              </a:pathLst>
            </a:custGeom>
            <a:solidFill>
              <a:srgbClr val="FFFFFF">
                <a:alpha val="20000"/>
              </a:srgbClr>
            </a:soli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defTabSz="1218527">
                <a:defRPr/>
              </a:pPr>
              <a:endParaRPr lang="zh-CN" altLang="en-US" sz="2444" kern="0">
                <a:solidFill>
                  <a:sysClr val="windowText" lastClr="000000"/>
                </a:solidFill>
              </a:endParaRPr>
            </a:p>
          </p:txBody>
        </p:sp>
        <p:sp>
          <p:nvSpPr>
            <p:cNvPr id="7" name="Freeform 53"/>
            <p:cNvSpPr>
              <a:spLocks noEditPoints="1"/>
            </p:cNvSpPr>
            <p:nvPr/>
          </p:nvSpPr>
          <p:spPr bwMode="auto">
            <a:xfrm>
              <a:off x="2994" y="1050"/>
              <a:ext cx="656" cy="656"/>
            </a:xfrm>
            <a:custGeom>
              <a:avLst/>
              <a:gdLst>
                <a:gd name="T0" fmla="*/ 2 w 656"/>
                <a:gd name="T1" fmla="*/ 362 h 656"/>
                <a:gd name="T2" fmla="*/ 26 w 656"/>
                <a:gd name="T3" fmla="*/ 456 h 656"/>
                <a:gd name="T4" fmla="*/ 74 w 656"/>
                <a:gd name="T5" fmla="*/ 536 h 656"/>
                <a:gd name="T6" fmla="*/ 144 w 656"/>
                <a:gd name="T7" fmla="*/ 600 h 656"/>
                <a:gd name="T8" fmla="*/ 230 w 656"/>
                <a:gd name="T9" fmla="*/ 642 h 656"/>
                <a:gd name="T10" fmla="*/ 328 w 656"/>
                <a:gd name="T11" fmla="*/ 656 h 656"/>
                <a:gd name="T12" fmla="*/ 394 w 656"/>
                <a:gd name="T13" fmla="*/ 650 h 656"/>
                <a:gd name="T14" fmla="*/ 484 w 656"/>
                <a:gd name="T15" fmla="*/ 616 h 656"/>
                <a:gd name="T16" fmla="*/ 560 w 656"/>
                <a:gd name="T17" fmla="*/ 560 h 656"/>
                <a:gd name="T18" fmla="*/ 616 w 656"/>
                <a:gd name="T19" fmla="*/ 484 h 656"/>
                <a:gd name="T20" fmla="*/ 650 w 656"/>
                <a:gd name="T21" fmla="*/ 394 h 656"/>
                <a:gd name="T22" fmla="*/ 656 w 656"/>
                <a:gd name="T23" fmla="*/ 328 h 656"/>
                <a:gd name="T24" fmla="*/ 642 w 656"/>
                <a:gd name="T25" fmla="*/ 230 h 656"/>
                <a:gd name="T26" fmla="*/ 600 w 656"/>
                <a:gd name="T27" fmla="*/ 144 h 656"/>
                <a:gd name="T28" fmla="*/ 536 w 656"/>
                <a:gd name="T29" fmla="*/ 74 h 656"/>
                <a:gd name="T30" fmla="*/ 456 w 656"/>
                <a:gd name="T31" fmla="*/ 26 h 656"/>
                <a:gd name="T32" fmla="*/ 362 w 656"/>
                <a:gd name="T33" fmla="*/ 2 h 656"/>
                <a:gd name="T34" fmla="*/ 294 w 656"/>
                <a:gd name="T35" fmla="*/ 2 h 656"/>
                <a:gd name="T36" fmla="*/ 200 w 656"/>
                <a:gd name="T37" fmla="*/ 26 h 656"/>
                <a:gd name="T38" fmla="*/ 120 w 656"/>
                <a:gd name="T39" fmla="*/ 74 h 656"/>
                <a:gd name="T40" fmla="*/ 56 w 656"/>
                <a:gd name="T41" fmla="*/ 144 h 656"/>
                <a:gd name="T42" fmla="*/ 14 w 656"/>
                <a:gd name="T43" fmla="*/ 230 h 656"/>
                <a:gd name="T44" fmla="*/ 0 w 656"/>
                <a:gd name="T45" fmla="*/ 328 h 656"/>
                <a:gd name="T46" fmla="*/ 80 w 656"/>
                <a:gd name="T47" fmla="*/ 328 h 656"/>
                <a:gd name="T48" fmla="*/ 92 w 656"/>
                <a:gd name="T49" fmla="*/ 254 h 656"/>
                <a:gd name="T50" fmla="*/ 122 w 656"/>
                <a:gd name="T51" fmla="*/ 190 h 656"/>
                <a:gd name="T52" fmla="*/ 170 w 656"/>
                <a:gd name="T53" fmla="*/ 136 h 656"/>
                <a:gd name="T54" fmla="*/ 232 w 656"/>
                <a:gd name="T55" fmla="*/ 100 h 656"/>
                <a:gd name="T56" fmla="*/ 302 w 656"/>
                <a:gd name="T57" fmla="*/ 82 h 656"/>
                <a:gd name="T58" fmla="*/ 354 w 656"/>
                <a:gd name="T59" fmla="*/ 82 h 656"/>
                <a:gd name="T60" fmla="*/ 424 w 656"/>
                <a:gd name="T61" fmla="*/ 100 h 656"/>
                <a:gd name="T62" fmla="*/ 486 w 656"/>
                <a:gd name="T63" fmla="*/ 136 h 656"/>
                <a:gd name="T64" fmla="*/ 534 w 656"/>
                <a:gd name="T65" fmla="*/ 190 h 656"/>
                <a:gd name="T66" fmla="*/ 564 w 656"/>
                <a:gd name="T67" fmla="*/ 254 h 656"/>
                <a:gd name="T68" fmla="*/ 576 w 656"/>
                <a:gd name="T69" fmla="*/ 328 h 656"/>
                <a:gd name="T70" fmla="*/ 570 w 656"/>
                <a:gd name="T71" fmla="*/ 378 h 656"/>
                <a:gd name="T72" fmla="*/ 546 w 656"/>
                <a:gd name="T73" fmla="*/ 446 h 656"/>
                <a:gd name="T74" fmla="*/ 504 w 656"/>
                <a:gd name="T75" fmla="*/ 504 h 656"/>
                <a:gd name="T76" fmla="*/ 446 w 656"/>
                <a:gd name="T77" fmla="*/ 546 h 656"/>
                <a:gd name="T78" fmla="*/ 378 w 656"/>
                <a:gd name="T79" fmla="*/ 570 h 656"/>
                <a:gd name="T80" fmla="*/ 328 w 656"/>
                <a:gd name="T81" fmla="*/ 576 h 656"/>
                <a:gd name="T82" fmla="*/ 254 w 656"/>
                <a:gd name="T83" fmla="*/ 564 h 656"/>
                <a:gd name="T84" fmla="*/ 190 w 656"/>
                <a:gd name="T85" fmla="*/ 534 h 656"/>
                <a:gd name="T86" fmla="*/ 136 w 656"/>
                <a:gd name="T87" fmla="*/ 486 h 656"/>
                <a:gd name="T88" fmla="*/ 100 w 656"/>
                <a:gd name="T89" fmla="*/ 424 h 656"/>
                <a:gd name="T90" fmla="*/ 82 w 656"/>
                <a:gd name="T91" fmla="*/ 354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6" h="656">
                  <a:moveTo>
                    <a:pt x="0" y="328"/>
                  </a:moveTo>
                  <a:lnTo>
                    <a:pt x="0" y="328"/>
                  </a:lnTo>
                  <a:lnTo>
                    <a:pt x="2" y="362"/>
                  </a:lnTo>
                  <a:lnTo>
                    <a:pt x="6" y="394"/>
                  </a:lnTo>
                  <a:lnTo>
                    <a:pt x="14" y="426"/>
                  </a:lnTo>
                  <a:lnTo>
                    <a:pt x="26" y="456"/>
                  </a:lnTo>
                  <a:lnTo>
                    <a:pt x="40" y="484"/>
                  </a:lnTo>
                  <a:lnTo>
                    <a:pt x="56" y="512"/>
                  </a:lnTo>
                  <a:lnTo>
                    <a:pt x="74" y="536"/>
                  </a:lnTo>
                  <a:lnTo>
                    <a:pt x="96" y="560"/>
                  </a:lnTo>
                  <a:lnTo>
                    <a:pt x="120" y="582"/>
                  </a:lnTo>
                  <a:lnTo>
                    <a:pt x="144" y="600"/>
                  </a:lnTo>
                  <a:lnTo>
                    <a:pt x="172" y="616"/>
                  </a:lnTo>
                  <a:lnTo>
                    <a:pt x="200" y="630"/>
                  </a:lnTo>
                  <a:lnTo>
                    <a:pt x="230" y="642"/>
                  </a:lnTo>
                  <a:lnTo>
                    <a:pt x="262" y="650"/>
                  </a:lnTo>
                  <a:lnTo>
                    <a:pt x="294" y="654"/>
                  </a:lnTo>
                  <a:lnTo>
                    <a:pt x="328" y="656"/>
                  </a:lnTo>
                  <a:lnTo>
                    <a:pt x="328" y="656"/>
                  </a:lnTo>
                  <a:lnTo>
                    <a:pt x="362" y="654"/>
                  </a:lnTo>
                  <a:lnTo>
                    <a:pt x="394" y="650"/>
                  </a:lnTo>
                  <a:lnTo>
                    <a:pt x="426" y="642"/>
                  </a:lnTo>
                  <a:lnTo>
                    <a:pt x="456" y="630"/>
                  </a:lnTo>
                  <a:lnTo>
                    <a:pt x="484" y="616"/>
                  </a:lnTo>
                  <a:lnTo>
                    <a:pt x="512" y="600"/>
                  </a:lnTo>
                  <a:lnTo>
                    <a:pt x="536" y="582"/>
                  </a:lnTo>
                  <a:lnTo>
                    <a:pt x="560" y="560"/>
                  </a:lnTo>
                  <a:lnTo>
                    <a:pt x="582" y="536"/>
                  </a:lnTo>
                  <a:lnTo>
                    <a:pt x="600" y="512"/>
                  </a:lnTo>
                  <a:lnTo>
                    <a:pt x="616" y="484"/>
                  </a:lnTo>
                  <a:lnTo>
                    <a:pt x="630" y="456"/>
                  </a:lnTo>
                  <a:lnTo>
                    <a:pt x="642" y="426"/>
                  </a:lnTo>
                  <a:lnTo>
                    <a:pt x="650" y="394"/>
                  </a:lnTo>
                  <a:lnTo>
                    <a:pt x="654" y="362"/>
                  </a:lnTo>
                  <a:lnTo>
                    <a:pt x="656" y="328"/>
                  </a:lnTo>
                  <a:lnTo>
                    <a:pt x="656" y="328"/>
                  </a:lnTo>
                  <a:lnTo>
                    <a:pt x="654" y="294"/>
                  </a:lnTo>
                  <a:lnTo>
                    <a:pt x="650" y="262"/>
                  </a:lnTo>
                  <a:lnTo>
                    <a:pt x="642" y="230"/>
                  </a:lnTo>
                  <a:lnTo>
                    <a:pt x="630" y="200"/>
                  </a:lnTo>
                  <a:lnTo>
                    <a:pt x="616" y="172"/>
                  </a:lnTo>
                  <a:lnTo>
                    <a:pt x="600" y="144"/>
                  </a:lnTo>
                  <a:lnTo>
                    <a:pt x="582" y="120"/>
                  </a:lnTo>
                  <a:lnTo>
                    <a:pt x="560" y="96"/>
                  </a:lnTo>
                  <a:lnTo>
                    <a:pt x="536" y="74"/>
                  </a:lnTo>
                  <a:lnTo>
                    <a:pt x="512" y="56"/>
                  </a:lnTo>
                  <a:lnTo>
                    <a:pt x="484" y="40"/>
                  </a:lnTo>
                  <a:lnTo>
                    <a:pt x="456" y="26"/>
                  </a:lnTo>
                  <a:lnTo>
                    <a:pt x="426" y="14"/>
                  </a:lnTo>
                  <a:lnTo>
                    <a:pt x="394" y="6"/>
                  </a:lnTo>
                  <a:lnTo>
                    <a:pt x="362" y="2"/>
                  </a:lnTo>
                  <a:lnTo>
                    <a:pt x="328" y="0"/>
                  </a:lnTo>
                  <a:lnTo>
                    <a:pt x="328" y="0"/>
                  </a:lnTo>
                  <a:lnTo>
                    <a:pt x="294" y="2"/>
                  </a:lnTo>
                  <a:lnTo>
                    <a:pt x="262" y="6"/>
                  </a:lnTo>
                  <a:lnTo>
                    <a:pt x="230" y="14"/>
                  </a:lnTo>
                  <a:lnTo>
                    <a:pt x="200" y="26"/>
                  </a:lnTo>
                  <a:lnTo>
                    <a:pt x="172" y="40"/>
                  </a:lnTo>
                  <a:lnTo>
                    <a:pt x="144" y="56"/>
                  </a:lnTo>
                  <a:lnTo>
                    <a:pt x="120" y="74"/>
                  </a:lnTo>
                  <a:lnTo>
                    <a:pt x="96" y="96"/>
                  </a:lnTo>
                  <a:lnTo>
                    <a:pt x="74" y="120"/>
                  </a:lnTo>
                  <a:lnTo>
                    <a:pt x="56" y="144"/>
                  </a:lnTo>
                  <a:lnTo>
                    <a:pt x="40" y="172"/>
                  </a:lnTo>
                  <a:lnTo>
                    <a:pt x="26" y="200"/>
                  </a:lnTo>
                  <a:lnTo>
                    <a:pt x="14" y="230"/>
                  </a:lnTo>
                  <a:lnTo>
                    <a:pt x="6" y="262"/>
                  </a:lnTo>
                  <a:lnTo>
                    <a:pt x="2" y="294"/>
                  </a:lnTo>
                  <a:lnTo>
                    <a:pt x="0" y="328"/>
                  </a:lnTo>
                  <a:lnTo>
                    <a:pt x="0" y="328"/>
                  </a:lnTo>
                  <a:close/>
                  <a:moveTo>
                    <a:pt x="80" y="328"/>
                  </a:moveTo>
                  <a:lnTo>
                    <a:pt x="80" y="328"/>
                  </a:lnTo>
                  <a:lnTo>
                    <a:pt x="82" y="302"/>
                  </a:lnTo>
                  <a:lnTo>
                    <a:pt x="86" y="278"/>
                  </a:lnTo>
                  <a:lnTo>
                    <a:pt x="92" y="254"/>
                  </a:lnTo>
                  <a:lnTo>
                    <a:pt x="100" y="232"/>
                  </a:lnTo>
                  <a:lnTo>
                    <a:pt x="110" y="210"/>
                  </a:lnTo>
                  <a:lnTo>
                    <a:pt x="122" y="190"/>
                  </a:lnTo>
                  <a:lnTo>
                    <a:pt x="136" y="170"/>
                  </a:lnTo>
                  <a:lnTo>
                    <a:pt x="152" y="152"/>
                  </a:lnTo>
                  <a:lnTo>
                    <a:pt x="170" y="136"/>
                  </a:lnTo>
                  <a:lnTo>
                    <a:pt x="190" y="122"/>
                  </a:lnTo>
                  <a:lnTo>
                    <a:pt x="210" y="110"/>
                  </a:lnTo>
                  <a:lnTo>
                    <a:pt x="232" y="100"/>
                  </a:lnTo>
                  <a:lnTo>
                    <a:pt x="254" y="92"/>
                  </a:lnTo>
                  <a:lnTo>
                    <a:pt x="278" y="86"/>
                  </a:lnTo>
                  <a:lnTo>
                    <a:pt x="302" y="82"/>
                  </a:lnTo>
                  <a:lnTo>
                    <a:pt x="328" y="80"/>
                  </a:lnTo>
                  <a:lnTo>
                    <a:pt x="328" y="80"/>
                  </a:lnTo>
                  <a:lnTo>
                    <a:pt x="354" y="82"/>
                  </a:lnTo>
                  <a:lnTo>
                    <a:pt x="378" y="86"/>
                  </a:lnTo>
                  <a:lnTo>
                    <a:pt x="402" y="92"/>
                  </a:lnTo>
                  <a:lnTo>
                    <a:pt x="424" y="100"/>
                  </a:lnTo>
                  <a:lnTo>
                    <a:pt x="446" y="110"/>
                  </a:lnTo>
                  <a:lnTo>
                    <a:pt x="466" y="122"/>
                  </a:lnTo>
                  <a:lnTo>
                    <a:pt x="486" y="136"/>
                  </a:lnTo>
                  <a:lnTo>
                    <a:pt x="504" y="152"/>
                  </a:lnTo>
                  <a:lnTo>
                    <a:pt x="520" y="170"/>
                  </a:lnTo>
                  <a:lnTo>
                    <a:pt x="534" y="190"/>
                  </a:lnTo>
                  <a:lnTo>
                    <a:pt x="546" y="210"/>
                  </a:lnTo>
                  <a:lnTo>
                    <a:pt x="556" y="232"/>
                  </a:lnTo>
                  <a:lnTo>
                    <a:pt x="564" y="254"/>
                  </a:lnTo>
                  <a:lnTo>
                    <a:pt x="570" y="278"/>
                  </a:lnTo>
                  <a:lnTo>
                    <a:pt x="574" y="302"/>
                  </a:lnTo>
                  <a:lnTo>
                    <a:pt x="576" y="328"/>
                  </a:lnTo>
                  <a:lnTo>
                    <a:pt x="576" y="328"/>
                  </a:lnTo>
                  <a:lnTo>
                    <a:pt x="574" y="354"/>
                  </a:lnTo>
                  <a:lnTo>
                    <a:pt x="570" y="378"/>
                  </a:lnTo>
                  <a:lnTo>
                    <a:pt x="564" y="402"/>
                  </a:lnTo>
                  <a:lnTo>
                    <a:pt x="556" y="424"/>
                  </a:lnTo>
                  <a:lnTo>
                    <a:pt x="546" y="446"/>
                  </a:lnTo>
                  <a:lnTo>
                    <a:pt x="534" y="466"/>
                  </a:lnTo>
                  <a:lnTo>
                    <a:pt x="520" y="486"/>
                  </a:lnTo>
                  <a:lnTo>
                    <a:pt x="504" y="504"/>
                  </a:lnTo>
                  <a:lnTo>
                    <a:pt x="486" y="520"/>
                  </a:lnTo>
                  <a:lnTo>
                    <a:pt x="466" y="534"/>
                  </a:lnTo>
                  <a:lnTo>
                    <a:pt x="446" y="546"/>
                  </a:lnTo>
                  <a:lnTo>
                    <a:pt x="424" y="556"/>
                  </a:lnTo>
                  <a:lnTo>
                    <a:pt x="402" y="564"/>
                  </a:lnTo>
                  <a:lnTo>
                    <a:pt x="378" y="570"/>
                  </a:lnTo>
                  <a:lnTo>
                    <a:pt x="354" y="574"/>
                  </a:lnTo>
                  <a:lnTo>
                    <a:pt x="328" y="576"/>
                  </a:lnTo>
                  <a:lnTo>
                    <a:pt x="328" y="576"/>
                  </a:lnTo>
                  <a:lnTo>
                    <a:pt x="302" y="574"/>
                  </a:lnTo>
                  <a:lnTo>
                    <a:pt x="278" y="570"/>
                  </a:lnTo>
                  <a:lnTo>
                    <a:pt x="254" y="564"/>
                  </a:lnTo>
                  <a:lnTo>
                    <a:pt x="232" y="556"/>
                  </a:lnTo>
                  <a:lnTo>
                    <a:pt x="210" y="546"/>
                  </a:lnTo>
                  <a:lnTo>
                    <a:pt x="190" y="534"/>
                  </a:lnTo>
                  <a:lnTo>
                    <a:pt x="170" y="520"/>
                  </a:lnTo>
                  <a:lnTo>
                    <a:pt x="152" y="504"/>
                  </a:lnTo>
                  <a:lnTo>
                    <a:pt x="136" y="486"/>
                  </a:lnTo>
                  <a:lnTo>
                    <a:pt x="122" y="466"/>
                  </a:lnTo>
                  <a:lnTo>
                    <a:pt x="110" y="446"/>
                  </a:lnTo>
                  <a:lnTo>
                    <a:pt x="100" y="424"/>
                  </a:lnTo>
                  <a:lnTo>
                    <a:pt x="92" y="402"/>
                  </a:lnTo>
                  <a:lnTo>
                    <a:pt x="86" y="378"/>
                  </a:lnTo>
                  <a:lnTo>
                    <a:pt x="82" y="354"/>
                  </a:lnTo>
                  <a:lnTo>
                    <a:pt x="80" y="328"/>
                  </a:lnTo>
                  <a:lnTo>
                    <a:pt x="80" y="328"/>
                  </a:lnTo>
                  <a:close/>
                </a:path>
              </a:pathLst>
            </a:custGeom>
            <a:solidFill>
              <a:srgbClr val="FFFFFF">
                <a:alpha val="14999"/>
              </a:srgbClr>
            </a:soli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defTabSz="1218527">
                <a:defRPr/>
              </a:pPr>
              <a:endParaRPr lang="zh-CN" altLang="en-US" sz="2444" kern="0">
                <a:solidFill>
                  <a:sysClr val="windowText" lastClr="000000"/>
                </a:solidFill>
              </a:endParaRPr>
            </a:p>
          </p:txBody>
        </p:sp>
        <p:sp>
          <p:nvSpPr>
            <p:cNvPr id="8" name="Freeform 54"/>
            <p:cNvSpPr>
              <a:spLocks noEditPoints="1"/>
            </p:cNvSpPr>
            <p:nvPr/>
          </p:nvSpPr>
          <p:spPr bwMode="auto">
            <a:xfrm>
              <a:off x="2850" y="906"/>
              <a:ext cx="944" cy="944"/>
            </a:xfrm>
            <a:custGeom>
              <a:avLst/>
              <a:gdLst>
                <a:gd name="T0" fmla="*/ 0 w 944"/>
                <a:gd name="T1" fmla="*/ 496 h 944"/>
                <a:gd name="T2" fmla="*/ 10 w 944"/>
                <a:gd name="T3" fmla="*/ 568 h 944"/>
                <a:gd name="T4" fmla="*/ 58 w 944"/>
                <a:gd name="T5" fmla="*/ 696 h 944"/>
                <a:gd name="T6" fmla="*/ 138 w 944"/>
                <a:gd name="T7" fmla="*/ 806 h 944"/>
                <a:gd name="T8" fmla="*/ 248 w 944"/>
                <a:gd name="T9" fmla="*/ 886 h 944"/>
                <a:gd name="T10" fmla="*/ 376 w 944"/>
                <a:gd name="T11" fmla="*/ 934 h 944"/>
                <a:gd name="T12" fmla="*/ 448 w 944"/>
                <a:gd name="T13" fmla="*/ 944 h 944"/>
                <a:gd name="T14" fmla="*/ 496 w 944"/>
                <a:gd name="T15" fmla="*/ 944 h 944"/>
                <a:gd name="T16" fmla="*/ 568 w 944"/>
                <a:gd name="T17" fmla="*/ 934 h 944"/>
                <a:gd name="T18" fmla="*/ 696 w 944"/>
                <a:gd name="T19" fmla="*/ 886 h 944"/>
                <a:gd name="T20" fmla="*/ 806 w 944"/>
                <a:gd name="T21" fmla="*/ 806 h 944"/>
                <a:gd name="T22" fmla="*/ 886 w 944"/>
                <a:gd name="T23" fmla="*/ 696 h 944"/>
                <a:gd name="T24" fmla="*/ 934 w 944"/>
                <a:gd name="T25" fmla="*/ 568 h 944"/>
                <a:gd name="T26" fmla="*/ 944 w 944"/>
                <a:gd name="T27" fmla="*/ 496 h 944"/>
                <a:gd name="T28" fmla="*/ 944 w 944"/>
                <a:gd name="T29" fmla="*/ 448 h 944"/>
                <a:gd name="T30" fmla="*/ 934 w 944"/>
                <a:gd name="T31" fmla="*/ 376 h 944"/>
                <a:gd name="T32" fmla="*/ 886 w 944"/>
                <a:gd name="T33" fmla="*/ 248 h 944"/>
                <a:gd name="T34" fmla="*/ 806 w 944"/>
                <a:gd name="T35" fmla="*/ 138 h 944"/>
                <a:gd name="T36" fmla="*/ 696 w 944"/>
                <a:gd name="T37" fmla="*/ 58 h 944"/>
                <a:gd name="T38" fmla="*/ 568 w 944"/>
                <a:gd name="T39" fmla="*/ 10 h 944"/>
                <a:gd name="T40" fmla="*/ 496 w 944"/>
                <a:gd name="T41" fmla="*/ 0 h 944"/>
                <a:gd name="T42" fmla="*/ 448 w 944"/>
                <a:gd name="T43" fmla="*/ 0 h 944"/>
                <a:gd name="T44" fmla="*/ 376 w 944"/>
                <a:gd name="T45" fmla="*/ 10 h 944"/>
                <a:gd name="T46" fmla="*/ 248 w 944"/>
                <a:gd name="T47" fmla="*/ 58 h 944"/>
                <a:gd name="T48" fmla="*/ 138 w 944"/>
                <a:gd name="T49" fmla="*/ 138 h 944"/>
                <a:gd name="T50" fmla="*/ 58 w 944"/>
                <a:gd name="T51" fmla="*/ 248 h 944"/>
                <a:gd name="T52" fmla="*/ 10 w 944"/>
                <a:gd name="T53" fmla="*/ 376 h 944"/>
                <a:gd name="T54" fmla="*/ 0 w 944"/>
                <a:gd name="T55" fmla="*/ 448 h 944"/>
                <a:gd name="T56" fmla="*/ 80 w 944"/>
                <a:gd name="T57" fmla="*/ 472 h 944"/>
                <a:gd name="T58" fmla="*/ 88 w 944"/>
                <a:gd name="T59" fmla="*/ 394 h 944"/>
                <a:gd name="T60" fmla="*/ 128 w 944"/>
                <a:gd name="T61" fmla="*/ 286 h 944"/>
                <a:gd name="T62" fmla="*/ 194 w 944"/>
                <a:gd name="T63" fmla="*/ 194 h 944"/>
                <a:gd name="T64" fmla="*/ 286 w 944"/>
                <a:gd name="T65" fmla="*/ 128 h 944"/>
                <a:gd name="T66" fmla="*/ 394 w 944"/>
                <a:gd name="T67" fmla="*/ 88 h 944"/>
                <a:gd name="T68" fmla="*/ 472 w 944"/>
                <a:gd name="T69" fmla="*/ 80 h 944"/>
                <a:gd name="T70" fmla="*/ 588 w 944"/>
                <a:gd name="T71" fmla="*/ 98 h 944"/>
                <a:gd name="T72" fmla="*/ 692 w 944"/>
                <a:gd name="T73" fmla="*/ 148 h 944"/>
                <a:gd name="T74" fmla="*/ 774 w 944"/>
                <a:gd name="T75" fmla="*/ 222 h 944"/>
                <a:gd name="T76" fmla="*/ 834 w 944"/>
                <a:gd name="T77" fmla="*/ 320 h 944"/>
                <a:gd name="T78" fmla="*/ 862 w 944"/>
                <a:gd name="T79" fmla="*/ 432 h 944"/>
                <a:gd name="T80" fmla="*/ 862 w 944"/>
                <a:gd name="T81" fmla="*/ 512 h 944"/>
                <a:gd name="T82" fmla="*/ 834 w 944"/>
                <a:gd name="T83" fmla="*/ 624 h 944"/>
                <a:gd name="T84" fmla="*/ 774 w 944"/>
                <a:gd name="T85" fmla="*/ 722 h 944"/>
                <a:gd name="T86" fmla="*/ 692 w 944"/>
                <a:gd name="T87" fmla="*/ 796 h 944"/>
                <a:gd name="T88" fmla="*/ 588 w 944"/>
                <a:gd name="T89" fmla="*/ 846 h 944"/>
                <a:gd name="T90" fmla="*/ 472 w 944"/>
                <a:gd name="T91" fmla="*/ 864 h 944"/>
                <a:gd name="T92" fmla="*/ 394 w 944"/>
                <a:gd name="T93" fmla="*/ 856 h 944"/>
                <a:gd name="T94" fmla="*/ 286 w 944"/>
                <a:gd name="T95" fmla="*/ 816 h 944"/>
                <a:gd name="T96" fmla="*/ 194 w 944"/>
                <a:gd name="T97" fmla="*/ 750 h 944"/>
                <a:gd name="T98" fmla="*/ 128 w 944"/>
                <a:gd name="T99" fmla="*/ 658 h 944"/>
                <a:gd name="T100" fmla="*/ 88 w 944"/>
                <a:gd name="T101" fmla="*/ 550 h 944"/>
                <a:gd name="T102" fmla="*/ 80 w 944"/>
                <a:gd name="T103" fmla="*/ 472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4" h="944">
                  <a:moveTo>
                    <a:pt x="0" y="472"/>
                  </a:moveTo>
                  <a:lnTo>
                    <a:pt x="0" y="472"/>
                  </a:lnTo>
                  <a:lnTo>
                    <a:pt x="0" y="496"/>
                  </a:lnTo>
                  <a:lnTo>
                    <a:pt x="2" y="520"/>
                  </a:lnTo>
                  <a:lnTo>
                    <a:pt x="6" y="544"/>
                  </a:lnTo>
                  <a:lnTo>
                    <a:pt x="10" y="568"/>
                  </a:lnTo>
                  <a:lnTo>
                    <a:pt x="22" y="612"/>
                  </a:lnTo>
                  <a:lnTo>
                    <a:pt x="38" y="656"/>
                  </a:lnTo>
                  <a:lnTo>
                    <a:pt x="58" y="696"/>
                  </a:lnTo>
                  <a:lnTo>
                    <a:pt x="80" y="736"/>
                  </a:lnTo>
                  <a:lnTo>
                    <a:pt x="108" y="772"/>
                  </a:lnTo>
                  <a:lnTo>
                    <a:pt x="138" y="806"/>
                  </a:lnTo>
                  <a:lnTo>
                    <a:pt x="172" y="836"/>
                  </a:lnTo>
                  <a:lnTo>
                    <a:pt x="208" y="864"/>
                  </a:lnTo>
                  <a:lnTo>
                    <a:pt x="248" y="886"/>
                  </a:lnTo>
                  <a:lnTo>
                    <a:pt x="288" y="906"/>
                  </a:lnTo>
                  <a:lnTo>
                    <a:pt x="332" y="922"/>
                  </a:lnTo>
                  <a:lnTo>
                    <a:pt x="376" y="934"/>
                  </a:lnTo>
                  <a:lnTo>
                    <a:pt x="400" y="938"/>
                  </a:lnTo>
                  <a:lnTo>
                    <a:pt x="424" y="942"/>
                  </a:lnTo>
                  <a:lnTo>
                    <a:pt x="448" y="944"/>
                  </a:lnTo>
                  <a:lnTo>
                    <a:pt x="472" y="944"/>
                  </a:lnTo>
                  <a:lnTo>
                    <a:pt x="472" y="944"/>
                  </a:lnTo>
                  <a:lnTo>
                    <a:pt x="496" y="944"/>
                  </a:lnTo>
                  <a:lnTo>
                    <a:pt x="520" y="942"/>
                  </a:lnTo>
                  <a:lnTo>
                    <a:pt x="544" y="938"/>
                  </a:lnTo>
                  <a:lnTo>
                    <a:pt x="568" y="934"/>
                  </a:lnTo>
                  <a:lnTo>
                    <a:pt x="612" y="922"/>
                  </a:lnTo>
                  <a:lnTo>
                    <a:pt x="656" y="906"/>
                  </a:lnTo>
                  <a:lnTo>
                    <a:pt x="696" y="886"/>
                  </a:lnTo>
                  <a:lnTo>
                    <a:pt x="736" y="864"/>
                  </a:lnTo>
                  <a:lnTo>
                    <a:pt x="772" y="836"/>
                  </a:lnTo>
                  <a:lnTo>
                    <a:pt x="806" y="806"/>
                  </a:lnTo>
                  <a:lnTo>
                    <a:pt x="836" y="772"/>
                  </a:lnTo>
                  <a:lnTo>
                    <a:pt x="864" y="736"/>
                  </a:lnTo>
                  <a:lnTo>
                    <a:pt x="886" y="696"/>
                  </a:lnTo>
                  <a:lnTo>
                    <a:pt x="906" y="656"/>
                  </a:lnTo>
                  <a:lnTo>
                    <a:pt x="922" y="612"/>
                  </a:lnTo>
                  <a:lnTo>
                    <a:pt x="934" y="568"/>
                  </a:lnTo>
                  <a:lnTo>
                    <a:pt x="938" y="544"/>
                  </a:lnTo>
                  <a:lnTo>
                    <a:pt x="942" y="520"/>
                  </a:lnTo>
                  <a:lnTo>
                    <a:pt x="944" y="496"/>
                  </a:lnTo>
                  <a:lnTo>
                    <a:pt x="944" y="472"/>
                  </a:lnTo>
                  <a:lnTo>
                    <a:pt x="944" y="472"/>
                  </a:lnTo>
                  <a:lnTo>
                    <a:pt x="944" y="448"/>
                  </a:lnTo>
                  <a:lnTo>
                    <a:pt x="942" y="424"/>
                  </a:lnTo>
                  <a:lnTo>
                    <a:pt x="938" y="400"/>
                  </a:lnTo>
                  <a:lnTo>
                    <a:pt x="934" y="376"/>
                  </a:lnTo>
                  <a:lnTo>
                    <a:pt x="922" y="332"/>
                  </a:lnTo>
                  <a:lnTo>
                    <a:pt x="906" y="288"/>
                  </a:lnTo>
                  <a:lnTo>
                    <a:pt x="886" y="248"/>
                  </a:lnTo>
                  <a:lnTo>
                    <a:pt x="864" y="208"/>
                  </a:lnTo>
                  <a:lnTo>
                    <a:pt x="836" y="172"/>
                  </a:lnTo>
                  <a:lnTo>
                    <a:pt x="806" y="138"/>
                  </a:lnTo>
                  <a:lnTo>
                    <a:pt x="772" y="108"/>
                  </a:lnTo>
                  <a:lnTo>
                    <a:pt x="736" y="80"/>
                  </a:lnTo>
                  <a:lnTo>
                    <a:pt x="696" y="58"/>
                  </a:lnTo>
                  <a:lnTo>
                    <a:pt x="656" y="38"/>
                  </a:lnTo>
                  <a:lnTo>
                    <a:pt x="612" y="22"/>
                  </a:lnTo>
                  <a:lnTo>
                    <a:pt x="568" y="10"/>
                  </a:lnTo>
                  <a:lnTo>
                    <a:pt x="544" y="6"/>
                  </a:lnTo>
                  <a:lnTo>
                    <a:pt x="520" y="2"/>
                  </a:lnTo>
                  <a:lnTo>
                    <a:pt x="496" y="0"/>
                  </a:lnTo>
                  <a:lnTo>
                    <a:pt x="472" y="0"/>
                  </a:lnTo>
                  <a:lnTo>
                    <a:pt x="472" y="0"/>
                  </a:lnTo>
                  <a:lnTo>
                    <a:pt x="448" y="0"/>
                  </a:lnTo>
                  <a:lnTo>
                    <a:pt x="424" y="2"/>
                  </a:lnTo>
                  <a:lnTo>
                    <a:pt x="400" y="6"/>
                  </a:lnTo>
                  <a:lnTo>
                    <a:pt x="376" y="10"/>
                  </a:lnTo>
                  <a:lnTo>
                    <a:pt x="332" y="22"/>
                  </a:lnTo>
                  <a:lnTo>
                    <a:pt x="288" y="38"/>
                  </a:lnTo>
                  <a:lnTo>
                    <a:pt x="248" y="58"/>
                  </a:lnTo>
                  <a:lnTo>
                    <a:pt x="208" y="80"/>
                  </a:lnTo>
                  <a:lnTo>
                    <a:pt x="172" y="108"/>
                  </a:lnTo>
                  <a:lnTo>
                    <a:pt x="138" y="138"/>
                  </a:lnTo>
                  <a:lnTo>
                    <a:pt x="108" y="172"/>
                  </a:lnTo>
                  <a:lnTo>
                    <a:pt x="80" y="208"/>
                  </a:lnTo>
                  <a:lnTo>
                    <a:pt x="58" y="248"/>
                  </a:lnTo>
                  <a:lnTo>
                    <a:pt x="38" y="288"/>
                  </a:lnTo>
                  <a:lnTo>
                    <a:pt x="22" y="332"/>
                  </a:lnTo>
                  <a:lnTo>
                    <a:pt x="10" y="376"/>
                  </a:lnTo>
                  <a:lnTo>
                    <a:pt x="6" y="400"/>
                  </a:lnTo>
                  <a:lnTo>
                    <a:pt x="2" y="424"/>
                  </a:lnTo>
                  <a:lnTo>
                    <a:pt x="0" y="448"/>
                  </a:lnTo>
                  <a:lnTo>
                    <a:pt x="0" y="472"/>
                  </a:lnTo>
                  <a:lnTo>
                    <a:pt x="0" y="472"/>
                  </a:lnTo>
                  <a:close/>
                  <a:moveTo>
                    <a:pt x="80" y="472"/>
                  </a:moveTo>
                  <a:lnTo>
                    <a:pt x="80" y="472"/>
                  </a:lnTo>
                  <a:lnTo>
                    <a:pt x="82" y="432"/>
                  </a:lnTo>
                  <a:lnTo>
                    <a:pt x="88" y="394"/>
                  </a:lnTo>
                  <a:lnTo>
                    <a:pt x="98" y="356"/>
                  </a:lnTo>
                  <a:lnTo>
                    <a:pt x="110" y="320"/>
                  </a:lnTo>
                  <a:lnTo>
                    <a:pt x="128" y="286"/>
                  </a:lnTo>
                  <a:lnTo>
                    <a:pt x="148" y="252"/>
                  </a:lnTo>
                  <a:lnTo>
                    <a:pt x="170" y="222"/>
                  </a:lnTo>
                  <a:lnTo>
                    <a:pt x="194" y="194"/>
                  </a:lnTo>
                  <a:lnTo>
                    <a:pt x="222" y="170"/>
                  </a:lnTo>
                  <a:lnTo>
                    <a:pt x="252" y="148"/>
                  </a:lnTo>
                  <a:lnTo>
                    <a:pt x="286" y="128"/>
                  </a:lnTo>
                  <a:lnTo>
                    <a:pt x="320" y="110"/>
                  </a:lnTo>
                  <a:lnTo>
                    <a:pt x="356" y="98"/>
                  </a:lnTo>
                  <a:lnTo>
                    <a:pt x="394" y="88"/>
                  </a:lnTo>
                  <a:lnTo>
                    <a:pt x="432" y="82"/>
                  </a:lnTo>
                  <a:lnTo>
                    <a:pt x="472" y="80"/>
                  </a:lnTo>
                  <a:lnTo>
                    <a:pt x="472" y="80"/>
                  </a:lnTo>
                  <a:lnTo>
                    <a:pt x="512" y="82"/>
                  </a:lnTo>
                  <a:lnTo>
                    <a:pt x="550" y="88"/>
                  </a:lnTo>
                  <a:lnTo>
                    <a:pt x="588" y="98"/>
                  </a:lnTo>
                  <a:lnTo>
                    <a:pt x="624" y="110"/>
                  </a:lnTo>
                  <a:lnTo>
                    <a:pt x="658" y="128"/>
                  </a:lnTo>
                  <a:lnTo>
                    <a:pt x="692" y="148"/>
                  </a:lnTo>
                  <a:lnTo>
                    <a:pt x="722" y="170"/>
                  </a:lnTo>
                  <a:lnTo>
                    <a:pt x="750" y="194"/>
                  </a:lnTo>
                  <a:lnTo>
                    <a:pt x="774" y="222"/>
                  </a:lnTo>
                  <a:lnTo>
                    <a:pt x="796" y="252"/>
                  </a:lnTo>
                  <a:lnTo>
                    <a:pt x="816" y="286"/>
                  </a:lnTo>
                  <a:lnTo>
                    <a:pt x="834" y="320"/>
                  </a:lnTo>
                  <a:lnTo>
                    <a:pt x="846" y="356"/>
                  </a:lnTo>
                  <a:lnTo>
                    <a:pt x="856" y="394"/>
                  </a:lnTo>
                  <a:lnTo>
                    <a:pt x="862" y="432"/>
                  </a:lnTo>
                  <a:lnTo>
                    <a:pt x="864" y="472"/>
                  </a:lnTo>
                  <a:lnTo>
                    <a:pt x="864" y="472"/>
                  </a:lnTo>
                  <a:lnTo>
                    <a:pt x="862" y="512"/>
                  </a:lnTo>
                  <a:lnTo>
                    <a:pt x="856" y="550"/>
                  </a:lnTo>
                  <a:lnTo>
                    <a:pt x="846" y="588"/>
                  </a:lnTo>
                  <a:lnTo>
                    <a:pt x="834" y="624"/>
                  </a:lnTo>
                  <a:lnTo>
                    <a:pt x="816" y="658"/>
                  </a:lnTo>
                  <a:lnTo>
                    <a:pt x="796" y="692"/>
                  </a:lnTo>
                  <a:lnTo>
                    <a:pt x="774" y="722"/>
                  </a:lnTo>
                  <a:lnTo>
                    <a:pt x="750" y="750"/>
                  </a:lnTo>
                  <a:lnTo>
                    <a:pt x="722" y="774"/>
                  </a:lnTo>
                  <a:lnTo>
                    <a:pt x="692" y="796"/>
                  </a:lnTo>
                  <a:lnTo>
                    <a:pt x="658" y="816"/>
                  </a:lnTo>
                  <a:lnTo>
                    <a:pt x="624" y="834"/>
                  </a:lnTo>
                  <a:lnTo>
                    <a:pt x="588" y="846"/>
                  </a:lnTo>
                  <a:lnTo>
                    <a:pt x="550" y="856"/>
                  </a:lnTo>
                  <a:lnTo>
                    <a:pt x="512" y="862"/>
                  </a:lnTo>
                  <a:lnTo>
                    <a:pt x="472" y="864"/>
                  </a:lnTo>
                  <a:lnTo>
                    <a:pt x="472" y="864"/>
                  </a:lnTo>
                  <a:lnTo>
                    <a:pt x="432" y="862"/>
                  </a:lnTo>
                  <a:lnTo>
                    <a:pt x="394" y="856"/>
                  </a:lnTo>
                  <a:lnTo>
                    <a:pt x="356" y="846"/>
                  </a:lnTo>
                  <a:lnTo>
                    <a:pt x="320" y="834"/>
                  </a:lnTo>
                  <a:lnTo>
                    <a:pt x="286" y="816"/>
                  </a:lnTo>
                  <a:lnTo>
                    <a:pt x="252" y="796"/>
                  </a:lnTo>
                  <a:lnTo>
                    <a:pt x="222" y="774"/>
                  </a:lnTo>
                  <a:lnTo>
                    <a:pt x="194" y="750"/>
                  </a:lnTo>
                  <a:lnTo>
                    <a:pt x="170" y="722"/>
                  </a:lnTo>
                  <a:lnTo>
                    <a:pt x="148" y="692"/>
                  </a:lnTo>
                  <a:lnTo>
                    <a:pt x="128" y="658"/>
                  </a:lnTo>
                  <a:lnTo>
                    <a:pt x="110" y="624"/>
                  </a:lnTo>
                  <a:lnTo>
                    <a:pt x="98" y="588"/>
                  </a:lnTo>
                  <a:lnTo>
                    <a:pt x="88" y="550"/>
                  </a:lnTo>
                  <a:lnTo>
                    <a:pt x="82" y="512"/>
                  </a:lnTo>
                  <a:lnTo>
                    <a:pt x="80" y="472"/>
                  </a:lnTo>
                  <a:lnTo>
                    <a:pt x="80" y="472"/>
                  </a:lnTo>
                  <a:close/>
                </a:path>
              </a:pathLst>
            </a:custGeom>
            <a:solidFill>
              <a:srgbClr val="FFFFFF">
                <a:alpha val="10001"/>
              </a:srgbClr>
            </a:soli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defTabSz="1218527">
                <a:defRPr/>
              </a:pPr>
              <a:endParaRPr lang="zh-CN" altLang="en-US" sz="2444" kern="0">
                <a:solidFill>
                  <a:sysClr val="windowText" lastClr="000000"/>
                </a:solidFill>
              </a:endParaRPr>
            </a:p>
          </p:txBody>
        </p:sp>
        <p:sp>
          <p:nvSpPr>
            <p:cNvPr id="9" name="Freeform 55"/>
            <p:cNvSpPr>
              <a:spLocks noEditPoints="1"/>
            </p:cNvSpPr>
            <p:nvPr/>
          </p:nvSpPr>
          <p:spPr bwMode="auto">
            <a:xfrm>
              <a:off x="2706" y="762"/>
              <a:ext cx="1232" cy="1232"/>
            </a:xfrm>
            <a:custGeom>
              <a:avLst/>
              <a:gdLst>
                <a:gd name="T0" fmla="*/ 8 w 1232"/>
                <a:gd name="T1" fmla="*/ 710 h 1232"/>
                <a:gd name="T2" fmla="*/ 48 w 1232"/>
                <a:gd name="T3" fmla="*/ 856 h 1232"/>
                <a:gd name="T4" fmla="*/ 122 w 1232"/>
                <a:gd name="T5" fmla="*/ 984 h 1232"/>
                <a:gd name="T6" fmla="*/ 224 w 1232"/>
                <a:gd name="T7" fmla="*/ 1092 h 1232"/>
                <a:gd name="T8" fmla="*/ 350 w 1232"/>
                <a:gd name="T9" fmla="*/ 1172 h 1232"/>
                <a:gd name="T10" fmla="*/ 492 w 1232"/>
                <a:gd name="T11" fmla="*/ 1220 h 1232"/>
                <a:gd name="T12" fmla="*/ 616 w 1232"/>
                <a:gd name="T13" fmla="*/ 1232 h 1232"/>
                <a:gd name="T14" fmla="*/ 770 w 1232"/>
                <a:gd name="T15" fmla="*/ 1212 h 1232"/>
                <a:gd name="T16" fmla="*/ 910 w 1232"/>
                <a:gd name="T17" fmla="*/ 1158 h 1232"/>
                <a:gd name="T18" fmla="*/ 1030 w 1232"/>
                <a:gd name="T19" fmla="*/ 1072 h 1232"/>
                <a:gd name="T20" fmla="*/ 1126 w 1232"/>
                <a:gd name="T21" fmla="*/ 960 h 1232"/>
                <a:gd name="T22" fmla="*/ 1194 w 1232"/>
                <a:gd name="T23" fmla="*/ 828 h 1232"/>
                <a:gd name="T24" fmla="*/ 1228 w 1232"/>
                <a:gd name="T25" fmla="*/ 678 h 1232"/>
                <a:gd name="T26" fmla="*/ 1228 w 1232"/>
                <a:gd name="T27" fmla="*/ 554 h 1232"/>
                <a:gd name="T28" fmla="*/ 1194 w 1232"/>
                <a:gd name="T29" fmla="*/ 404 h 1232"/>
                <a:gd name="T30" fmla="*/ 1126 w 1232"/>
                <a:gd name="T31" fmla="*/ 272 h 1232"/>
                <a:gd name="T32" fmla="*/ 1030 w 1232"/>
                <a:gd name="T33" fmla="*/ 160 h 1232"/>
                <a:gd name="T34" fmla="*/ 910 w 1232"/>
                <a:gd name="T35" fmla="*/ 74 h 1232"/>
                <a:gd name="T36" fmla="*/ 770 w 1232"/>
                <a:gd name="T37" fmla="*/ 20 h 1232"/>
                <a:gd name="T38" fmla="*/ 616 w 1232"/>
                <a:gd name="T39" fmla="*/ 0 h 1232"/>
                <a:gd name="T40" fmla="*/ 492 w 1232"/>
                <a:gd name="T41" fmla="*/ 12 h 1232"/>
                <a:gd name="T42" fmla="*/ 350 w 1232"/>
                <a:gd name="T43" fmla="*/ 60 h 1232"/>
                <a:gd name="T44" fmla="*/ 224 w 1232"/>
                <a:gd name="T45" fmla="*/ 140 h 1232"/>
                <a:gd name="T46" fmla="*/ 122 w 1232"/>
                <a:gd name="T47" fmla="*/ 248 h 1232"/>
                <a:gd name="T48" fmla="*/ 48 w 1232"/>
                <a:gd name="T49" fmla="*/ 376 h 1232"/>
                <a:gd name="T50" fmla="*/ 8 w 1232"/>
                <a:gd name="T51" fmla="*/ 522 h 1232"/>
                <a:gd name="T52" fmla="*/ 80 w 1232"/>
                <a:gd name="T53" fmla="*/ 616 h 1232"/>
                <a:gd name="T54" fmla="*/ 90 w 1232"/>
                <a:gd name="T55" fmla="*/ 508 h 1232"/>
                <a:gd name="T56" fmla="*/ 132 w 1232"/>
                <a:gd name="T57" fmla="*/ 384 h 1232"/>
                <a:gd name="T58" fmla="*/ 202 w 1232"/>
                <a:gd name="T59" fmla="*/ 276 h 1232"/>
                <a:gd name="T60" fmla="*/ 296 w 1232"/>
                <a:gd name="T61" fmla="*/ 186 h 1232"/>
                <a:gd name="T62" fmla="*/ 408 w 1232"/>
                <a:gd name="T63" fmla="*/ 122 h 1232"/>
                <a:gd name="T64" fmla="*/ 534 w 1232"/>
                <a:gd name="T65" fmla="*/ 86 h 1232"/>
                <a:gd name="T66" fmla="*/ 644 w 1232"/>
                <a:gd name="T67" fmla="*/ 80 h 1232"/>
                <a:gd name="T68" fmla="*/ 776 w 1232"/>
                <a:gd name="T69" fmla="*/ 104 h 1232"/>
                <a:gd name="T70" fmla="*/ 894 w 1232"/>
                <a:gd name="T71" fmla="*/ 158 h 1232"/>
                <a:gd name="T72" fmla="*/ 994 w 1232"/>
                <a:gd name="T73" fmla="*/ 238 h 1232"/>
                <a:gd name="T74" fmla="*/ 1074 w 1232"/>
                <a:gd name="T75" fmla="*/ 338 h 1232"/>
                <a:gd name="T76" fmla="*/ 1128 w 1232"/>
                <a:gd name="T77" fmla="*/ 456 h 1232"/>
                <a:gd name="T78" fmla="*/ 1152 w 1232"/>
                <a:gd name="T79" fmla="*/ 588 h 1232"/>
                <a:gd name="T80" fmla="*/ 1146 w 1232"/>
                <a:gd name="T81" fmla="*/ 698 h 1232"/>
                <a:gd name="T82" fmla="*/ 1110 w 1232"/>
                <a:gd name="T83" fmla="*/ 824 h 1232"/>
                <a:gd name="T84" fmla="*/ 1046 w 1232"/>
                <a:gd name="T85" fmla="*/ 936 h 1232"/>
                <a:gd name="T86" fmla="*/ 956 w 1232"/>
                <a:gd name="T87" fmla="*/ 1030 h 1232"/>
                <a:gd name="T88" fmla="*/ 848 w 1232"/>
                <a:gd name="T89" fmla="*/ 1100 h 1232"/>
                <a:gd name="T90" fmla="*/ 724 w 1232"/>
                <a:gd name="T91" fmla="*/ 1142 h 1232"/>
                <a:gd name="T92" fmla="*/ 616 w 1232"/>
                <a:gd name="T93" fmla="*/ 1152 h 1232"/>
                <a:gd name="T94" fmla="*/ 482 w 1232"/>
                <a:gd name="T95" fmla="*/ 1136 h 1232"/>
                <a:gd name="T96" fmla="*/ 360 w 1232"/>
                <a:gd name="T97" fmla="*/ 1088 h 1232"/>
                <a:gd name="T98" fmla="*/ 256 w 1232"/>
                <a:gd name="T99" fmla="*/ 1012 h 1232"/>
                <a:gd name="T100" fmla="*/ 172 w 1232"/>
                <a:gd name="T101" fmla="*/ 916 h 1232"/>
                <a:gd name="T102" fmla="*/ 112 w 1232"/>
                <a:gd name="T103" fmla="*/ 800 h 1232"/>
                <a:gd name="T104" fmla="*/ 82 w 1232"/>
                <a:gd name="T105" fmla="*/ 67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2" h="1232">
                  <a:moveTo>
                    <a:pt x="0" y="616"/>
                  </a:moveTo>
                  <a:lnTo>
                    <a:pt x="0" y="616"/>
                  </a:lnTo>
                  <a:lnTo>
                    <a:pt x="0" y="648"/>
                  </a:lnTo>
                  <a:lnTo>
                    <a:pt x="4" y="678"/>
                  </a:lnTo>
                  <a:lnTo>
                    <a:pt x="8" y="710"/>
                  </a:lnTo>
                  <a:lnTo>
                    <a:pt x="12" y="740"/>
                  </a:lnTo>
                  <a:lnTo>
                    <a:pt x="20" y="770"/>
                  </a:lnTo>
                  <a:lnTo>
                    <a:pt x="28" y="798"/>
                  </a:lnTo>
                  <a:lnTo>
                    <a:pt x="38" y="828"/>
                  </a:lnTo>
                  <a:lnTo>
                    <a:pt x="48" y="856"/>
                  </a:lnTo>
                  <a:lnTo>
                    <a:pt x="60" y="882"/>
                  </a:lnTo>
                  <a:lnTo>
                    <a:pt x="74" y="910"/>
                  </a:lnTo>
                  <a:lnTo>
                    <a:pt x="90" y="936"/>
                  </a:lnTo>
                  <a:lnTo>
                    <a:pt x="106" y="960"/>
                  </a:lnTo>
                  <a:lnTo>
                    <a:pt x="122" y="984"/>
                  </a:lnTo>
                  <a:lnTo>
                    <a:pt x="140" y="1008"/>
                  </a:lnTo>
                  <a:lnTo>
                    <a:pt x="160" y="1030"/>
                  </a:lnTo>
                  <a:lnTo>
                    <a:pt x="180" y="1052"/>
                  </a:lnTo>
                  <a:lnTo>
                    <a:pt x="202" y="1072"/>
                  </a:lnTo>
                  <a:lnTo>
                    <a:pt x="224" y="1092"/>
                  </a:lnTo>
                  <a:lnTo>
                    <a:pt x="248" y="1110"/>
                  </a:lnTo>
                  <a:lnTo>
                    <a:pt x="272" y="1126"/>
                  </a:lnTo>
                  <a:lnTo>
                    <a:pt x="296" y="1142"/>
                  </a:lnTo>
                  <a:lnTo>
                    <a:pt x="322" y="1158"/>
                  </a:lnTo>
                  <a:lnTo>
                    <a:pt x="350" y="1172"/>
                  </a:lnTo>
                  <a:lnTo>
                    <a:pt x="376" y="1184"/>
                  </a:lnTo>
                  <a:lnTo>
                    <a:pt x="404" y="1194"/>
                  </a:lnTo>
                  <a:lnTo>
                    <a:pt x="434" y="1204"/>
                  </a:lnTo>
                  <a:lnTo>
                    <a:pt x="462" y="1212"/>
                  </a:lnTo>
                  <a:lnTo>
                    <a:pt x="492" y="1220"/>
                  </a:lnTo>
                  <a:lnTo>
                    <a:pt x="522" y="1224"/>
                  </a:lnTo>
                  <a:lnTo>
                    <a:pt x="554" y="1228"/>
                  </a:lnTo>
                  <a:lnTo>
                    <a:pt x="584" y="1232"/>
                  </a:lnTo>
                  <a:lnTo>
                    <a:pt x="616" y="1232"/>
                  </a:lnTo>
                  <a:lnTo>
                    <a:pt x="616" y="1232"/>
                  </a:lnTo>
                  <a:lnTo>
                    <a:pt x="648" y="1232"/>
                  </a:lnTo>
                  <a:lnTo>
                    <a:pt x="678" y="1228"/>
                  </a:lnTo>
                  <a:lnTo>
                    <a:pt x="710" y="1224"/>
                  </a:lnTo>
                  <a:lnTo>
                    <a:pt x="740" y="1220"/>
                  </a:lnTo>
                  <a:lnTo>
                    <a:pt x="770" y="1212"/>
                  </a:lnTo>
                  <a:lnTo>
                    <a:pt x="798" y="1204"/>
                  </a:lnTo>
                  <a:lnTo>
                    <a:pt x="828" y="1194"/>
                  </a:lnTo>
                  <a:lnTo>
                    <a:pt x="856" y="1184"/>
                  </a:lnTo>
                  <a:lnTo>
                    <a:pt x="882" y="1172"/>
                  </a:lnTo>
                  <a:lnTo>
                    <a:pt x="910" y="1158"/>
                  </a:lnTo>
                  <a:lnTo>
                    <a:pt x="936" y="1142"/>
                  </a:lnTo>
                  <a:lnTo>
                    <a:pt x="960" y="1126"/>
                  </a:lnTo>
                  <a:lnTo>
                    <a:pt x="984" y="1110"/>
                  </a:lnTo>
                  <a:lnTo>
                    <a:pt x="1008" y="1092"/>
                  </a:lnTo>
                  <a:lnTo>
                    <a:pt x="1030" y="1072"/>
                  </a:lnTo>
                  <a:lnTo>
                    <a:pt x="1052" y="1052"/>
                  </a:lnTo>
                  <a:lnTo>
                    <a:pt x="1072" y="1030"/>
                  </a:lnTo>
                  <a:lnTo>
                    <a:pt x="1092" y="1008"/>
                  </a:lnTo>
                  <a:lnTo>
                    <a:pt x="1110" y="984"/>
                  </a:lnTo>
                  <a:lnTo>
                    <a:pt x="1126" y="960"/>
                  </a:lnTo>
                  <a:lnTo>
                    <a:pt x="1142" y="936"/>
                  </a:lnTo>
                  <a:lnTo>
                    <a:pt x="1158" y="910"/>
                  </a:lnTo>
                  <a:lnTo>
                    <a:pt x="1172" y="882"/>
                  </a:lnTo>
                  <a:lnTo>
                    <a:pt x="1184" y="856"/>
                  </a:lnTo>
                  <a:lnTo>
                    <a:pt x="1194" y="828"/>
                  </a:lnTo>
                  <a:lnTo>
                    <a:pt x="1204" y="798"/>
                  </a:lnTo>
                  <a:lnTo>
                    <a:pt x="1212" y="770"/>
                  </a:lnTo>
                  <a:lnTo>
                    <a:pt x="1220" y="740"/>
                  </a:lnTo>
                  <a:lnTo>
                    <a:pt x="1224" y="710"/>
                  </a:lnTo>
                  <a:lnTo>
                    <a:pt x="1228" y="678"/>
                  </a:lnTo>
                  <a:lnTo>
                    <a:pt x="1232" y="648"/>
                  </a:lnTo>
                  <a:lnTo>
                    <a:pt x="1232" y="616"/>
                  </a:lnTo>
                  <a:lnTo>
                    <a:pt x="1232" y="616"/>
                  </a:lnTo>
                  <a:lnTo>
                    <a:pt x="1232" y="584"/>
                  </a:lnTo>
                  <a:lnTo>
                    <a:pt x="1228" y="554"/>
                  </a:lnTo>
                  <a:lnTo>
                    <a:pt x="1224" y="522"/>
                  </a:lnTo>
                  <a:lnTo>
                    <a:pt x="1220" y="492"/>
                  </a:lnTo>
                  <a:lnTo>
                    <a:pt x="1212" y="462"/>
                  </a:lnTo>
                  <a:lnTo>
                    <a:pt x="1204" y="434"/>
                  </a:lnTo>
                  <a:lnTo>
                    <a:pt x="1194" y="404"/>
                  </a:lnTo>
                  <a:lnTo>
                    <a:pt x="1184" y="376"/>
                  </a:lnTo>
                  <a:lnTo>
                    <a:pt x="1172" y="350"/>
                  </a:lnTo>
                  <a:lnTo>
                    <a:pt x="1158" y="322"/>
                  </a:lnTo>
                  <a:lnTo>
                    <a:pt x="1142" y="296"/>
                  </a:lnTo>
                  <a:lnTo>
                    <a:pt x="1126" y="272"/>
                  </a:lnTo>
                  <a:lnTo>
                    <a:pt x="1110" y="248"/>
                  </a:lnTo>
                  <a:lnTo>
                    <a:pt x="1092" y="224"/>
                  </a:lnTo>
                  <a:lnTo>
                    <a:pt x="1072" y="202"/>
                  </a:lnTo>
                  <a:lnTo>
                    <a:pt x="1052" y="180"/>
                  </a:lnTo>
                  <a:lnTo>
                    <a:pt x="1030" y="160"/>
                  </a:lnTo>
                  <a:lnTo>
                    <a:pt x="1008" y="140"/>
                  </a:lnTo>
                  <a:lnTo>
                    <a:pt x="984" y="122"/>
                  </a:lnTo>
                  <a:lnTo>
                    <a:pt x="960" y="106"/>
                  </a:lnTo>
                  <a:lnTo>
                    <a:pt x="936" y="90"/>
                  </a:lnTo>
                  <a:lnTo>
                    <a:pt x="910" y="74"/>
                  </a:lnTo>
                  <a:lnTo>
                    <a:pt x="882" y="60"/>
                  </a:lnTo>
                  <a:lnTo>
                    <a:pt x="856" y="48"/>
                  </a:lnTo>
                  <a:lnTo>
                    <a:pt x="828" y="38"/>
                  </a:lnTo>
                  <a:lnTo>
                    <a:pt x="798" y="28"/>
                  </a:lnTo>
                  <a:lnTo>
                    <a:pt x="770" y="20"/>
                  </a:lnTo>
                  <a:lnTo>
                    <a:pt x="740" y="12"/>
                  </a:lnTo>
                  <a:lnTo>
                    <a:pt x="710" y="8"/>
                  </a:lnTo>
                  <a:lnTo>
                    <a:pt x="678" y="4"/>
                  </a:lnTo>
                  <a:lnTo>
                    <a:pt x="648" y="0"/>
                  </a:lnTo>
                  <a:lnTo>
                    <a:pt x="616" y="0"/>
                  </a:lnTo>
                  <a:lnTo>
                    <a:pt x="616" y="0"/>
                  </a:lnTo>
                  <a:lnTo>
                    <a:pt x="584" y="0"/>
                  </a:lnTo>
                  <a:lnTo>
                    <a:pt x="554" y="4"/>
                  </a:lnTo>
                  <a:lnTo>
                    <a:pt x="522" y="8"/>
                  </a:lnTo>
                  <a:lnTo>
                    <a:pt x="492" y="12"/>
                  </a:lnTo>
                  <a:lnTo>
                    <a:pt x="462" y="20"/>
                  </a:lnTo>
                  <a:lnTo>
                    <a:pt x="434" y="28"/>
                  </a:lnTo>
                  <a:lnTo>
                    <a:pt x="404" y="38"/>
                  </a:lnTo>
                  <a:lnTo>
                    <a:pt x="376" y="48"/>
                  </a:lnTo>
                  <a:lnTo>
                    <a:pt x="350" y="60"/>
                  </a:lnTo>
                  <a:lnTo>
                    <a:pt x="322" y="74"/>
                  </a:lnTo>
                  <a:lnTo>
                    <a:pt x="296" y="90"/>
                  </a:lnTo>
                  <a:lnTo>
                    <a:pt x="272" y="106"/>
                  </a:lnTo>
                  <a:lnTo>
                    <a:pt x="248" y="122"/>
                  </a:lnTo>
                  <a:lnTo>
                    <a:pt x="224" y="140"/>
                  </a:lnTo>
                  <a:lnTo>
                    <a:pt x="202" y="160"/>
                  </a:lnTo>
                  <a:lnTo>
                    <a:pt x="180" y="180"/>
                  </a:lnTo>
                  <a:lnTo>
                    <a:pt x="160" y="202"/>
                  </a:lnTo>
                  <a:lnTo>
                    <a:pt x="140" y="224"/>
                  </a:lnTo>
                  <a:lnTo>
                    <a:pt x="122" y="248"/>
                  </a:lnTo>
                  <a:lnTo>
                    <a:pt x="106" y="272"/>
                  </a:lnTo>
                  <a:lnTo>
                    <a:pt x="90" y="296"/>
                  </a:lnTo>
                  <a:lnTo>
                    <a:pt x="74" y="322"/>
                  </a:lnTo>
                  <a:lnTo>
                    <a:pt x="60" y="350"/>
                  </a:lnTo>
                  <a:lnTo>
                    <a:pt x="48" y="376"/>
                  </a:lnTo>
                  <a:lnTo>
                    <a:pt x="38" y="404"/>
                  </a:lnTo>
                  <a:lnTo>
                    <a:pt x="28" y="434"/>
                  </a:lnTo>
                  <a:lnTo>
                    <a:pt x="20" y="462"/>
                  </a:lnTo>
                  <a:lnTo>
                    <a:pt x="12" y="492"/>
                  </a:lnTo>
                  <a:lnTo>
                    <a:pt x="8" y="522"/>
                  </a:lnTo>
                  <a:lnTo>
                    <a:pt x="4" y="554"/>
                  </a:lnTo>
                  <a:lnTo>
                    <a:pt x="0" y="584"/>
                  </a:lnTo>
                  <a:lnTo>
                    <a:pt x="0" y="616"/>
                  </a:lnTo>
                  <a:lnTo>
                    <a:pt x="0" y="616"/>
                  </a:lnTo>
                  <a:close/>
                  <a:moveTo>
                    <a:pt x="80" y="616"/>
                  </a:moveTo>
                  <a:lnTo>
                    <a:pt x="80" y="616"/>
                  </a:lnTo>
                  <a:lnTo>
                    <a:pt x="80" y="588"/>
                  </a:lnTo>
                  <a:lnTo>
                    <a:pt x="82" y="562"/>
                  </a:lnTo>
                  <a:lnTo>
                    <a:pt x="86" y="534"/>
                  </a:lnTo>
                  <a:lnTo>
                    <a:pt x="90" y="508"/>
                  </a:lnTo>
                  <a:lnTo>
                    <a:pt x="96" y="482"/>
                  </a:lnTo>
                  <a:lnTo>
                    <a:pt x="104" y="456"/>
                  </a:lnTo>
                  <a:lnTo>
                    <a:pt x="112" y="432"/>
                  </a:lnTo>
                  <a:lnTo>
                    <a:pt x="122" y="408"/>
                  </a:lnTo>
                  <a:lnTo>
                    <a:pt x="132" y="384"/>
                  </a:lnTo>
                  <a:lnTo>
                    <a:pt x="144" y="360"/>
                  </a:lnTo>
                  <a:lnTo>
                    <a:pt x="158" y="338"/>
                  </a:lnTo>
                  <a:lnTo>
                    <a:pt x="172" y="316"/>
                  </a:lnTo>
                  <a:lnTo>
                    <a:pt x="186" y="296"/>
                  </a:lnTo>
                  <a:lnTo>
                    <a:pt x="202" y="276"/>
                  </a:lnTo>
                  <a:lnTo>
                    <a:pt x="220" y="256"/>
                  </a:lnTo>
                  <a:lnTo>
                    <a:pt x="238" y="238"/>
                  </a:lnTo>
                  <a:lnTo>
                    <a:pt x="256" y="220"/>
                  </a:lnTo>
                  <a:lnTo>
                    <a:pt x="276" y="202"/>
                  </a:lnTo>
                  <a:lnTo>
                    <a:pt x="296" y="186"/>
                  </a:lnTo>
                  <a:lnTo>
                    <a:pt x="316" y="172"/>
                  </a:lnTo>
                  <a:lnTo>
                    <a:pt x="338" y="158"/>
                  </a:lnTo>
                  <a:lnTo>
                    <a:pt x="360" y="144"/>
                  </a:lnTo>
                  <a:lnTo>
                    <a:pt x="384" y="132"/>
                  </a:lnTo>
                  <a:lnTo>
                    <a:pt x="408" y="122"/>
                  </a:lnTo>
                  <a:lnTo>
                    <a:pt x="432" y="112"/>
                  </a:lnTo>
                  <a:lnTo>
                    <a:pt x="456" y="104"/>
                  </a:lnTo>
                  <a:lnTo>
                    <a:pt x="482" y="96"/>
                  </a:lnTo>
                  <a:lnTo>
                    <a:pt x="508" y="90"/>
                  </a:lnTo>
                  <a:lnTo>
                    <a:pt x="534" y="86"/>
                  </a:lnTo>
                  <a:lnTo>
                    <a:pt x="562" y="82"/>
                  </a:lnTo>
                  <a:lnTo>
                    <a:pt x="588" y="80"/>
                  </a:lnTo>
                  <a:lnTo>
                    <a:pt x="616" y="80"/>
                  </a:lnTo>
                  <a:lnTo>
                    <a:pt x="616" y="80"/>
                  </a:lnTo>
                  <a:lnTo>
                    <a:pt x="644" y="80"/>
                  </a:lnTo>
                  <a:lnTo>
                    <a:pt x="670" y="82"/>
                  </a:lnTo>
                  <a:lnTo>
                    <a:pt x="698" y="86"/>
                  </a:lnTo>
                  <a:lnTo>
                    <a:pt x="724" y="90"/>
                  </a:lnTo>
                  <a:lnTo>
                    <a:pt x="750" y="96"/>
                  </a:lnTo>
                  <a:lnTo>
                    <a:pt x="776" y="104"/>
                  </a:lnTo>
                  <a:lnTo>
                    <a:pt x="800" y="112"/>
                  </a:lnTo>
                  <a:lnTo>
                    <a:pt x="824" y="122"/>
                  </a:lnTo>
                  <a:lnTo>
                    <a:pt x="848" y="132"/>
                  </a:lnTo>
                  <a:lnTo>
                    <a:pt x="872" y="144"/>
                  </a:lnTo>
                  <a:lnTo>
                    <a:pt x="894" y="158"/>
                  </a:lnTo>
                  <a:lnTo>
                    <a:pt x="916" y="172"/>
                  </a:lnTo>
                  <a:lnTo>
                    <a:pt x="936" y="186"/>
                  </a:lnTo>
                  <a:lnTo>
                    <a:pt x="956" y="202"/>
                  </a:lnTo>
                  <a:lnTo>
                    <a:pt x="976" y="220"/>
                  </a:lnTo>
                  <a:lnTo>
                    <a:pt x="994" y="238"/>
                  </a:lnTo>
                  <a:lnTo>
                    <a:pt x="1012" y="256"/>
                  </a:lnTo>
                  <a:lnTo>
                    <a:pt x="1030" y="276"/>
                  </a:lnTo>
                  <a:lnTo>
                    <a:pt x="1046" y="296"/>
                  </a:lnTo>
                  <a:lnTo>
                    <a:pt x="1060" y="316"/>
                  </a:lnTo>
                  <a:lnTo>
                    <a:pt x="1074" y="338"/>
                  </a:lnTo>
                  <a:lnTo>
                    <a:pt x="1088" y="360"/>
                  </a:lnTo>
                  <a:lnTo>
                    <a:pt x="1100" y="384"/>
                  </a:lnTo>
                  <a:lnTo>
                    <a:pt x="1110" y="408"/>
                  </a:lnTo>
                  <a:lnTo>
                    <a:pt x="1120" y="432"/>
                  </a:lnTo>
                  <a:lnTo>
                    <a:pt x="1128" y="456"/>
                  </a:lnTo>
                  <a:lnTo>
                    <a:pt x="1136" y="482"/>
                  </a:lnTo>
                  <a:lnTo>
                    <a:pt x="1142" y="508"/>
                  </a:lnTo>
                  <a:lnTo>
                    <a:pt x="1146" y="534"/>
                  </a:lnTo>
                  <a:lnTo>
                    <a:pt x="1150" y="562"/>
                  </a:lnTo>
                  <a:lnTo>
                    <a:pt x="1152" y="588"/>
                  </a:lnTo>
                  <a:lnTo>
                    <a:pt x="1152" y="616"/>
                  </a:lnTo>
                  <a:lnTo>
                    <a:pt x="1152" y="616"/>
                  </a:lnTo>
                  <a:lnTo>
                    <a:pt x="1152" y="644"/>
                  </a:lnTo>
                  <a:lnTo>
                    <a:pt x="1150" y="670"/>
                  </a:lnTo>
                  <a:lnTo>
                    <a:pt x="1146" y="698"/>
                  </a:lnTo>
                  <a:lnTo>
                    <a:pt x="1142" y="724"/>
                  </a:lnTo>
                  <a:lnTo>
                    <a:pt x="1136" y="750"/>
                  </a:lnTo>
                  <a:lnTo>
                    <a:pt x="1128" y="776"/>
                  </a:lnTo>
                  <a:lnTo>
                    <a:pt x="1120" y="800"/>
                  </a:lnTo>
                  <a:lnTo>
                    <a:pt x="1110" y="824"/>
                  </a:lnTo>
                  <a:lnTo>
                    <a:pt x="1100" y="848"/>
                  </a:lnTo>
                  <a:lnTo>
                    <a:pt x="1088" y="872"/>
                  </a:lnTo>
                  <a:lnTo>
                    <a:pt x="1074" y="894"/>
                  </a:lnTo>
                  <a:lnTo>
                    <a:pt x="1060" y="916"/>
                  </a:lnTo>
                  <a:lnTo>
                    <a:pt x="1046" y="936"/>
                  </a:lnTo>
                  <a:lnTo>
                    <a:pt x="1030" y="956"/>
                  </a:lnTo>
                  <a:lnTo>
                    <a:pt x="1012" y="976"/>
                  </a:lnTo>
                  <a:lnTo>
                    <a:pt x="994" y="994"/>
                  </a:lnTo>
                  <a:lnTo>
                    <a:pt x="976" y="1012"/>
                  </a:lnTo>
                  <a:lnTo>
                    <a:pt x="956" y="1030"/>
                  </a:lnTo>
                  <a:lnTo>
                    <a:pt x="936" y="1046"/>
                  </a:lnTo>
                  <a:lnTo>
                    <a:pt x="916" y="1060"/>
                  </a:lnTo>
                  <a:lnTo>
                    <a:pt x="894" y="1074"/>
                  </a:lnTo>
                  <a:lnTo>
                    <a:pt x="872" y="1088"/>
                  </a:lnTo>
                  <a:lnTo>
                    <a:pt x="848" y="1100"/>
                  </a:lnTo>
                  <a:lnTo>
                    <a:pt x="824" y="1110"/>
                  </a:lnTo>
                  <a:lnTo>
                    <a:pt x="800" y="1120"/>
                  </a:lnTo>
                  <a:lnTo>
                    <a:pt x="776" y="1128"/>
                  </a:lnTo>
                  <a:lnTo>
                    <a:pt x="750" y="1136"/>
                  </a:lnTo>
                  <a:lnTo>
                    <a:pt x="724" y="1142"/>
                  </a:lnTo>
                  <a:lnTo>
                    <a:pt x="698" y="1146"/>
                  </a:lnTo>
                  <a:lnTo>
                    <a:pt x="670" y="1150"/>
                  </a:lnTo>
                  <a:lnTo>
                    <a:pt x="644" y="1152"/>
                  </a:lnTo>
                  <a:lnTo>
                    <a:pt x="616" y="1152"/>
                  </a:lnTo>
                  <a:lnTo>
                    <a:pt x="616" y="1152"/>
                  </a:lnTo>
                  <a:lnTo>
                    <a:pt x="588" y="1152"/>
                  </a:lnTo>
                  <a:lnTo>
                    <a:pt x="562" y="1150"/>
                  </a:lnTo>
                  <a:lnTo>
                    <a:pt x="534" y="1146"/>
                  </a:lnTo>
                  <a:lnTo>
                    <a:pt x="508" y="1142"/>
                  </a:lnTo>
                  <a:lnTo>
                    <a:pt x="482" y="1136"/>
                  </a:lnTo>
                  <a:lnTo>
                    <a:pt x="456" y="1128"/>
                  </a:lnTo>
                  <a:lnTo>
                    <a:pt x="432" y="1120"/>
                  </a:lnTo>
                  <a:lnTo>
                    <a:pt x="408" y="1110"/>
                  </a:lnTo>
                  <a:lnTo>
                    <a:pt x="384" y="1100"/>
                  </a:lnTo>
                  <a:lnTo>
                    <a:pt x="360" y="1088"/>
                  </a:lnTo>
                  <a:lnTo>
                    <a:pt x="338" y="1074"/>
                  </a:lnTo>
                  <a:lnTo>
                    <a:pt x="316" y="1060"/>
                  </a:lnTo>
                  <a:lnTo>
                    <a:pt x="296" y="1046"/>
                  </a:lnTo>
                  <a:lnTo>
                    <a:pt x="276" y="1030"/>
                  </a:lnTo>
                  <a:lnTo>
                    <a:pt x="256" y="1012"/>
                  </a:lnTo>
                  <a:lnTo>
                    <a:pt x="238" y="994"/>
                  </a:lnTo>
                  <a:lnTo>
                    <a:pt x="220" y="976"/>
                  </a:lnTo>
                  <a:lnTo>
                    <a:pt x="202" y="956"/>
                  </a:lnTo>
                  <a:lnTo>
                    <a:pt x="186" y="936"/>
                  </a:lnTo>
                  <a:lnTo>
                    <a:pt x="172" y="916"/>
                  </a:lnTo>
                  <a:lnTo>
                    <a:pt x="158" y="894"/>
                  </a:lnTo>
                  <a:lnTo>
                    <a:pt x="144" y="872"/>
                  </a:lnTo>
                  <a:lnTo>
                    <a:pt x="132" y="848"/>
                  </a:lnTo>
                  <a:lnTo>
                    <a:pt x="122" y="824"/>
                  </a:lnTo>
                  <a:lnTo>
                    <a:pt x="112" y="800"/>
                  </a:lnTo>
                  <a:lnTo>
                    <a:pt x="104" y="776"/>
                  </a:lnTo>
                  <a:lnTo>
                    <a:pt x="96" y="750"/>
                  </a:lnTo>
                  <a:lnTo>
                    <a:pt x="90" y="724"/>
                  </a:lnTo>
                  <a:lnTo>
                    <a:pt x="86" y="698"/>
                  </a:lnTo>
                  <a:lnTo>
                    <a:pt x="82" y="670"/>
                  </a:lnTo>
                  <a:lnTo>
                    <a:pt x="80" y="644"/>
                  </a:lnTo>
                  <a:lnTo>
                    <a:pt x="80" y="616"/>
                  </a:lnTo>
                  <a:lnTo>
                    <a:pt x="80" y="616"/>
                  </a:lnTo>
                  <a:close/>
                </a:path>
              </a:pathLst>
            </a:custGeom>
            <a:solidFill>
              <a:srgbClr val="FFFFFF">
                <a:alpha val="5000"/>
              </a:srgbClr>
            </a:soli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defTabSz="1218527">
                <a:defRPr/>
              </a:pPr>
              <a:endParaRPr lang="zh-CN" altLang="en-US" sz="2444" kern="0">
                <a:solidFill>
                  <a:sysClr val="windowText" lastClr="000000"/>
                </a:solidFill>
              </a:endParaRPr>
            </a:p>
          </p:txBody>
        </p:sp>
      </p:grpSp>
      <p:sp>
        <p:nvSpPr>
          <p:cNvPr id="10" name="AutoShape 58"/>
          <p:cNvSpPr>
            <a:spLocks noChangeArrowheads="1"/>
          </p:cNvSpPr>
          <p:nvPr/>
        </p:nvSpPr>
        <p:spPr bwMode="auto">
          <a:xfrm>
            <a:off x="-5582" y="3178326"/>
            <a:ext cx="5836013" cy="917431"/>
          </a:xfrm>
          <a:prstGeom prst="homePlate">
            <a:avLst>
              <a:gd name="adj" fmla="val 43942"/>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11" name="Text Box 59"/>
          <p:cNvSpPr txBox="1">
            <a:spLocks noChangeArrowheads="1"/>
          </p:cNvSpPr>
          <p:nvPr/>
        </p:nvSpPr>
        <p:spPr bwMode="auto">
          <a:xfrm>
            <a:off x="415472" y="3415781"/>
            <a:ext cx="4660830" cy="414480"/>
          </a:xfrm>
          <a:prstGeom prst="rect">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666" b="1" dirty="0"/>
              <a:t>围绕专题学习讨论</a:t>
            </a:r>
          </a:p>
        </p:txBody>
      </p:sp>
      <p:sp>
        <p:nvSpPr>
          <p:cNvPr id="12" name="Oval 60"/>
          <p:cNvSpPr>
            <a:spLocks noChangeArrowheads="1"/>
          </p:cNvSpPr>
          <p:nvPr/>
        </p:nvSpPr>
        <p:spPr bwMode="auto">
          <a:xfrm>
            <a:off x="6264438" y="2501987"/>
            <a:ext cx="2289246" cy="2289166"/>
          </a:xfrm>
          <a:prstGeom prst="ellipse">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13" name="Text Box 64"/>
          <p:cNvSpPr txBox="1">
            <a:spLocks noChangeArrowheads="1"/>
          </p:cNvSpPr>
          <p:nvPr/>
        </p:nvSpPr>
        <p:spPr bwMode="auto">
          <a:xfrm>
            <a:off x="6880827" y="3144083"/>
            <a:ext cx="1073801" cy="1015306"/>
          </a:xfrm>
          <a:prstGeom prst="rect">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666" dirty="0"/>
              <a:t>措施</a:t>
            </a:r>
            <a:endParaRPr lang="en-US" altLang="ko-KR" sz="2666" dirty="0"/>
          </a:p>
        </p:txBody>
      </p:sp>
      <p:grpSp>
        <p:nvGrpSpPr>
          <p:cNvPr id="14" name="组合 13"/>
          <p:cNvGrpSpPr/>
          <p:nvPr/>
        </p:nvGrpSpPr>
        <p:grpSpPr>
          <a:xfrm>
            <a:off x="342007" y="903960"/>
            <a:ext cx="5138918" cy="2033277"/>
            <a:chOff x="1085875" y="1231368"/>
            <a:chExt cx="3399093" cy="1210514"/>
          </a:xfrm>
        </p:grpSpPr>
        <p:sp>
          <p:nvSpPr>
            <p:cNvPr id="15"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defTabSz="1218527">
                <a:defRPr/>
              </a:pPr>
              <a:endParaRPr lang="zh-CN" altLang="en-US" sz="2444" kern="0">
                <a:solidFill>
                  <a:sysClr val="windowText" lastClr="000000"/>
                </a:solidFill>
              </a:endParaRPr>
            </a:p>
          </p:txBody>
        </p:sp>
        <p:sp>
          <p:nvSpPr>
            <p:cNvPr id="16" name="Text Box 72"/>
            <p:cNvSpPr txBox="1">
              <a:spLocks noChangeArrowheads="1"/>
            </p:cNvSpPr>
            <p:nvPr/>
          </p:nvSpPr>
          <p:spPr bwMode="auto">
            <a:xfrm>
              <a:off x="1115616" y="1324675"/>
              <a:ext cx="3255559" cy="909801"/>
            </a:xfrm>
            <a:prstGeom prst="rect">
              <a:avLst/>
            </a:prstGeom>
            <a:noFill/>
            <a:ln>
              <a:noFill/>
            </a:ln>
            <a:effectLst/>
            <a:extLst>
              <a:ext uri="{909E8E84-426E-40DD-AFC4-6F175D3DCCD1}">
                <a14:hiddenFill xmlns:a14="http://schemas.microsoft.com/office/drawing/2010/main" xmlns="">
                  <a:solidFill>
                    <a:srgbClr val="C80000"/>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defTabSz="1218527">
                <a:defRPr/>
              </a:pPr>
              <a:endParaRPr lang="en-US" altLang="zh-CN" sz="1333" kern="0" spc="79" dirty="0">
                <a:ln w="11430"/>
                <a:solidFill>
                  <a:sysClr val="windowText" lastClr="000000"/>
                </a:solidFill>
                <a:latin typeface="微软雅黑" pitchFamily="34" charset="-122"/>
                <a:ea typeface="微软雅黑" pitchFamily="34" charset="-122"/>
              </a:endParaRPr>
            </a:p>
            <a:p>
              <a:pPr algn="r" defTabSz="1218527">
                <a:defRPr/>
              </a:pPr>
              <a:r>
                <a:rPr lang="zh-CN" altLang="en-US" sz="2666" dirty="0">
                  <a:latin typeface="微软雅黑" pitchFamily="34" charset="-122"/>
                  <a:ea typeface="微软雅黑" pitchFamily="34" charset="-122"/>
                </a:rPr>
                <a:t>把个人自学与集中学习结合起来，明确自学要求，引导党员搞好自学。按照“三会一课”制度</a:t>
              </a:r>
              <a:endParaRPr lang="en-US" altLang="ko-KR" sz="1333" kern="0" dirty="0">
                <a:solidFill>
                  <a:sysClr val="windowText" lastClr="000000"/>
                </a:solidFill>
                <a:latin typeface="Arial" charset="0"/>
              </a:endParaRPr>
            </a:p>
          </p:txBody>
        </p:sp>
      </p:grpSp>
      <p:sp>
        <p:nvSpPr>
          <p:cNvPr id="17" name="Arc 75"/>
          <p:cNvSpPr>
            <a:spLocks/>
          </p:cNvSpPr>
          <p:nvPr/>
        </p:nvSpPr>
        <p:spPr bwMode="auto">
          <a:xfrm>
            <a:off x="7287995" y="1631500"/>
            <a:ext cx="1874283" cy="4062288"/>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chemeClr val="accent6">
                <a:lumMod val="50000"/>
              </a:schemeClr>
            </a:solidFill>
            <a:prstDash val="sysDot"/>
            <a:round/>
            <a:headEnd/>
            <a:tailEn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43648" tIns="71824" rIns="143648" bIns="71824" anchor="ctr"/>
          <a:lstStyle/>
          <a:p>
            <a:pPr defTabSz="1218527">
              <a:defRPr/>
            </a:pPr>
            <a:endParaRPr lang="zh-CN" altLang="en-US" sz="2444" kern="0">
              <a:solidFill>
                <a:srgbClr val="000000"/>
              </a:solidFill>
            </a:endParaRPr>
          </a:p>
        </p:txBody>
      </p:sp>
      <p:grpSp>
        <p:nvGrpSpPr>
          <p:cNvPr id="19" name="组合 18"/>
          <p:cNvGrpSpPr/>
          <p:nvPr/>
        </p:nvGrpSpPr>
        <p:grpSpPr>
          <a:xfrm>
            <a:off x="7229376" y="1132983"/>
            <a:ext cx="3251654" cy="917431"/>
            <a:chOff x="5641469" y="1367720"/>
            <a:chExt cx="1917121" cy="546192"/>
          </a:xfrm>
          <a:solidFill>
            <a:srgbClr val="FFC000"/>
          </a:solidFill>
        </p:grpSpPr>
        <p:sp>
          <p:nvSpPr>
            <p:cNvPr id="20" name="AutoShape 65"/>
            <p:cNvSpPr>
              <a:spLocks noChangeArrowheads="1"/>
            </p:cNvSpPr>
            <p:nvPr/>
          </p:nvSpPr>
          <p:spPr bwMode="auto">
            <a:xfrm rot="10800000">
              <a:off x="5641469" y="1367720"/>
              <a:ext cx="1917121" cy="546192"/>
            </a:xfrm>
            <a:prstGeom prst="homePlate">
              <a:avLst>
                <a:gd name="adj" fmla="val 43731"/>
              </a:avLst>
            </a:prstGeom>
            <a:solidFill>
              <a:srgbClr val="FCA304"/>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1218527">
                <a:defRPr/>
              </a:pPr>
              <a:endParaRPr lang="zh-CN" altLang="en-US" sz="2444" kern="0">
                <a:solidFill>
                  <a:srgbClr val="000000"/>
                </a:solidFill>
              </a:endParaRPr>
            </a:p>
          </p:txBody>
        </p:sp>
        <p:sp>
          <p:nvSpPr>
            <p:cNvPr id="21" name="Text Box 66"/>
            <p:cNvSpPr txBox="1">
              <a:spLocks noChangeArrowheads="1"/>
            </p:cNvSpPr>
            <p:nvPr/>
          </p:nvSpPr>
          <p:spPr bwMode="auto">
            <a:xfrm>
              <a:off x="6009140" y="1498071"/>
              <a:ext cx="1549450" cy="258552"/>
            </a:xfrm>
            <a:prstGeom prst="rect">
              <a:avLst/>
            </a:prstGeom>
            <a:solidFill>
              <a:srgbClr val="FCA304"/>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sz="2222" b="1" dirty="0">
                  <a:solidFill>
                    <a:srgbClr val="FF0000"/>
                  </a:solidFill>
                  <a:latin typeface="微软雅黑" pitchFamily="34" charset="-122"/>
                  <a:ea typeface="微软雅黑" pitchFamily="34" charset="-122"/>
                </a:rPr>
                <a:t>创新方式讲党课</a:t>
              </a:r>
            </a:p>
          </p:txBody>
        </p:sp>
      </p:grpSp>
      <p:grpSp>
        <p:nvGrpSpPr>
          <p:cNvPr id="22" name="组合 21"/>
          <p:cNvGrpSpPr/>
          <p:nvPr/>
        </p:nvGrpSpPr>
        <p:grpSpPr>
          <a:xfrm>
            <a:off x="342007" y="4387759"/>
            <a:ext cx="5138918" cy="2095142"/>
            <a:chOff x="1085875" y="1231368"/>
            <a:chExt cx="3399093" cy="1247345"/>
          </a:xfrm>
        </p:grpSpPr>
        <p:sp>
          <p:nvSpPr>
            <p:cNvPr id="23"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defTabSz="1218527">
                <a:defRPr/>
              </a:pPr>
              <a:endParaRPr lang="zh-CN" altLang="en-US" sz="2444" kern="0">
                <a:solidFill>
                  <a:sysClr val="windowText" lastClr="000000"/>
                </a:solidFill>
              </a:endParaRPr>
            </a:p>
          </p:txBody>
        </p:sp>
        <p:sp>
          <p:nvSpPr>
            <p:cNvPr id="24" name="Text Box 72"/>
            <p:cNvSpPr txBox="1">
              <a:spLocks noChangeArrowheads="1"/>
            </p:cNvSpPr>
            <p:nvPr/>
          </p:nvSpPr>
          <p:spPr bwMode="auto">
            <a:xfrm>
              <a:off x="1115616" y="1324675"/>
              <a:ext cx="3255559" cy="1154038"/>
            </a:xfrm>
            <a:prstGeom prst="rect">
              <a:avLst/>
            </a:prstGeom>
            <a:noFill/>
            <a:ln>
              <a:noFill/>
            </a:ln>
            <a:effectLst/>
            <a:extLst>
              <a:ext uri="{909E8E84-426E-40DD-AFC4-6F175D3DCCD1}">
                <a14:hiddenFill xmlns:a14="http://schemas.microsoft.com/office/drawing/2010/main" xmlns="">
                  <a:solidFill>
                    <a:srgbClr val="C80000"/>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defTabSz="1218527">
                <a:defRPr/>
              </a:pPr>
              <a:endParaRPr lang="en-US" altLang="zh-CN" sz="1333" kern="0" spc="79" dirty="0">
                <a:ln w="11430"/>
                <a:solidFill>
                  <a:sysClr val="windowText" lastClr="000000"/>
                </a:solidFill>
                <a:latin typeface="微软雅黑" pitchFamily="34" charset="-122"/>
                <a:ea typeface="微软雅黑" pitchFamily="34" charset="-122"/>
              </a:endParaRPr>
            </a:p>
            <a:p>
              <a:pPr algn="r" defTabSz="1218527">
                <a:defRPr/>
              </a:pPr>
              <a:r>
                <a:rPr lang="zh-CN" altLang="en-US" sz="2666" dirty="0">
                  <a:latin typeface="微软雅黑" pitchFamily="34" charset="-122"/>
                  <a:ea typeface="微软雅黑" pitchFamily="34" charset="-122"/>
                </a:rPr>
                <a:t>党小组要定期组织党员集中学习；不设党小组的，以党支部为单位集中学习。党支部每季度召开一次全体党员会议</a:t>
              </a:r>
              <a:endParaRPr lang="en-US" altLang="ko-KR" sz="1333" kern="0" dirty="0">
                <a:solidFill>
                  <a:sysClr val="windowText" lastClr="000000"/>
                </a:solidFill>
                <a:latin typeface="Arial" charset="0"/>
              </a:endParaRPr>
            </a:p>
          </p:txBody>
        </p:sp>
      </p:grpSp>
      <p:grpSp>
        <p:nvGrpSpPr>
          <p:cNvPr id="27" name="组合 26"/>
          <p:cNvGrpSpPr/>
          <p:nvPr/>
        </p:nvGrpSpPr>
        <p:grpSpPr>
          <a:xfrm>
            <a:off x="8873534" y="3161914"/>
            <a:ext cx="3040736" cy="917431"/>
            <a:chOff x="5641468" y="1367720"/>
            <a:chExt cx="2011269" cy="546192"/>
          </a:xfrm>
          <a:solidFill>
            <a:srgbClr val="FCA304"/>
          </a:solidFill>
        </p:grpSpPr>
        <p:sp>
          <p:nvSpPr>
            <p:cNvPr id="28" name="AutoShape 65"/>
            <p:cNvSpPr>
              <a:spLocks noChangeArrowheads="1"/>
            </p:cNvSpPr>
            <p:nvPr/>
          </p:nvSpPr>
          <p:spPr bwMode="auto">
            <a:xfrm rot="10800000">
              <a:off x="5641468" y="1367720"/>
              <a:ext cx="2011269" cy="546192"/>
            </a:xfrm>
            <a:prstGeom prst="homePlate">
              <a:avLst>
                <a:gd name="adj" fmla="val 43731"/>
              </a:avLst>
            </a:prstGeom>
            <a:grp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1218527">
                <a:defRPr/>
              </a:pPr>
              <a:endParaRPr lang="zh-CN" altLang="en-US" sz="2444" kern="0">
                <a:solidFill>
                  <a:srgbClr val="000000"/>
                </a:solidFill>
              </a:endParaRPr>
            </a:p>
          </p:txBody>
        </p:sp>
        <p:sp>
          <p:nvSpPr>
            <p:cNvPr id="29" name="Text Box 66"/>
            <p:cNvSpPr txBox="1">
              <a:spLocks noChangeArrowheads="1"/>
            </p:cNvSpPr>
            <p:nvPr/>
          </p:nvSpPr>
          <p:spPr bwMode="auto">
            <a:xfrm>
              <a:off x="6009139" y="1498071"/>
              <a:ext cx="1632002" cy="258552"/>
            </a:xfrm>
            <a:prstGeom prst="rect">
              <a:avLst/>
            </a:prstGeom>
            <a:grp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2222" b="1" dirty="0">
                  <a:solidFill>
                    <a:srgbClr val="FF0000"/>
                  </a:solidFill>
                  <a:latin typeface="微软雅黑" pitchFamily="34" charset="-122"/>
                  <a:ea typeface="微软雅黑" pitchFamily="34" charset="-122"/>
                </a:rPr>
                <a:t>围绕专题学习讨论</a:t>
              </a:r>
            </a:p>
          </p:txBody>
        </p:sp>
      </p:grpSp>
      <p:grpSp>
        <p:nvGrpSpPr>
          <p:cNvPr id="30" name="组合 29"/>
          <p:cNvGrpSpPr/>
          <p:nvPr/>
        </p:nvGrpSpPr>
        <p:grpSpPr>
          <a:xfrm>
            <a:off x="7071947" y="5174772"/>
            <a:ext cx="2929051" cy="917431"/>
            <a:chOff x="5641468" y="1367720"/>
            <a:chExt cx="1937396" cy="546192"/>
          </a:xfrm>
          <a:solidFill>
            <a:srgbClr val="FCA304"/>
          </a:solidFill>
        </p:grpSpPr>
        <p:sp>
          <p:nvSpPr>
            <p:cNvPr id="31" name="AutoShape 65"/>
            <p:cNvSpPr>
              <a:spLocks noChangeArrowheads="1"/>
            </p:cNvSpPr>
            <p:nvPr/>
          </p:nvSpPr>
          <p:spPr bwMode="auto">
            <a:xfrm rot="10800000">
              <a:off x="5641468" y="1367720"/>
              <a:ext cx="1937396" cy="546192"/>
            </a:xfrm>
            <a:prstGeom prst="homePlate">
              <a:avLst>
                <a:gd name="adj" fmla="val 43731"/>
              </a:avLst>
            </a:prstGeom>
            <a:grp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1218527">
                <a:defRPr/>
              </a:pPr>
              <a:endParaRPr lang="zh-CN" altLang="en-US" sz="2444" kern="0">
                <a:solidFill>
                  <a:srgbClr val="000000"/>
                </a:solidFill>
              </a:endParaRPr>
            </a:p>
          </p:txBody>
        </p:sp>
        <p:sp>
          <p:nvSpPr>
            <p:cNvPr id="32" name="Text Box 66"/>
            <p:cNvSpPr txBox="1">
              <a:spLocks noChangeArrowheads="1"/>
            </p:cNvSpPr>
            <p:nvPr/>
          </p:nvSpPr>
          <p:spPr bwMode="auto">
            <a:xfrm>
              <a:off x="6009139" y="1498071"/>
              <a:ext cx="1443271" cy="258552"/>
            </a:xfrm>
            <a:prstGeom prst="rect">
              <a:avLst/>
            </a:prstGeom>
            <a:grp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2222" b="1" dirty="0">
                  <a:solidFill>
                    <a:srgbClr val="FF0000"/>
                  </a:solidFill>
                  <a:latin typeface="微软雅黑" pitchFamily="34" charset="-122"/>
                  <a:ea typeface="微软雅黑" pitchFamily="34" charset="-122"/>
                </a:rPr>
                <a:t>专题组织生活会</a:t>
              </a:r>
            </a:p>
          </p:txBody>
        </p:sp>
      </p:grpSp>
      <p:pic>
        <p:nvPicPr>
          <p:cNvPr id="33" name="图片 32"/>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34" name="图片 33"/>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35" name="图片 34"/>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36"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增强“两学一做”学习教育的主要措施</a:t>
            </a:r>
          </a:p>
        </p:txBody>
      </p:sp>
    </p:spTree>
    <p:extLst>
      <p:ext uri="{BB962C8B-B14F-4D97-AF65-F5344CB8AC3E}">
        <p14:creationId xmlns:p14="http://schemas.microsoft.com/office/powerpoint/2010/main" xmlns="" val="1876175738"/>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42"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14:bounceEnd="52000">
                                          <p:cBhvr additive="base">
                                            <p:cTn id="19" dur="500" fill="hold"/>
                                            <p:tgtEl>
                                              <p:spTgt spid="36"/>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1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lide(fromBottom)">
                                          <p:cBhvr>
                                            <p:cTn id="34" dur="500"/>
                                            <p:tgtEl>
                                              <p:spTgt spid="13"/>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3" presetClass="entr" presetSubtype="16"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childTnLst>
                                    </p:cTn>
                                  </p:par>
                                </p:childTnLst>
                              </p:cTn>
                            </p:par>
                            <p:par>
                              <p:cTn id="50" fill="hold">
                                <p:stCondLst>
                                  <p:cond delay="3000"/>
                                </p:stCondLst>
                                <p:childTnLst>
                                  <p:par>
                                    <p:cTn id="51" presetID="2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42"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arn(outHorizontal)">
                                          <p:cBhvr>
                                            <p:cTn id="59" dur="1000"/>
                                            <p:tgtEl>
                                              <p:spTgt spid="17"/>
                                            </p:tgtEl>
                                          </p:cBhvr>
                                        </p:animEffect>
                                      </p:childTnLst>
                                    </p:cTn>
                                  </p:par>
                                </p:childTnLst>
                              </p:cTn>
                            </p:par>
                            <p:par>
                              <p:cTn id="60" fill="hold">
                                <p:stCondLst>
                                  <p:cond delay="1000"/>
                                </p:stCondLst>
                                <p:childTnLst>
                                  <p:par>
                                    <p:cTn id="61" presetID="2" presetClass="entr" presetSubtype="2"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1+#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2" presetClass="entr" presetSubtype="2" fill="hold"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1+#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par>
                              <p:cTn id="70" fill="hold">
                                <p:stCondLst>
                                  <p:cond delay="2000"/>
                                </p:stCondLst>
                                <p:childTnLst>
                                  <p:par>
                                    <p:cTn id="71" presetID="2" presetClass="entr" presetSubtype="2"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1+#ppt_w/2"/>
                                              </p:val>
                                            </p:tav>
                                            <p:tav tm="100000">
                                              <p:val>
                                                <p:strVal val="#ppt_x"/>
                                              </p:val>
                                            </p:tav>
                                          </p:tavLst>
                                        </p:anim>
                                        <p:anim calcmode="lin" valueType="num">
                                          <p:cBhvr additive="base">
                                            <p:cTn id="74"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7" grpId="0" animBg="1"/>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42"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1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lide(fromBottom)">
                                          <p:cBhvr>
                                            <p:cTn id="34" dur="500"/>
                                            <p:tgtEl>
                                              <p:spTgt spid="13"/>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3" presetClass="entr" presetSubtype="16"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childTnLst>
                                    </p:cTn>
                                  </p:par>
                                </p:childTnLst>
                              </p:cTn>
                            </p:par>
                            <p:par>
                              <p:cTn id="50" fill="hold">
                                <p:stCondLst>
                                  <p:cond delay="3000"/>
                                </p:stCondLst>
                                <p:childTnLst>
                                  <p:par>
                                    <p:cTn id="51" presetID="2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42"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arn(outHorizontal)">
                                          <p:cBhvr>
                                            <p:cTn id="59" dur="1000"/>
                                            <p:tgtEl>
                                              <p:spTgt spid="17"/>
                                            </p:tgtEl>
                                          </p:cBhvr>
                                        </p:animEffect>
                                      </p:childTnLst>
                                    </p:cTn>
                                  </p:par>
                                </p:childTnLst>
                              </p:cTn>
                            </p:par>
                            <p:par>
                              <p:cTn id="60" fill="hold">
                                <p:stCondLst>
                                  <p:cond delay="1000"/>
                                </p:stCondLst>
                                <p:childTnLst>
                                  <p:par>
                                    <p:cTn id="61" presetID="2" presetClass="entr" presetSubtype="2"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1+#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2" presetClass="entr" presetSubtype="2" fill="hold"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1+#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par>
                              <p:cTn id="70" fill="hold">
                                <p:stCondLst>
                                  <p:cond delay="2000"/>
                                </p:stCondLst>
                                <p:childTnLst>
                                  <p:par>
                                    <p:cTn id="71" presetID="2" presetClass="entr" presetSubtype="2"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1+#ppt_w/2"/>
                                              </p:val>
                                            </p:tav>
                                            <p:tav tm="100000">
                                              <p:val>
                                                <p:strVal val="#ppt_x"/>
                                              </p:val>
                                            </p:tav>
                                          </p:tavLst>
                                        </p:anim>
                                        <p:anim calcmode="lin" valueType="num">
                                          <p:cBhvr additive="base">
                                            <p:cTn id="74"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7" grpId="0" animBg="1"/>
          <p:bldP spid="3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355487" y="4524395"/>
            <a:ext cx="1822858" cy="367440"/>
            <a:chOff x="979831" y="4167171"/>
            <a:chExt cx="1709259" cy="344487"/>
          </a:xfrm>
        </p:grpSpPr>
        <p:sp>
          <p:nvSpPr>
            <p:cNvPr id="6" name="Line 58"/>
            <p:cNvSpPr>
              <a:spLocks noChangeShapeType="1"/>
            </p:cNvSpPr>
            <p:nvPr/>
          </p:nvSpPr>
          <p:spPr bwMode="gray">
            <a:xfrm>
              <a:off x="1843532" y="4167171"/>
              <a:ext cx="0" cy="334963"/>
            </a:xfrm>
            <a:prstGeom prst="line">
              <a:avLst/>
            </a:prstGeom>
            <a:noFill/>
            <a:ln w="19050">
              <a:solidFill>
                <a:schemeClr val="bg1">
                  <a:lumMod val="50000"/>
                </a:schemeClr>
              </a:solidFill>
              <a:round/>
              <a:headEnd/>
              <a:tailEnd/>
            </a:ln>
          </p:spPr>
          <p:txBody>
            <a:bodyPr/>
            <a:lstStyle/>
            <a:p>
              <a:endParaRPr lang="zh-CN" altLang="en-US" sz="2333" dirty="0">
                <a:solidFill>
                  <a:srgbClr val="000000"/>
                </a:solidFill>
                <a:latin typeface="微软雅黑" pitchFamily="34" charset="-122"/>
                <a:ea typeface="微软雅黑" pitchFamily="34" charset="-122"/>
              </a:endParaRPr>
            </a:p>
          </p:txBody>
        </p:sp>
        <p:sp>
          <p:nvSpPr>
            <p:cNvPr id="7" name="Line 59"/>
            <p:cNvSpPr>
              <a:spLocks noChangeShapeType="1"/>
            </p:cNvSpPr>
            <p:nvPr/>
          </p:nvSpPr>
          <p:spPr bwMode="gray">
            <a:xfrm flipH="1">
              <a:off x="979831" y="4511658"/>
              <a:ext cx="1709259" cy="0"/>
            </a:xfrm>
            <a:prstGeom prst="line">
              <a:avLst/>
            </a:prstGeom>
            <a:noFill/>
            <a:ln w="19050">
              <a:solidFill>
                <a:schemeClr val="bg1">
                  <a:lumMod val="50000"/>
                </a:schemeClr>
              </a:solidFill>
              <a:prstDash val="sysDot"/>
              <a:round/>
              <a:headEnd/>
              <a:tailEnd/>
            </a:ln>
          </p:spPr>
          <p:txBody>
            <a:bodyPr/>
            <a:lstStyle/>
            <a:p>
              <a:endParaRPr lang="zh-CN" altLang="en-US" sz="2333" dirty="0">
                <a:solidFill>
                  <a:srgbClr val="000000"/>
                </a:solidFill>
                <a:latin typeface="微软雅黑" pitchFamily="34" charset="-122"/>
                <a:ea typeface="微软雅黑" pitchFamily="34" charset="-122"/>
              </a:endParaRPr>
            </a:p>
          </p:txBody>
        </p:sp>
      </p:grpSp>
      <p:sp>
        <p:nvSpPr>
          <p:cNvPr id="8" name="Text Box 60"/>
          <p:cNvSpPr txBox="1">
            <a:spLocks noChangeArrowheads="1"/>
          </p:cNvSpPr>
          <p:nvPr/>
        </p:nvSpPr>
        <p:spPr bwMode="gray">
          <a:xfrm>
            <a:off x="975083" y="4949405"/>
            <a:ext cx="4460886" cy="898635"/>
          </a:xfrm>
          <a:prstGeom prst="rect">
            <a:avLst/>
          </a:prstGeom>
          <a:noFill/>
          <a:ln w="9525" algn="ctr">
            <a:noFill/>
            <a:miter lim="800000"/>
            <a:headEnd/>
            <a:tailEnd/>
          </a:ln>
        </p:spPr>
        <p:txBody>
          <a:bodyPr wrap="square" lIns="97464" tIns="48732" rIns="97464" bIns="48732">
            <a:spAutoFit/>
          </a:bodyPr>
          <a:lstStyle/>
          <a:p>
            <a:pPr marL="380962" indent="-380962" eaLnBrk="0" hangingPunct="0">
              <a:lnSpc>
                <a:spcPct val="130000"/>
              </a:lnSpc>
              <a:buClr>
                <a:srgbClr val="C00000"/>
              </a:buClr>
              <a:buFont typeface="Wingdings" pitchFamily="2" charset="2"/>
              <a:buChar char="Ø"/>
            </a:pPr>
            <a:r>
              <a:rPr lang="zh-CN" altLang="en-US" sz="4000" b="1" dirty="0">
                <a:solidFill>
                  <a:srgbClr val="000000"/>
                </a:solidFill>
                <a:latin typeface="微软雅黑" pitchFamily="34" charset="-122"/>
                <a:ea typeface="微软雅黑" pitchFamily="34" charset="-122"/>
              </a:rPr>
              <a:t>立足岗位作贡献</a:t>
            </a:r>
          </a:p>
        </p:txBody>
      </p:sp>
      <p:grpSp>
        <p:nvGrpSpPr>
          <p:cNvPr id="9" name="组合 8"/>
          <p:cNvGrpSpPr/>
          <p:nvPr/>
        </p:nvGrpSpPr>
        <p:grpSpPr>
          <a:xfrm>
            <a:off x="8376001" y="2809312"/>
            <a:ext cx="1989276" cy="358975"/>
            <a:chOff x="7562836" y="2590783"/>
            <a:chExt cx="1865306" cy="336551"/>
          </a:xfrm>
        </p:grpSpPr>
        <p:sp>
          <p:nvSpPr>
            <p:cNvPr id="10" name="Line 65"/>
            <p:cNvSpPr>
              <a:spLocks noChangeShapeType="1"/>
            </p:cNvSpPr>
            <p:nvPr/>
          </p:nvSpPr>
          <p:spPr bwMode="gray">
            <a:xfrm>
              <a:off x="8549924" y="2592371"/>
              <a:ext cx="0" cy="334963"/>
            </a:xfrm>
            <a:prstGeom prst="line">
              <a:avLst/>
            </a:prstGeom>
            <a:noFill/>
            <a:ln w="19050">
              <a:solidFill>
                <a:schemeClr val="bg1">
                  <a:lumMod val="50000"/>
                </a:schemeClr>
              </a:solidFill>
              <a:round/>
              <a:headEnd/>
              <a:tailEnd/>
            </a:ln>
          </p:spPr>
          <p:txBody>
            <a:bodyPr/>
            <a:lstStyle/>
            <a:p>
              <a:endParaRPr lang="zh-CN" altLang="en-US" sz="2333" dirty="0">
                <a:solidFill>
                  <a:srgbClr val="000000"/>
                </a:solidFill>
                <a:latin typeface="微软雅黑" pitchFamily="34" charset="-122"/>
                <a:ea typeface="微软雅黑" pitchFamily="34" charset="-122"/>
              </a:endParaRPr>
            </a:p>
          </p:txBody>
        </p:sp>
        <p:sp>
          <p:nvSpPr>
            <p:cNvPr id="11" name="Line 66"/>
            <p:cNvSpPr>
              <a:spLocks noChangeShapeType="1"/>
            </p:cNvSpPr>
            <p:nvPr/>
          </p:nvSpPr>
          <p:spPr bwMode="gray">
            <a:xfrm flipH="1">
              <a:off x="7562836" y="2590783"/>
              <a:ext cx="1865306" cy="0"/>
            </a:xfrm>
            <a:prstGeom prst="line">
              <a:avLst/>
            </a:prstGeom>
            <a:noFill/>
            <a:ln w="19050">
              <a:solidFill>
                <a:schemeClr val="bg1">
                  <a:lumMod val="50000"/>
                </a:schemeClr>
              </a:solidFill>
              <a:prstDash val="sysDot"/>
              <a:round/>
              <a:headEnd/>
              <a:tailEnd/>
            </a:ln>
          </p:spPr>
          <p:txBody>
            <a:bodyPr/>
            <a:lstStyle/>
            <a:p>
              <a:endParaRPr lang="zh-CN" altLang="en-US" sz="2333" dirty="0">
                <a:solidFill>
                  <a:srgbClr val="000000"/>
                </a:solidFill>
                <a:latin typeface="微软雅黑" pitchFamily="34" charset="-122"/>
                <a:ea typeface="微软雅黑" pitchFamily="34" charset="-122"/>
              </a:endParaRPr>
            </a:p>
          </p:txBody>
        </p:sp>
      </p:grpSp>
      <p:sp>
        <p:nvSpPr>
          <p:cNvPr id="12" name="Text Box 67"/>
          <p:cNvSpPr txBox="1">
            <a:spLocks noChangeArrowheads="1"/>
          </p:cNvSpPr>
          <p:nvPr/>
        </p:nvSpPr>
        <p:spPr bwMode="gray">
          <a:xfrm>
            <a:off x="8148468" y="1447922"/>
            <a:ext cx="2812587" cy="1698854"/>
          </a:xfrm>
          <a:prstGeom prst="rect">
            <a:avLst/>
          </a:prstGeom>
          <a:noFill/>
          <a:ln w="9525" algn="ctr">
            <a:noFill/>
            <a:miter lim="800000"/>
            <a:headEnd/>
            <a:tailEnd/>
          </a:ln>
        </p:spPr>
        <p:txBody>
          <a:bodyPr wrap="square" lIns="97464" tIns="48732" rIns="97464" bIns="48732">
            <a:spAutoFit/>
          </a:bodyPr>
          <a:lstStyle/>
          <a:p>
            <a:pPr marL="380962" indent="-380962" eaLnBrk="0" hangingPunct="0">
              <a:lnSpc>
                <a:spcPct val="130000"/>
              </a:lnSpc>
              <a:buClr>
                <a:srgbClr val="C00000"/>
              </a:buClr>
              <a:buFont typeface="Wingdings" pitchFamily="2" charset="2"/>
              <a:buChar char="Ø"/>
            </a:pPr>
            <a:r>
              <a:rPr lang="zh-CN" altLang="en-US" sz="4000" b="1" dirty="0">
                <a:solidFill>
                  <a:srgbClr val="000000"/>
                </a:solidFill>
                <a:latin typeface="微软雅黑" pitchFamily="34" charset="-122"/>
                <a:ea typeface="微软雅黑" pitchFamily="34" charset="-122"/>
              </a:rPr>
              <a:t>围绕专题学习讨论</a:t>
            </a:r>
          </a:p>
        </p:txBody>
      </p:sp>
      <p:grpSp>
        <p:nvGrpSpPr>
          <p:cNvPr id="13" name="组合 12"/>
          <p:cNvGrpSpPr/>
          <p:nvPr/>
        </p:nvGrpSpPr>
        <p:grpSpPr>
          <a:xfrm>
            <a:off x="3549879" y="2809312"/>
            <a:ext cx="2159564" cy="358975"/>
            <a:chOff x="3037473" y="2590783"/>
            <a:chExt cx="2024982" cy="336551"/>
          </a:xfrm>
        </p:grpSpPr>
        <p:sp>
          <p:nvSpPr>
            <p:cNvPr id="14" name="Line 68"/>
            <p:cNvSpPr>
              <a:spLocks noChangeShapeType="1"/>
            </p:cNvSpPr>
            <p:nvPr/>
          </p:nvSpPr>
          <p:spPr bwMode="gray">
            <a:xfrm>
              <a:off x="4093512" y="2592371"/>
              <a:ext cx="0" cy="334963"/>
            </a:xfrm>
            <a:prstGeom prst="line">
              <a:avLst/>
            </a:prstGeom>
            <a:noFill/>
            <a:ln w="19050">
              <a:solidFill>
                <a:schemeClr val="bg1">
                  <a:lumMod val="50000"/>
                </a:schemeClr>
              </a:solidFill>
              <a:round/>
              <a:headEnd/>
              <a:tailEnd/>
            </a:ln>
          </p:spPr>
          <p:txBody>
            <a:bodyPr/>
            <a:lstStyle/>
            <a:p>
              <a:endParaRPr lang="zh-CN" altLang="en-US" sz="2333" dirty="0">
                <a:solidFill>
                  <a:srgbClr val="000000"/>
                </a:solidFill>
                <a:latin typeface="微软雅黑" pitchFamily="34" charset="-122"/>
                <a:ea typeface="微软雅黑" pitchFamily="34" charset="-122"/>
              </a:endParaRPr>
            </a:p>
          </p:txBody>
        </p:sp>
        <p:sp>
          <p:nvSpPr>
            <p:cNvPr id="15" name="Line 69"/>
            <p:cNvSpPr>
              <a:spLocks noChangeShapeType="1"/>
            </p:cNvSpPr>
            <p:nvPr/>
          </p:nvSpPr>
          <p:spPr bwMode="gray">
            <a:xfrm flipH="1">
              <a:off x="3037473" y="2590783"/>
              <a:ext cx="2024982" cy="0"/>
            </a:xfrm>
            <a:prstGeom prst="line">
              <a:avLst/>
            </a:prstGeom>
            <a:noFill/>
            <a:ln w="19050">
              <a:solidFill>
                <a:schemeClr val="bg1">
                  <a:lumMod val="50000"/>
                </a:schemeClr>
              </a:solidFill>
              <a:prstDash val="sysDot"/>
              <a:round/>
              <a:headEnd/>
              <a:tailEnd/>
            </a:ln>
          </p:spPr>
          <p:txBody>
            <a:bodyPr/>
            <a:lstStyle/>
            <a:p>
              <a:endParaRPr lang="zh-CN" altLang="en-US" sz="2333" dirty="0">
                <a:solidFill>
                  <a:srgbClr val="000000"/>
                </a:solidFill>
                <a:latin typeface="微软雅黑" pitchFamily="34" charset="-122"/>
                <a:ea typeface="微软雅黑" pitchFamily="34" charset="-122"/>
              </a:endParaRPr>
            </a:p>
          </p:txBody>
        </p:sp>
      </p:grpSp>
      <p:sp>
        <p:nvSpPr>
          <p:cNvPr id="16" name="Text Box 70"/>
          <p:cNvSpPr txBox="1">
            <a:spLocks noChangeArrowheads="1"/>
          </p:cNvSpPr>
          <p:nvPr/>
        </p:nvSpPr>
        <p:spPr bwMode="gray">
          <a:xfrm>
            <a:off x="3395882" y="1190249"/>
            <a:ext cx="2777710" cy="1698854"/>
          </a:xfrm>
          <a:prstGeom prst="rect">
            <a:avLst/>
          </a:prstGeom>
          <a:noFill/>
          <a:ln w="9525" algn="ctr">
            <a:noFill/>
            <a:miter lim="800000"/>
            <a:headEnd/>
            <a:tailEnd/>
          </a:ln>
        </p:spPr>
        <p:txBody>
          <a:bodyPr wrap="square" lIns="97464" tIns="48732" rIns="97464" bIns="48732">
            <a:spAutoFit/>
          </a:bodyPr>
          <a:lstStyle/>
          <a:p>
            <a:pPr marL="380962" indent="-380962" eaLnBrk="0" hangingPunct="0">
              <a:lnSpc>
                <a:spcPct val="130000"/>
              </a:lnSpc>
              <a:buClr>
                <a:srgbClr val="C00000"/>
              </a:buClr>
              <a:buFont typeface="Wingdings" pitchFamily="2" charset="2"/>
              <a:buChar char="Ø"/>
            </a:pPr>
            <a:r>
              <a:rPr lang="zh-CN" altLang="en-US" sz="4000" b="1" dirty="0">
                <a:solidFill>
                  <a:srgbClr val="000000"/>
                </a:solidFill>
                <a:latin typeface="微软雅黑" pitchFamily="34" charset="-122"/>
                <a:ea typeface="微软雅黑" pitchFamily="34" charset="-122"/>
              </a:rPr>
              <a:t>开展民主评议党员</a:t>
            </a:r>
          </a:p>
        </p:txBody>
      </p:sp>
      <p:grpSp>
        <p:nvGrpSpPr>
          <p:cNvPr id="17" name="组合 16"/>
          <p:cNvGrpSpPr/>
          <p:nvPr/>
        </p:nvGrpSpPr>
        <p:grpSpPr>
          <a:xfrm>
            <a:off x="6020987" y="4524395"/>
            <a:ext cx="1935093" cy="357279"/>
            <a:chOff x="5354590" y="4167171"/>
            <a:chExt cx="1814500" cy="334963"/>
          </a:xfrm>
        </p:grpSpPr>
        <p:sp>
          <p:nvSpPr>
            <p:cNvPr id="19" name="Line 71"/>
            <p:cNvSpPr>
              <a:spLocks noChangeShapeType="1"/>
            </p:cNvSpPr>
            <p:nvPr/>
          </p:nvSpPr>
          <p:spPr bwMode="gray">
            <a:xfrm>
              <a:off x="6281799" y="4167171"/>
              <a:ext cx="0" cy="334963"/>
            </a:xfrm>
            <a:prstGeom prst="line">
              <a:avLst/>
            </a:prstGeom>
            <a:noFill/>
            <a:ln w="19050">
              <a:solidFill>
                <a:schemeClr val="bg1">
                  <a:lumMod val="50000"/>
                </a:schemeClr>
              </a:solidFill>
              <a:round/>
              <a:headEnd/>
              <a:tailEnd/>
            </a:ln>
          </p:spPr>
          <p:txBody>
            <a:bodyPr/>
            <a:lstStyle/>
            <a:p>
              <a:endParaRPr lang="zh-CN" altLang="en-US" sz="2333" dirty="0">
                <a:solidFill>
                  <a:srgbClr val="000000"/>
                </a:solidFill>
                <a:latin typeface="微软雅黑" pitchFamily="34" charset="-122"/>
                <a:ea typeface="微软雅黑" pitchFamily="34" charset="-122"/>
              </a:endParaRPr>
            </a:p>
          </p:txBody>
        </p:sp>
        <p:sp>
          <p:nvSpPr>
            <p:cNvPr id="20" name="Line 72"/>
            <p:cNvSpPr>
              <a:spLocks noChangeShapeType="1"/>
            </p:cNvSpPr>
            <p:nvPr/>
          </p:nvSpPr>
          <p:spPr bwMode="gray">
            <a:xfrm flipH="1">
              <a:off x="5354590" y="4502133"/>
              <a:ext cx="1814500" cy="0"/>
            </a:xfrm>
            <a:prstGeom prst="line">
              <a:avLst/>
            </a:prstGeom>
            <a:noFill/>
            <a:ln w="19050">
              <a:solidFill>
                <a:schemeClr val="bg1">
                  <a:lumMod val="50000"/>
                </a:schemeClr>
              </a:solidFill>
              <a:prstDash val="sysDot"/>
              <a:round/>
              <a:headEnd/>
              <a:tailEnd/>
            </a:ln>
          </p:spPr>
          <p:txBody>
            <a:bodyPr/>
            <a:lstStyle/>
            <a:p>
              <a:endParaRPr lang="zh-CN" altLang="en-US" sz="2333" dirty="0">
                <a:solidFill>
                  <a:srgbClr val="000000"/>
                </a:solidFill>
                <a:latin typeface="微软雅黑" pitchFamily="34" charset="-122"/>
                <a:ea typeface="微软雅黑" pitchFamily="34" charset="-122"/>
              </a:endParaRPr>
            </a:p>
          </p:txBody>
        </p:sp>
      </p:grpSp>
      <p:sp>
        <p:nvSpPr>
          <p:cNvPr id="21" name="Text Box 73"/>
          <p:cNvSpPr txBox="1">
            <a:spLocks noChangeArrowheads="1"/>
          </p:cNvSpPr>
          <p:nvPr/>
        </p:nvSpPr>
        <p:spPr bwMode="gray">
          <a:xfrm>
            <a:off x="5735410" y="4949405"/>
            <a:ext cx="5625668" cy="898635"/>
          </a:xfrm>
          <a:prstGeom prst="rect">
            <a:avLst/>
          </a:prstGeom>
          <a:noFill/>
          <a:ln w="9525" algn="ctr">
            <a:noFill/>
            <a:miter lim="800000"/>
            <a:headEnd/>
            <a:tailEnd/>
          </a:ln>
        </p:spPr>
        <p:txBody>
          <a:bodyPr wrap="square" lIns="97464" tIns="48732" rIns="97464" bIns="48732">
            <a:spAutoFit/>
          </a:bodyPr>
          <a:lstStyle/>
          <a:p>
            <a:pPr marL="380962" indent="-380962" eaLnBrk="0" hangingPunct="0">
              <a:lnSpc>
                <a:spcPct val="130000"/>
              </a:lnSpc>
              <a:buClr>
                <a:srgbClr val="C00000"/>
              </a:buClr>
              <a:buFont typeface="Wingdings" pitchFamily="2" charset="2"/>
              <a:buChar char="Ø"/>
            </a:pPr>
            <a:r>
              <a:rPr lang="zh-CN" altLang="en-US" sz="4000" b="1" dirty="0">
                <a:solidFill>
                  <a:srgbClr val="000000"/>
                </a:solidFill>
                <a:latin typeface="微软雅黑" pitchFamily="34" charset="-122"/>
                <a:ea typeface="微软雅黑" pitchFamily="34" charset="-122"/>
              </a:rPr>
              <a:t>机关领导干部作表率</a:t>
            </a:r>
          </a:p>
        </p:txBody>
      </p:sp>
      <p:grpSp>
        <p:nvGrpSpPr>
          <p:cNvPr id="22" name="Group 74"/>
          <p:cNvGrpSpPr>
            <a:grpSpLocks/>
          </p:cNvGrpSpPr>
          <p:nvPr/>
        </p:nvGrpSpPr>
        <p:grpSpPr bwMode="auto">
          <a:xfrm>
            <a:off x="-21144" y="3149664"/>
            <a:ext cx="12842199" cy="1385096"/>
            <a:chOff x="-171" y="2008"/>
            <a:chExt cx="6621" cy="818"/>
          </a:xfrm>
        </p:grpSpPr>
        <p:sp>
          <p:nvSpPr>
            <p:cNvPr id="23" name="Line 75"/>
            <p:cNvSpPr>
              <a:spLocks noChangeShapeType="1"/>
            </p:cNvSpPr>
            <p:nvPr/>
          </p:nvSpPr>
          <p:spPr bwMode="gray">
            <a:xfrm flipH="1">
              <a:off x="-171" y="2405"/>
              <a:ext cx="804"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sz="2333" dirty="0">
                <a:solidFill>
                  <a:srgbClr val="000000"/>
                </a:solidFill>
                <a:latin typeface="微软雅黑" pitchFamily="34" charset="-122"/>
                <a:ea typeface="微软雅黑" pitchFamily="34" charset="-122"/>
              </a:endParaRPr>
            </a:p>
          </p:txBody>
        </p:sp>
        <p:sp>
          <p:nvSpPr>
            <p:cNvPr id="24" name="Line 76"/>
            <p:cNvSpPr>
              <a:spLocks noChangeShapeType="1"/>
            </p:cNvSpPr>
            <p:nvPr/>
          </p:nvSpPr>
          <p:spPr bwMode="gray">
            <a:xfrm flipH="1">
              <a:off x="3857" y="2405"/>
              <a:ext cx="475"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sz="2333" dirty="0">
                <a:solidFill>
                  <a:srgbClr val="000000"/>
                </a:solidFill>
                <a:latin typeface="微软雅黑" pitchFamily="34" charset="-122"/>
                <a:ea typeface="微软雅黑" pitchFamily="34" charset="-122"/>
              </a:endParaRPr>
            </a:p>
          </p:txBody>
        </p:sp>
        <p:sp>
          <p:nvSpPr>
            <p:cNvPr id="27" name="Arc 77"/>
            <p:cNvSpPr>
              <a:spLocks/>
            </p:cNvSpPr>
            <p:nvPr/>
          </p:nvSpPr>
          <p:spPr bwMode="gray">
            <a:xfrm rot="16200000" flipV="1">
              <a:off x="2052" y="1833"/>
              <a:ext cx="412"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sz="2333" dirty="0">
                <a:solidFill>
                  <a:srgbClr val="000000"/>
                </a:solidFill>
                <a:latin typeface="微软雅黑" pitchFamily="34" charset="-122"/>
                <a:ea typeface="微软雅黑" pitchFamily="34" charset="-122"/>
              </a:endParaRPr>
            </a:p>
          </p:txBody>
        </p:sp>
        <p:sp>
          <p:nvSpPr>
            <p:cNvPr id="28" name="Arc 78"/>
            <p:cNvSpPr>
              <a:spLocks/>
            </p:cNvSpPr>
            <p:nvPr/>
          </p:nvSpPr>
          <p:spPr bwMode="gray">
            <a:xfrm rot="16200000" flipV="1">
              <a:off x="4503" y="1832"/>
              <a:ext cx="418"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sz="2333" dirty="0">
                <a:solidFill>
                  <a:srgbClr val="000000"/>
                </a:solidFill>
                <a:latin typeface="微软雅黑" pitchFamily="34" charset="-122"/>
                <a:ea typeface="微软雅黑" pitchFamily="34" charset="-122"/>
              </a:endParaRPr>
            </a:p>
          </p:txBody>
        </p:sp>
        <p:sp>
          <p:nvSpPr>
            <p:cNvPr id="29" name="Line 79"/>
            <p:cNvSpPr>
              <a:spLocks noChangeShapeType="1"/>
            </p:cNvSpPr>
            <p:nvPr/>
          </p:nvSpPr>
          <p:spPr bwMode="gray">
            <a:xfrm flipH="1">
              <a:off x="2637" y="2405"/>
              <a:ext cx="455"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sz="2333" dirty="0">
                <a:solidFill>
                  <a:srgbClr val="000000"/>
                </a:solidFill>
                <a:latin typeface="微软雅黑" pitchFamily="34" charset="-122"/>
                <a:ea typeface="微软雅黑" pitchFamily="34" charset="-122"/>
              </a:endParaRPr>
            </a:p>
          </p:txBody>
        </p:sp>
        <p:sp>
          <p:nvSpPr>
            <p:cNvPr id="30" name="Arc 80"/>
            <p:cNvSpPr>
              <a:spLocks/>
            </p:cNvSpPr>
            <p:nvPr/>
          </p:nvSpPr>
          <p:spPr bwMode="gray">
            <a:xfrm rot="5400000">
              <a:off x="3262"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sz="2333" dirty="0">
                <a:solidFill>
                  <a:srgbClr val="000000"/>
                </a:solidFill>
                <a:latin typeface="微软雅黑" pitchFamily="34" charset="-122"/>
                <a:ea typeface="微软雅黑" pitchFamily="34" charset="-122"/>
              </a:endParaRPr>
            </a:p>
          </p:txBody>
        </p:sp>
        <p:sp>
          <p:nvSpPr>
            <p:cNvPr id="31" name="Line 81"/>
            <p:cNvSpPr>
              <a:spLocks noChangeShapeType="1"/>
            </p:cNvSpPr>
            <p:nvPr/>
          </p:nvSpPr>
          <p:spPr bwMode="gray">
            <a:xfrm flipH="1">
              <a:off x="5089" y="2398"/>
              <a:ext cx="1361" cy="7"/>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sz="2333" dirty="0">
                <a:solidFill>
                  <a:srgbClr val="000000"/>
                </a:solidFill>
                <a:latin typeface="微软雅黑" pitchFamily="34" charset="-122"/>
                <a:ea typeface="微软雅黑" pitchFamily="34" charset="-122"/>
              </a:endParaRPr>
            </a:p>
          </p:txBody>
        </p:sp>
        <p:sp>
          <p:nvSpPr>
            <p:cNvPr id="32" name="Line 82"/>
            <p:cNvSpPr>
              <a:spLocks noChangeShapeType="1"/>
            </p:cNvSpPr>
            <p:nvPr/>
          </p:nvSpPr>
          <p:spPr bwMode="gray">
            <a:xfrm flipH="1">
              <a:off x="1395" y="2405"/>
              <a:ext cx="475"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sz="2333" dirty="0">
                <a:solidFill>
                  <a:srgbClr val="000000"/>
                </a:solidFill>
                <a:latin typeface="微软雅黑" pitchFamily="34" charset="-122"/>
                <a:ea typeface="微软雅黑" pitchFamily="34" charset="-122"/>
              </a:endParaRPr>
            </a:p>
          </p:txBody>
        </p:sp>
        <p:sp>
          <p:nvSpPr>
            <p:cNvPr id="33" name="Arc 83"/>
            <p:cNvSpPr>
              <a:spLocks/>
            </p:cNvSpPr>
            <p:nvPr/>
          </p:nvSpPr>
          <p:spPr bwMode="gray">
            <a:xfrm rot="5400000">
              <a:off x="799"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sz="2333" dirty="0">
                <a:solidFill>
                  <a:srgbClr val="000000"/>
                </a:solidFill>
                <a:latin typeface="微软雅黑" pitchFamily="34" charset="-122"/>
                <a:ea typeface="微软雅黑" pitchFamily="34" charset="-122"/>
              </a:endParaRPr>
            </a:p>
          </p:txBody>
        </p:sp>
      </p:grpSp>
      <p:grpSp>
        <p:nvGrpSpPr>
          <p:cNvPr id="34" name="组合 51"/>
          <p:cNvGrpSpPr/>
          <p:nvPr/>
        </p:nvGrpSpPr>
        <p:grpSpPr>
          <a:xfrm>
            <a:off x="1628114" y="3118281"/>
            <a:ext cx="1293830" cy="1294033"/>
            <a:chOff x="3026611" y="4536026"/>
            <a:chExt cx="973138" cy="973137"/>
          </a:xfrm>
          <a:solidFill>
            <a:srgbClr val="FCA304"/>
          </a:solidFill>
        </p:grpSpPr>
        <p:sp>
          <p:nvSpPr>
            <p:cNvPr id="35" name="Oval 5"/>
            <p:cNvSpPr>
              <a:spLocks noChangeArrowheads="1"/>
            </p:cNvSpPr>
            <p:nvPr/>
          </p:nvSpPr>
          <p:spPr bwMode="auto">
            <a:xfrm>
              <a:off x="3026611" y="4536026"/>
              <a:ext cx="973138" cy="973137"/>
            </a:xfrm>
            <a:prstGeom prst="ellipse">
              <a:avLst/>
            </a:prstGeom>
            <a:grp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tx1">
                        <a:alpha val="50000"/>
                      </a:schemeClr>
                    </a:outerShdw>
                  </a:effectLst>
                </a14:hiddenEffects>
              </a:ext>
            </a:extLst>
          </p:spPr>
          <p:txBody>
            <a:bodyPr wrap="none" anchor="ctr"/>
            <a:lstStyle/>
            <a:p>
              <a:pPr latinLnBrk="1"/>
              <a:endParaRPr kumimoji="1" lang="zh-CN" altLang="en-US" sz="2333" dirty="0">
                <a:solidFill>
                  <a:srgbClr val="000000"/>
                </a:solidFill>
                <a:latin typeface="微软雅黑" pitchFamily="34" charset="-122"/>
                <a:ea typeface="微软雅黑" pitchFamily="34" charset="-122"/>
              </a:endParaRPr>
            </a:p>
          </p:txBody>
        </p:sp>
        <p:sp>
          <p:nvSpPr>
            <p:cNvPr id="36" name="Text Box 47"/>
            <p:cNvSpPr txBox="1">
              <a:spLocks noChangeArrowheads="1"/>
            </p:cNvSpPr>
            <p:nvPr/>
          </p:nvSpPr>
          <p:spPr bwMode="auto">
            <a:xfrm>
              <a:off x="3147775" y="4701148"/>
              <a:ext cx="720031" cy="635100"/>
            </a:xfrm>
            <a:prstGeom prst="rect">
              <a:avLst/>
            </a:prstGeom>
            <a:grp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4888" b="1" dirty="0">
                  <a:solidFill>
                    <a:srgbClr val="FF0000"/>
                  </a:solidFill>
                  <a:latin typeface="微软雅黑" pitchFamily="34" charset="-122"/>
                  <a:ea typeface="微软雅黑" pitchFamily="34" charset="-122"/>
                </a:rPr>
                <a:t>01</a:t>
              </a:r>
              <a:endParaRPr lang="zh-CN" altLang="en-US" sz="4888" b="1" dirty="0">
                <a:solidFill>
                  <a:srgbClr val="FF0000"/>
                </a:solidFill>
                <a:latin typeface="微软雅黑" pitchFamily="34" charset="-122"/>
                <a:ea typeface="微软雅黑" pitchFamily="34" charset="-122"/>
              </a:endParaRPr>
            </a:p>
          </p:txBody>
        </p:sp>
      </p:grpSp>
      <p:grpSp>
        <p:nvGrpSpPr>
          <p:cNvPr id="37" name="组合 56"/>
          <p:cNvGrpSpPr/>
          <p:nvPr/>
        </p:nvGrpSpPr>
        <p:grpSpPr>
          <a:xfrm>
            <a:off x="4065765" y="3286811"/>
            <a:ext cx="1293308" cy="1294033"/>
            <a:chOff x="7670829" y="1968500"/>
            <a:chExt cx="973138" cy="973138"/>
          </a:xfrm>
          <a:solidFill>
            <a:srgbClr val="C00000"/>
          </a:solidFill>
        </p:grpSpPr>
        <p:sp>
          <p:nvSpPr>
            <p:cNvPr id="38"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22" dirty="0">
                <a:solidFill>
                  <a:schemeClr val="bg1"/>
                </a:solidFill>
                <a:latin typeface="微软雅黑" pitchFamily="34" charset="-122"/>
                <a:ea typeface="微软雅黑" pitchFamily="34" charset="-122"/>
              </a:endParaRPr>
            </a:p>
          </p:txBody>
        </p:sp>
        <p:sp>
          <p:nvSpPr>
            <p:cNvPr id="39" name="Text Box 50"/>
            <p:cNvSpPr txBox="1">
              <a:spLocks noChangeArrowheads="1"/>
            </p:cNvSpPr>
            <p:nvPr/>
          </p:nvSpPr>
          <p:spPr bwMode="auto">
            <a:xfrm>
              <a:off x="7822285"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b="1" dirty="0"/>
                <a:t>02</a:t>
              </a:r>
              <a:endParaRPr lang="zh-CN" altLang="en-US" b="1" dirty="0"/>
            </a:p>
          </p:txBody>
        </p:sp>
      </p:grpSp>
      <p:grpSp>
        <p:nvGrpSpPr>
          <p:cNvPr id="40" name="组合 51"/>
          <p:cNvGrpSpPr/>
          <p:nvPr/>
        </p:nvGrpSpPr>
        <p:grpSpPr>
          <a:xfrm>
            <a:off x="6427246" y="3099740"/>
            <a:ext cx="1293830" cy="1294033"/>
            <a:chOff x="3063904" y="4560888"/>
            <a:chExt cx="1032665" cy="1050905"/>
          </a:xfrm>
          <a:solidFill>
            <a:srgbClr val="C00000"/>
          </a:solidFill>
        </p:grpSpPr>
        <p:sp>
          <p:nvSpPr>
            <p:cNvPr id="41" name="Oval 5"/>
            <p:cNvSpPr>
              <a:spLocks noChangeArrowheads="1"/>
            </p:cNvSpPr>
            <p:nvPr/>
          </p:nvSpPr>
          <p:spPr bwMode="auto">
            <a:xfrm>
              <a:off x="3063904" y="4560888"/>
              <a:ext cx="1032665" cy="1050905"/>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22" dirty="0">
                <a:solidFill>
                  <a:schemeClr val="bg1"/>
                </a:solidFill>
                <a:latin typeface="微软雅黑" pitchFamily="34" charset="-122"/>
                <a:ea typeface="微软雅黑" pitchFamily="34" charset="-122"/>
              </a:endParaRPr>
            </a:p>
          </p:txBody>
        </p:sp>
        <p:sp>
          <p:nvSpPr>
            <p:cNvPr id="42" name="Text Box 47"/>
            <p:cNvSpPr txBox="1">
              <a:spLocks noChangeArrowheads="1"/>
            </p:cNvSpPr>
            <p:nvPr/>
          </p:nvSpPr>
          <p:spPr bwMode="auto">
            <a:xfrm>
              <a:off x="3276791" y="4889521"/>
              <a:ext cx="686874" cy="402675"/>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b="1" dirty="0"/>
                <a:t>03</a:t>
              </a:r>
              <a:endParaRPr lang="zh-CN" altLang="en-US" b="1" dirty="0"/>
            </a:p>
          </p:txBody>
        </p:sp>
      </p:grpSp>
      <p:grpSp>
        <p:nvGrpSpPr>
          <p:cNvPr id="43" name="组合 56"/>
          <p:cNvGrpSpPr/>
          <p:nvPr/>
        </p:nvGrpSpPr>
        <p:grpSpPr>
          <a:xfrm>
            <a:off x="8803660" y="3273040"/>
            <a:ext cx="1293308" cy="1294033"/>
            <a:chOff x="7670829" y="1968500"/>
            <a:chExt cx="973138" cy="973138"/>
          </a:xfrm>
          <a:solidFill>
            <a:srgbClr val="C00000"/>
          </a:solidFill>
        </p:grpSpPr>
        <p:sp>
          <p:nvSpPr>
            <p:cNvPr id="44"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22" dirty="0">
                <a:solidFill>
                  <a:schemeClr val="bg1"/>
                </a:solidFill>
                <a:latin typeface="微软雅黑" pitchFamily="34" charset="-122"/>
                <a:ea typeface="微软雅黑" pitchFamily="34" charset="-122"/>
              </a:endParaRPr>
            </a:p>
          </p:txBody>
        </p:sp>
        <p:sp>
          <p:nvSpPr>
            <p:cNvPr id="45" name="Text Box 50"/>
            <p:cNvSpPr txBox="1">
              <a:spLocks noChangeArrowheads="1"/>
            </p:cNvSpPr>
            <p:nvPr/>
          </p:nvSpPr>
          <p:spPr bwMode="auto">
            <a:xfrm>
              <a:off x="7822284"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b="1" dirty="0"/>
                <a:t>04</a:t>
              </a:r>
              <a:endParaRPr lang="zh-CN" altLang="en-US" b="1" dirty="0"/>
            </a:p>
          </p:txBody>
        </p:sp>
      </p:grpSp>
      <p:pic>
        <p:nvPicPr>
          <p:cNvPr id="46" name="图片 45"/>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47" name="图片 46"/>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48" name="图片 47"/>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49"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增强“两学一做”学习教育的主要措施</a:t>
            </a:r>
          </a:p>
        </p:txBody>
      </p:sp>
    </p:spTree>
    <p:extLst>
      <p:ext uri="{BB962C8B-B14F-4D97-AF65-F5344CB8AC3E}">
        <p14:creationId xmlns:p14="http://schemas.microsoft.com/office/powerpoint/2010/main" xmlns="" val="2265554837"/>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2000"/>
                                            <p:tgtEl>
                                              <p:spTgt spid="48"/>
                                            </p:tgtEl>
                                          </p:cBhvr>
                                        </p:animEffect>
                                      </p:childTnLst>
                                    </p:cTn>
                                  </p:par>
                                  <p:par>
                                    <p:cTn id="8" presetID="2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500"/>
                                            <p:tgtEl>
                                              <p:spTgt spid="46"/>
                                            </p:tgtEl>
                                          </p:cBhvr>
                                        </p:animEffect>
                                      </p:childTnLst>
                                    </p:cTn>
                                  </p:par>
                                  <p:par>
                                    <p:cTn id="11" presetID="42"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14:bounceEnd="52000">
                                          <p:cBhvr additive="base">
                                            <p:cTn id="19" dur="500" fill="hold"/>
                                            <p:tgtEl>
                                              <p:spTgt spid="49"/>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500"/>
                                </p:stCondLst>
                                <p:childTnLst>
                                  <p:par>
                                    <p:cTn id="27" presetID="47"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strVal val="#ppt_x"/>
                                              </p:val>
                                            </p:tav>
                                            <p:tav tm="100000">
                                              <p:val>
                                                <p:strVal val="#ppt_x"/>
                                              </p:val>
                                            </p:tav>
                                          </p:tavLst>
                                        </p:anim>
                                        <p:anim calcmode="lin" valueType="num">
                                          <p:cBhvr>
                                            <p:cTn id="31" dur="500" fill="hold"/>
                                            <p:tgtEl>
                                              <p:spTgt spid="34"/>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anim calcmode="lin" valueType="num">
                                          <p:cBhvr>
                                            <p:cTn id="42" dur="500" fill="hold"/>
                                            <p:tgtEl>
                                              <p:spTgt spid="40"/>
                                            </p:tgtEl>
                                            <p:attrNameLst>
                                              <p:attrName>ppt_x</p:attrName>
                                            </p:attrNameLst>
                                          </p:cBhvr>
                                          <p:tavLst>
                                            <p:tav tm="0">
                                              <p:val>
                                                <p:strVal val="#ppt_x"/>
                                              </p:val>
                                            </p:tav>
                                            <p:tav tm="100000">
                                              <p:val>
                                                <p:strVal val="#ppt_x"/>
                                              </p:val>
                                            </p:tav>
                                          </p:tavLst>
                                        </p:anim>
                                        <p:anim calcmode="lin" valueType="num">
                                          <p:cBhvr>
                                            <p:cTn id="43" dur="50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anim calcmode="lin" valueType="num">
                                          <p:cBhvr>
                                            <p:cTn id="48" dur="500" fill="hold"/>
                                            <p:tgtEl>
                                              <p:spTgt spid="43"/>
                                            </p:tgtEl>
                                            <p:attrNameLst>
                                              <p:attrName>ppt_x</p:attrName>
                                            </p:attrNameLst>
                                          </p:cBhvr>
                                          <p:tavLst>
                                            <p:tav tm="0">
                                              <p:val>
                                                <p:strVal val="#ppt_x"/>
                                              </p:val>
                                            </p:tav>
                                            <p:tav tm="100000">
                                              <p:val>
                                                <p:strVal val="#ppt_x"/>
                                              </p:val>
                                            </p:tav>
                                          </p:tavLst>
                                        </p:anim>
                                        <p:anim calcmode="lin" valueType="num">
                                          <p:cBhvr>
                                            <p:cTn id="49" dur="5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7"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anim calcmode="lin" valueType="num">
                                          <p:cBhvr>
                                            <p:cTn id="54" dur="500" fill="hold"/>
                                            <p:tgtEl>
                                              <p:spTgt spid="5"/>
                                            </p:tgtEl>
                                            <p:attrNameLst>
                                              <p:attrName>ppt_x</p:attrName>
                                            </p:attrNameLst>
                                          </p:cBhvr>
                                          <p:tavLst>
                                            <p:tav tm="0">
                                              <p:val>
                                                <p:strVal val="#ppt_x"/>
                                              </p:val>
                                            </p:tav>
                                            <p:tav tm="100000">
                                              <p:val>
                                                <p:strVal val="#ppt_x"/>
                                              </p:val>
                                            </p:tav>
                                          </p:tavLst>
                                        </p:anim>
                                        <p:anim calcmode="lin" valueType="num">
                                          <p:cBhvr>
                                            <p:cTn id="55" dur="500" fill="hold"/>
                                            <p:tgtEl>
                                              <p:spTgt spid="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anim calcmode="lin" valueType="num">
                                          <p:cBhvr>
                                            <p:cTn id="69" dur="500" fill="hold"/>
                                            <p:tgtEl>
                                              <p:spTgt spid="9"/>
                                            </p:tgtEl>
                                            <p:attrNameLst>
                                              <p:attrName>ppt_x</p:attrName>
                                            </p:attrNameLst>
                                          </p:cBhvr>
                                          <p:tavLst>
                                            <p:tav tm="0">
                                              <p:val>
                                                <p:strVal val="#ppt_x"/>
                                              </p:val>
                                            </p:tav>
                                            <p:tav tm="100000">
                                              <p:val>
                                                <p:strVal val="#ppt_x"/>
                                              </p:val>
                                            </p:tav>
                                          </p:tavLst>
                                        </p:anim>
                                        <p:anim calcmode="lin" valueType="num">
                                          <p:cBhvr>
                                            <p:cTn id="70" dur="500" fill="hold"/>
                                            <p:tgtEl>
                                              <p:spTgt spid="9"/>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2" presetClass="entr" presetSubtype="4"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fill="hold"/>
                                            <p:tgtEl>
                                              <p:spTgt spid="8"/>
                                            </p:tgtEl>
                                            <p:attrNameLst>
                                              <p:attrName>ppt_x</p:attrName>
                                            </p:attrNameLst>
                                          </p:cBhvr>
                                          <p:tavLst>
                                            <p:tav tm="0">
                                              <p:val>
                                                <p:strVal val="#ppt_x"/>
                                              </p:val>
                                            </p:tav>
                                            <p:tav tm="100000">
                                              <p:val>
                                                <p:strVal val="#ppt_x"/>
                                              </p:val>
                                            </p:tav>
                                          </p:tavLst>
                                        </p:anim>
                                        <p:anim calcmode="lin" valueType="num">
                                          <p:cBhvr additive="base">
                                            <p:cTn id="75" dur="500" fill="hold"/>
                                            <p:tgtEl>
                                              <p:spTgt spid="8"/>
                                            </p:tgtEl>
                                            <p:attrNameLst>
                                              <p:attrName>ppt_y</p:attrName>
                                            </p:attrNameLst>
                                          </p:cBhvr>
                                          <p:tavLst>
                                            <p:tav tm="0">
                                              <p:val>
                                                <p:strVal val="1+#ppt_h/2"/>
                                              </p:val>
                                            </p:tav>
                                            <p:tav tm="100000">
                                              <p:val>
                                                <p:strVal val="#ppt_y"/>
                                              </p:val>
                                            </p:tav>
                                          </p:tavLst>
                                        </p:anim>
                                      </p:childTnLst>
                                    </p:cTn>
                                  </p:par>
                                </p:childTnLst>
                              </p:cTn>
                            </p:par>
                            <p:par>
                              <p:cTn id="76" fill="hold">
                                <p:stCondLst>
                                  <p:cond delay="3500"/>
                                </p:stCondLst>
                                <p:childTnLst>
                                  <p:par>
                                    <p:cTn id="77" presetID="2" presetClass="entr" presetSubtype="4"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par>
                              <p:cTn id="81" fill="hold">
                                <p:stCondLst>
                                  <p:cond delay="4000"/>
                                </p:stCondLst>
                                <p:childTnLst>
                                  <p:par>
                                    <p:cTn id="82" presetID="2" presetClass="entr" presetSubtype="4"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ppt_x"/>
                                              </p:val>
                                            </p:tav>
                                            <p:tav tm="100000">
                                              <p:val>
                                                <p:strVal val="#ppt_x"/>
                                              </p:val>
                                            </p:tav>
                                          </p:tavLst>
                                        </p:anim>
                                        <p:anim calcmode="lin" valueType="num">
                                          <p:cBhvr additive="base">
                                            <p:cTn id="85" dur="500" fill="hold"/>
                                            <p:tgtEl>
                                              <p:spTgt spid="21"/>
                                            </p:tgtEl>
                                            <p:attrNameLst>
                                              <p:attrName>ppt_y</p:attrName>
                                            </p:attrNameLst>
                                          </p:cBhvr>
                                          <p:tavLst>
                                            <p:tav tm="0">
                                              <p:val>
                                                <p:strVal val="1+#ppt_h/2"/>
                                              </p:val>
                                            </p:tav>
                                            <p:tav tm="100000">
                                              <p:val>
                                                <p:strVal val="#ppt_y"/>
                                              </p:val>
                                            </p:tav>
                                          </p:tavLst>
                                        </p:anim>
                                      </p:childTnLst>
                                    </p:cTn>
                                  </p:par>
                                </p:childTnLst>
                              </p:cTn>
                            </p:par>
                            <p:par>
                              <p:cTn id="86" fill="hold">
                                <p:stCondLst>
                                  <p:cond delay="4500"/>
                                </p:stCondLst>
                                <p:childTnLst>
                                  <p:par>
                                    <p:cTn id="87" presetID="2" presetClass="entr" presetSubtype="4"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additive="base">
                                            <p:cTn id="89" dur="500" fill="hold"/>
                                            <p:tgtEl>
                                              <p:spTgt spid="12"/>
                                            </p:tgtEl>
                                            <p:attrNameLst>
                                              <p:attrName>ppt_x</p:attrName>
                                            </p:attrNameLst>
                                          </p:cBhvr>
                                          <p:tavLst>
                                            <p:tav tm="0">
                                              <p:val>
                                                <p:strVal val="#ppt_x"/>
                                              </p:val>
                                            </p:tav>
                                            <p:tav tm="100000">
                                              <p:val>
                                                <p:strVal val="#ppt_x"/>
                                              </p:val>
                                            </p:tav>
                                          </p:tavLst>
                                        </p:anim>
                                        <p:anim calcmode="lin" valueType="num">
                                          <p:cBhvr additive="base">
                                            <p:cTn id="9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1" grpId="0"/>
          <p:bldP spid="4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2000"/>
                                            <p:tgtEl>
                                              <p:spTgt spid="48"/>
                                            </p:tgtEl>
                                          </p:cBhvr>
                                        </p:animEffect>
                                      </p:childTnLst>
                                    </p:cTn>
                                  </p:par>
                                  <p:par>
                                    <p:cTn id="8" presetID="2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500"/>
                                            <p:tgtEl>
                                              <p:spTgt spid="46"/>
                                            </p:tgtEl>
                                          </p:cBhvr>
                                        </p:animEffect>
                                      </p:childTnLst>
                                    </p:cTn>
                                  </p:par>
                                  <p:par>
                                    <p:cTn id="11" presetID="42"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500"/>
                                </p:stCondLst>
                                <p:childTnLst>
                                  <p:par>
                                    <p:cTn id="27" presetID="47"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strVal val="#ppt_x"/>
                                              </p:val>
                                            </p:tav>
                                            <p:tav tm="100000">
                                              <p:val>
                                                <p:strVal val="#ppt_x"/>
                                              </p:val>
                                            </p:tav>
                                          </p:tavLst>
                                        </p:anim>
                                        <p:anim calcmode="lin" valueType="num">
                                          <p:cBhvr>
                                            <p:cTn id="31" dur="500" fill="hold"/>
                                            <p:tgtEl>
                                              <p:spTgt spid="34"/>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anim calcmode="lin" valueType="num">
                                          <p:cBhvr>
                                            <p:cTn id="42" dur="500" fill="hold"/>
                                            <p:tgtEl>
                                              <p:spTgt spid="40"/>
                                            </p:tgtEl>
                                            <p:attrNameLst>
                                              <p:attrName>ppt_x</p:attrName>
                                            </p:attrNameLst>
                                          </p:cBhvr>
                                          <p:tavLst>
                                            <p:tav tm="0">
                                              <p:val>
                                                <p:strVal val="#ppt_x"/>
                                              </p:val>
                                            </p:tav>
                                            <p:tav tm="100000">
                                              <p:val>
                                                <p:strVal val="#ppt_x"/>
                                              </p:val>
                                            </p:tav>
                                          </p:tavLst>
                                        </p:anim>
                                        <p:anim calcmode="lin" valueType="num">
                                          <p:cBhvr>
                                            <p:cTn id="43" dur="50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anim calcmode="lin" valueType="num">
                                          <p:cBhvr>
                                            <p:cTn id="48" dur="500" fill="hold"/>
                                            <p:tgtEl>
                                              <p:spTgt spid="43"/>
                                            </p:tgtEl>
                                            <p:attrNameLst>
                                              <p:attrName>ppt_x</p:attrName>
                                            </p:attrNameLst>
                                          </p:cBhvr>
                                          <p:tavLst>
                                            <p:tav tm="0">
                                              <p:val>
                                                <p:strVal val="#ppt_x"/>
                                              </p:val>
                                            </p:tav>
                                            <p:tav tm="100000">
                                              <p:val>
                                                <p:strVal val="#ppt_x"/>
                                              </p:val>
                                            </p:tav>
                                          </p:tavLst>
                                        </p:anim>
                                        <p:anim calcmode="lin" valueType="num">
                                          <p:cBhvr>
                                            <p:cTn id="49" dur="5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7"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anim calcmode="lin" valueType="num">
                                          <p:cBhvr>
                                            <p:cTn id="54" dur="500" fill="hold"/>
                                            <p:tgtEl>
                                              <p:spTgt spid="5"/>
                                            </p:tgtEl>
                                            <p:attrNameLst>
                                              <p:attrName>ppt_x</p:attrName>
                                            </p:attrNameLst>
                                          </p:cBhvr>
                                          <p:tavLst>
                                            <p:tav tm="0">
                                              <p:val>
                                                <p:strVal val="#ppt_x"/>
                                              </p:val>
                                            </p:tav>
                                            <p:tav tm="100000">
                                              <p:val>
                                                <p:strVal val="#ppt_x"/>
                                              </p:val>
                                            </p:tav>
                                          </p:tavLst>
                                        </p:anim>
                                        <p:anim calcmode="lin" valueType="num">
                                          <p:cBhvr>
                                            <p:cTn id="55" dur="500" fill="hold"/>
                                            <p:tgtEl>
                                              <p:spTgt spid="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anim calcmode="lin" valueType="num">
                                          <p:cBhvr>
                                            <p:cTn id="69" dur="500" fill="hold"/>
                                            <p:tgtEl>
                                              <p:spTgt spid="9"/>
                                            </p:tgtEl>
                                            <p:attrNameLst>
                                              <p:attrName>ppt_x</p:attrName>
                                            </p:attrNameLst>
                                          </p:cBhvr>
                                          <p:tavLst>
                                            <p:tav tm="0">
                                              <p:val>
                                                <p:strVal val="#ppt_x"/>
                                              </p:val>
                                            </p:tav>
                                            <p:tav tm="100000">
                                              <p:val>
                                                <p:strVal val="#ppt_x"/>
                                              </p:val>
                                            </p:tav>
                                          </p:tavLst>
                                        </p:anim>
                                        <p:anim calcmode="lin" valueType="num">
                                          <p:cBhvr>
                                            <p:cTn id="70" dur="500" fill="hold"/>
                                            <p:tgtEl>
                                              <p:spTgt spid="9"/>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2" presetClass="entr" presetSubtype="4"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fill="hold"/>
                                            <p:tgtEl>
                                              <p:spTgt spid="8"/>
                                            </p:tgtEl>
                                            <p:attrNameLst>
                                              <p:attrName>ppt_x</p:attrName>
                                            </p:attrNameLst>
                                          </p:cBhvr>
                                          <p:tavLst>
                                            <p:tav tm="0">
                                              <p:val>
                                                <p:strVal val="#ppt_x"/>
                                              </p:val>
                                            </p:tav>
                                            <p:tav tm="100000">
                                              <p:val>
                                                <p:strVal val="#ppt_x"/>
                                              </p:val>
                                            </p:tav>
                                          </p:tavLst>
                                        </p:anim>
                                        <p:anim calcmode="lin" valueType="num">
                                          <p:cBhvr additive="base">
                                            <p:cTn id="75" dur="500" fill="hold"/>
                                            <p:tgtEl>
                                              <p:spTgt spid="8"/>
                                            </p:tgtEl>
                                            <p:attrNameLst>
                                              <p:attrName>ppt_y</p:attrName>
                                            </p:attrNameLst>
                                          </p:cBhvr>
                                          <p:tavLst>
                                            <p:tav tm="0">
                                              <p:val>
                                                <p:strVal val="1+#ppt_h/2"/>
                                              </p:val>
                                            </p:tav>
                                            <p:tav tm="100000">
                                              <p:val>
                                                <p:strVal val="#ppt_y"/>
                                              </p:val>
                                            </p:tav>
                                          </p:tavLst>
                                        </p:anim>
                                      </p:childTnLst>
                                    </p:cTn>
                                  </p:par>
                                </p:childTnLst>
                              </p:cTn>
                            </p:par>
                            <p:par>
                              <p:cTn id="76" fill="hold">
                                <p:stCondLst>
                                  <p:cond delay="3500"/>
                                </p:stCondLst>
                                <p:childTnLst>
                                  <p:par>
                                    <p:cTn id="77" presetID="2" presetClass="entr" presetSubtype="4"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par>
                              <p:cTn id="81" fill="hold">
                                <p:stCondLst>
                                  <p:cond delay="4000"/>
                                </p:stCondLst>
                                <p:childTnLst>
                                  <p:par>
                                    <p:cTn id="82" presetID="2" presetClass="entr" presetSubtype="4"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fill="hold"/>
                                            <p:tgtEl>
                                              <p:spTgt spid="21"/>
                                            </p:tgtEl>
                                            <p:attrNameLst>
                                              <p:attrName>ppt_x</p:attrName>
                                            </p:attrNameLst>
                                          </p:cBhvr>
                                          <p:tavLst>
                                            <p:tav tm="0">
                                              <p:val>
                                                <p:strVal val="#ppt_x"/>
                                              </p:val>
                                            </p:tav>
                                            <p:tav tm="100000">
                                              <p:val>
                                                <p:strVal val="#ppt_x"/>
                                              </p:val>
                                            </p:tav>
                                          </p:tavLst>
                                        </p:anim>
                                        <p:anim calcmode="lin" valueType="num">
                                          <p:cBhvr additive="base">
                                            <p:cTn id="85" dur="500" fill="hold"/>
                                            <p:tgtEl>
                                              <p:spTgt spid="21"/>
                                            </p:tgtEl>
                                            <p:attrNameLst>
                                              <p:attrName>ppt_y</p:attrName>
                                            </p:attrNameLst>
                                          </p:cBhvr>
                                          <p:tavLst>
                                            <p:tav tm="0">
                                              <p:val>
                                                <p:strVal val="1+#ppt_h/2"/>
                                              </p:val>
                                            </p:tav>
                                            <p:tav tm="100000">
                                              <p:val>
                                                <p:strVal val="#ppt_y"/>
                                              </p:val>
                                            </p:tav>
                                          </p:tavLst>
                                        </p:anim>
                                      </p:childTnLst>
                                    </p:cTn>
                                  </p:par>
                                </p:childTnLst>
                              </p:cTn>
                            </p:par>
                            <p:par>
                              <p:cTn id="86" fill="hold">
                                <p:stCondLst>
                                  <p:cond delay="4500"/>
                                </p:stCondLst>
                                <p:childTnLst>
                                  <p:par>
                                    <p:cTn id="87" presetID="2" presetClass="entr" presetSubtype="4"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additive="base">
                                            <p:cTn id="89" dur="500" fill="hold"/>
                                            <p:tgtEl>
                                              <p:spTgt spid="12"/>
                                            </p:tgtEl>
                                            <p:attrNameLst>
                                              <p:attrName>ppt_x</p:attrName>
                                            </p:attrNameLst>
                                          </p:cBhvr>
                                          <p:tavLst>
                                            <p:tav tm="0">
                                              <p:val>
                                                <p:strVal val="#ppt_x"/>
                                              </p:val>
                                            </p:tav>
                                            <p:tav tm="100000">
                                              <p:val>
                                                <p:strVal val="#ppt_x"/>
                                              </p:val>
                                            </p:tav>
                                          </p:tavLst>
                                        </p:anim>
                                        <p:anim calcmode="lin" valueType="num">
                                          <p:cBhvr additive="base">
                                            <p:cTn id="9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1" grpId="0"/>
          <p:bldP spid="4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sp>
        <p:nvSpPr>
          <p:cNvPr id="9" name="流程图: 延期 8"/>
          <p:cNvSpPr/>
          <p:nvPr/>
        </p:nvSpPr>
        <p:spPr>
          <a:xfrm>
            <a:off x="-31639" y="2447078"/>
            <a:ext cx="3872295" cy="211342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44" dirty="0">
                <a:solidFill>
                  <a:schemeClr val="bg1"/>
                </a:solidFill>
                <a:latin typeface="微软雅黑" pitchFamily="34" charset="-122"/>
                <a:ea typeface="微软雅黑" pitchFamily="34" charset="-122"/>
              </a:rPr>
              <a:t>前言</a:t>
            </a:r>
          </a:p>
        </p:txBody>
      </p:sp>
      <p:sp>
        <p:nvSpPr>
          <p:cNvPr id="18" name="圆角矩形 17"/>
          <p:cNvSpPr/>
          <p:nvPr/>
        </p:nvSpPr>
        <p:spPr>
          <a:xfrm>
            <a:off x="3280625" y="800293"/>
            <a:ext cx="8560479" cy="5280296"/>
          </a:xfrm>
          <a:prstGeom prst="roundRect">
            <a:avLst>
              <a:gd name="adj" fmla="val 10990"/>
            </a:avLst>
          </a:prstGeom>
          <a:solidFill>
            <a:schemeClr val="bg1"/>
          </a:solidFill>
          <a:ln>
            <a:solidFill>
              <a:srgbClr val="C0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866" tIns="59432" rIns="118866" bIns="59432" rtlCol="0" anchor="ctr"/>
          <a:lstStyle/>
          <a:p>
            <a:pPr algn="ctr" defTabSz="1390663"/>
            <a:endParaRPr lang="zh-CN" altLang="en-US" sz="4111">
              <a:solidFill>
                <a:schemeClr val="bg1"/>
              </a:solidFill>
              <a:latin typeface="微软雅黑" pitchFamily="34" charset="-122"/>
              <a:ea typeface="微软雅黑" pitchFamily="34" charset="-122"/>
            </a:endParaRPr>
          </a:p>
        </p:txBody>
      </p:sp>
      <p:sp>
        <p:nvSpPr>
          <p:cNvPr id="29" name="TextBox 28"/>
          <p:cNvSpPr txBox="1"/>
          <p:nvPr/>
        </p:nvSpPr>
        <p:spPr>
          <a:xfrm>
            <a:off x="3520639" y="1318567"/>
            <a:ext cx="8184880" cy="4441863"/>
          </a:xfrm>
          <a:prstGeom prst="rect">
            <a:avLst/>
          </a:prstGeom>
          <a:noFill/>
        </p:spPr>
        <p:txBody>
          <a:bodyPr wrap="square" lIns="133039" tIns="66519" rIns="133039" bIns="66519" rtlCol="0">
            <a:spAutoFit/>
          </a:bodyPr>
          <a:lstStyle/>
          <a:p>
            <a:pPr defTabSz="1015594" fontAlgn="base">
              <a:lnSpc>
                <a:spcPct val="150000"/>
              </a:lnSpc>
              <a:spcBef>
                <a:spcPct val="0"/>
              </a:spcBef>
              <a:spcAft>
                <a:spcPct val="0"/>
              </a:spcAft>
            </a:pPr>
            <a:r>
              <a:rPr lang="zh-CN" altLang="en-US" sz="2444" dirty="0">
                <a:solidFill>
                  <a:schemeClr val="bg2">
                    <a:lumMod val="10000"/>
                  </a:schemeClr>
                </a:solidFill>
                <a:latin typeface="微软雅黑" pitchFamily="34" charset="-122"/>
                <a:ea typeface="微软雅黑" pitchFamily="34" charset="-122"/>
              </a:rPr>
              <a:t>       </a:t>
            </a:r>
            <a:r>
              <a:rPr lang="en-US" altLang="zh-CN" sz="2666" b="1" dirty="0" smtClean="0">
                <a:solidFill>
                  <a:srgbClr val="FF0000"/>
                </a:solidFill>
                <a:latin typeface="微软雅黑" pitchFamily="34" charset="-122"/>
                <a:ea typeface="微软雅黑" pitchFamily="34" charset="-122"/>
              </a:rPr>
              <a:t>201X</a:t>
            </a:r>
            <a:r>
              <a:rPr lang="zh-CN" altLang="en-US" sz="2666" b="1" dirty="0" smtClean="0">
                <a:solidFill>
                  <a:srgbClr val="FF0000"/>
                </a:solidFill>
                <a:latin typeface="微软雅黑" pitchFamily="34" charset="-122"/>
                <a:ea typeface="微软雅黑" pitchFamily="34" charset="-122"/>
              </a:rPr>
              <a:t>年</a:t>
            </a:r>
            <a:r>
              <a:rPr lang="en-US" altLang="zh-CN" sz="2666" b="1" dirty="0" smtClean="0">
                <a:solidFill>
                  <a:srgbClr val="FF0000"/>
                </a:solidFill>
                <a:latin typeface="微软雅黑" pitchFamily="34" charset="-122"/>
                <a:ea typeface="微软雅黑" pitchFamily="34" charset="-122"/>
              </a:rPr>
              <a:t>X</a:t>
            </a:r>
            <a:r>
              <a:rPr lang="zh-CN" altLang="en-US" sz="2666" b="1" dirty="0" smtClean="0">
                <a:solidFill>
                  <a:srgbClr val="FF0000"/>
                </a:solidFill>
                <a:latin typeface="微软雅黑" pitchFamily="34" charset="-122"/>
                <a:ea typeface="微软雅黑" pitchFamily="34" charset="-122"/>
              </a:rPr>
              <a:t>月</a:t>
            </a:r>
            <a:r>
              <a:rPr lang="zh-CN" altLang="en-US" sz="2666" b="1" dirty="0">
                <a:solidFill>
                  <a:srgbClr val="FF0000"/>
                </a:solidFill>
                <a:latin typeface="微软雅黑" pitchFamily="34" charset="-122"/>
                <a:ea typeface="微软雅黑" pitchFamily="34" charset="-122"/>
              </a:rPr>
              <a:t>，中共中央办公厅印发了</a:t>
            </a:r>
            <a:r>
              <a:rPr lang="en-US" altLang="zh-CN" sz="2666" b="1" dirty="0">
                <a:solidFill>
                  <a:srgbClr val="FF0000"/>
                </a:solidFill>
                <a:latin typeface="微软雅黑" pitchFamily="34" charset="-122"/>
                <a:ea typeface="微软雅黑" pitchFamily="34" charset="-122"/>
              </a:rPr>
              <a:t>《</a:t>
            </a:r>
            <a:r>
              <a:rPr lang="zh-CN" altLang="en-US" sz="2666" b="1" dirty="0">
                <a:solidFill>
                  <a:srgbClr val="FF0000"/>
                </a:solidFill>
                <a:latin typeface="微软雅黑" pitchFamily="34" charset="-122"/>
                <a:ea typeface="微软雅黑" pitchFamily="34" charset="-122"/>
              </a:rPr>
              <a:t>关于在全体党员中开展“学党章党规、学系列讲话，做合格党员”学习教育方案</a:t>
            </a:r>
            <a:r>
              <a:rPr lang="en-US" altLang="zh-CN" sz="2666" b="1" dirty="0">
                <a:solidFill>
                  <a:srgbClr val="FF0000"/>
                </a:solidFill>
                <a:latin typeface="微软雅黑" pitchFamily="34" charset="-122"/>
                <a:ea typeface="微软雅黑" pitchFamily="34" charset="-122"/>
              </a:rPr>
              <a:t>》</a:t>
            </a:r>
            <a:r>
              <a:rPr lang="zh-CN" altLang="en-US" sz="2666" b="1" dirty="0">
                <a:solidFill>
                  <a:srgbClr val="FF0000"/>
                </a:solidFill>
                <a:latin typeface="微软雅黑" pitchFamily="34" charset="-122"/>
                <a:ea typeface="微软雅黑" pitchFamily="34" charset="-122"/>
              </a:rPr>
              <a:t>，并发出通知，要求各地区各部门认真贯彻执行。开展“两学一做”学习教育，是面向全体党员深化党内教育的重要实践，是推动党内教育从“关键少数”向广大党员拓展、从集中性教育向经常性教育延伸的重要举措。</a:t>
            </a:r>
          </a:p>
        </p:txBody>
      </p:sp>
      <p:pic>
        <p:nvPicPr>
          <p:cNvPr id="8" name="图片 7"/>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8800934" y="-550193"/>
            <a:ext cx="3582243" cy="1990523"/>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spTree>
    <p:extLst>
      <p:ext uri="{BB962C8B-B14F-4D97-AF65-F5344CB8AC3E}">
        <p14:creationId xmlns:p14="http://schemas.microsoft.com/office/powerpoint/2010/main" xmlns="" val="2437273821"/>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500"/>
                                        <p:tgtEl>
                                          <p:spTgt spid="18"/>
                                        </p:tgtEl>
                                      </p:cBhvr>
                                    </p:animEffect>
                                  </p:childTnLst>
                                </p:cTn>
                              </p:par>
                            </p:childTnLst>
                          </p:cTn>
                        </p:par>
                        <p:par>
                          <p:cTn id="17" fill="hold">
                            <p:stCondLst>
                              <p:cond delay="500"/>
                            </p:stCondLst>
                            <p:childTnLst>
                              <p:par>
                                <p:cTn id="18" presetID="42" presetClass="entr" presetSubtype="0" fill="hold" grpId="0" nodeType="afterEffect">
                                  <p:stCondLst>
                                    <p:cond delay="0"/>
                                  </p:stCondLst>
                                  <p:iterate type="lt">
                                    <p:tmPct val="10000"/>
                                  </p:iterate>
                                  <p:childTnLst>
                                    <p:set>
                                      <p:cBhvr>
                                        <p:cTn id="19" dur="1" fill="hold">
                                          <p:stCondLst>
                                            <p:cond delay="0"/>
                                          </p:stCondLst>
                                        </p:cTn>
                                        <p:tgtEl>
                                          <p:spTgt spid="29"/>
                                        </p:tgtEl>
                                        <p:attrNameLst>
                                          <p:attrName>style.visibility</p:attrName>
                                        </p:attrNameLst>
                                      </p:cBhvr>
                                      <p:to>
                                        <p:strVal val="visible"/>
                                      </p:to>
                                    </p:set>
                                    <p:animEffect transition="in" filter="fade">
                                      <p:cBhvr>
                                        <p:cTn id="20" dur="300"/>
                                        <p:tgtEl>
                                          <p:spTgt spid="29"/>
                                        </p:tgtEl>
                                      </p:cBhvr>
                                    </p:animEffect>
                                    <p:anim calcmode="lin" valueType="num">
                                      <p:cBhvr>
                                        <p:cTn id="21" dur="300" fill="hold"/>
                                        <p:tgtEl>
                                          <p:spTgt spid="29"/>
                                        </p:tgtEl>
                                        <p:attrNameLst>
                                          <p:attrName>ppt_x</p:attrName>
                                        </p:attrNameLst>
                                      </p:cBhvr>
                                      <p:tavLst>
                                        <p:tav tm="0">
                                          <p:val>
                                            <p:strVal val="#ppt_x"/>
                                          </p:val>
                                        </p:tav>
                                        <p:tav tm="100000">
                                          <p:val>
                                            <p:strVal val="#ppt_x"/>
                                          </p:val>
                                        </p:tav>
                                      </p:tavLst>
                                    </p:anim>
                                    <p:anim calcmode="lin" valueType="num">
                                      <p:cBhvr>
                                        <p:cTn id="22" dur="300" fill="hold"/>
                                        <p:tgtEl>
                                          <p:spTgt spid="29"/>
                                        </p:tgtEl>
                                        <p:attrNameLst>
                                          <p:attrName>ppt_y</p:attrName>
                                        </p:attrNameLst>
                                      </p:cBhvr>
                                      <p:tavLst>
                                        <p:tav tm="0">
                                          <p:val>
                                            <p:strVal val="#ppt_y+.1"/>
                                          </p:val>
                                        </p:tav>
                                        <p:tav tm="100000">
                                          <p:val>
                                            <p:strVal val="#ppt_y"/>
                                          </p:val>
                                        </p:tav>
                                      </p:tavLst>
                                    </p:anim>
                                  </p:childTnLst>
                                </p:cTn>
                              </p:par>
                              <p:par>
                                <p:cTn id="23" presetID="18" presetClass="entr" presetSubtype="3"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upRight)">
                                      <p:cBhvr>
                                        <p:cTn id="25" dur="500"/>
                                        <p:tgtEl>
                                          <p:spTgt spid="8"/>
                                        </p:tgtEl>
                                      </p:cBhvr>
                                    </p:animEffect>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31639" y="2447078"/>
            <a:ext cx="3872295" cy="211342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44" dirty="0">
                <a:solidFill>
                  <a:schemeClr val="bg1"/>
                </a:solidFill>
                <a:latin typeface="微软雅黑" pitchFamily="34" charset="-122"/>
                <a:ea typeface="微软雅黑" pitchFamily="34" charset="-122"/>
              </a:rPr>
              <a:t>章节</a:t>
            </a:r>
          </a:p>
        </p:txBody>
      </p:sp>
      <p:sp>
        <p:nvSpPr>
          <p:cNvPr id="11" name="椭圆 10"/>
          <p:cNvSpPr/>
          <p:nvPr/>
        </p:nvSpPr>
        <p:spPr>
          <a:xfrm>
            <a:off x="2720594" y="3023764"/>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方正超粗黑_GBK" panose="03000509000000000000" pitchFamily="65" charset="-122"/>
                <a:ea typeface="方正超粗黑_GBK" panose="03000509000000000000" pitchFamily="65" charset="-122"/>
              </a:rPr>
              <a:t>5</a:t>
            </a:r>
            <a:endParaRPr lang="zh-CN" altLang="en-US" sz="3555"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2081198" y="230947"/>
            <a:ext cx="719960"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30" name="Line 34"/>
          <p:cNvSpPr>
            <a:spLocks noChangeShapeType="1"/>
          </p:cNvSpPr>
          <p:nvPr/>
        </p:nvSpPr>
        <p:spPr bwMode="auto">
          <a:xfrm>
            <a:off x="11881209" y="400271"/>
            <a:ext cx="919949"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3200624" y="960305"/>
            <a:ext cx="8283542" cy="4602865"/>
          </a:xfrm>
          <a:prstGeom prst="rect">
            <a:avLst/>
          </a:prstGeom>
        </p:spPr>
      </p:pic>
      <p:sp>
        <p:nvSpPr>
          <p:cNvPr id="2" name="矩形 1"/>
          <p:cNvSpPr/>
          <p:nvPr/>
        </p:nvSpPr>
        <p:spPr>
          <a:xfrm>
            <a:off x="4865440" y="3321197"/>
            <a:ext cx="5900224" cy="776238"/>
          </a:xfrm>
          <a:prstGeom prst="rect">
            <a:avLst/>
          </a:prstGeom>
        </p:spPr>
        <p:txBody>
          <a:bodyPr wrap="square">
            <a:spAutoFit/>
          </a:bodyPr>
          <a:lstStyle/>
          <a:p>
            <a:r>
              <a:rPr lang="zh-CN" altLang="en-US" sz="4444" b="1" dirty="0">
                <a:solidFill>
                  <a:schemeClr val="bg1"/>
                </a:solidFill>
                <a:latin typeface="微软雅黑" panose="020B0503020204020204" pitchFamily="34" charset="-122"/>
                <a:ea typeface="微软雅黑" panose="020B0503020204020204" pitchFamily="34" charset="-122"/>
              </a:rPr>
              <a:t>学习教育的组织领导</a:t>
            </a:r>
          </a:p>
        </p:txBody>
      </p:sp>
    </p:spTree>
    <p:extLst>
      <p:ext uri="{BB962C8B-B14F-4D97-AF65-F5344CB8AC3E}">
        <p14:creationId xmlns:p14="http://schemas.microsoft.com/office/powerpoint/2010/main" xmlns="" val="4248203453"/>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992894" y="2611373"/>
            <a:ext cx="3364471" cy="3364622"/>
            <a:chOff x="3868719" y="1776670"/>
            <a:chExt cx="2628619" cy="2628031"/>
          </a:xfrm>
          <a:solidFill>
            <a:schemeClr val="accent6">
              <a:lumMod val="50000"/>
            </a:schemeClr>
          </a:solidFill>
        </p:grpSpPr>
        <p:sp>
          <p:nvSpPr>
            <p:cNvPr id="6"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6" dirty="0">
                <a:solidFill>
                  <a:schemeClr val="bg1"/>
                </a:solidFill>
                <a:latin typeface="微软雅黑" pitchFamily="34" charset="-122"/>
                <a:ea typeface="微软雅黑" pitchFamily="34" charset="-122"/>
              </a:endParaRPr>
            </a:p>
          </p:txBody>
        </p:sp>
        <p:sp>
          <p:nvSpPr>
            <p:cNvPr id="7" name="Oval 5"/>
            <p:cNvSpPr>
              <a:spLocks noChangeArrowheads="1"/>
            </p:cNvSpPr>
            <p:nvPr/>
          </p:nvSpPr>
          <p:spPr bwMode="auto">
            <a:xfrm>
              <a:off x="4274765" y="2177285"/>
              <a:ext cx="1821868" cy="1826802"/>
            </a:xfrm>
            <a:prstGeom prst="ellipse">
              <a:avLst/>
            </a:prstGeom>
            <a:solidFill>
              <a:schemeClr val="bg1"/>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rgbClr val="760000"/>
                  </a:solidFill>
                  <a:latin typeface="微软雅黑" pitchFamily="34" charset="-122"/>
                  <a:ea typeface="微软雅黑" pitchFamily="34" charset="-122"/>
                </a:rPr>
                <a:t>第二层</a:t>
              </a:r>
              <a:endParaRPr lang="en-US" sz="2666" b="1" dirty="0">
                <a:solidFill>
                  <a:srgbClr val="760000"/>
                </a:solidFill>
                <a:latin typeface="微软雅黑" pitchFamily="34" charset="-122"/>
                <a:ea typeface="微软雅黑" pitchFamily="34" charset="-122"/>
              </a:endParaRPr>
            </a:p>
          </p:txBody>
        </p:sp>
      </p:grpSp>
      <p:grpSp>
        <p:nvGrpSpPr>
          <p:cNvPr id="8" name="组合 7"/>
          <p:cNvGrpSpPr/>
          <p:nvPr/>
        </p:nvGrpSpPr>
        <p:grpSpPr>
          <a:xfrm>
            <a:off x="6954771" y="1994365"/>
            <a:ext cx="2291581" cy="2291686"/>
            <a:chOff x="6012485" y="1170407"/>
            <a:chExt cx="1487948" cy="1487615"/>
          </a:xfrm>
        </p:grpSpPr>
        <p:sp>
          <p:nvSpPr>
            <p:cNvPr id="9"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FCA304"/>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169709" fontAlgn="base">
                <a:lnSpc>
                  <a:spcPct val="120000"/>
                </a:lnSpc>
                <a:spcBef>
                  <a:spcPts val="768"/>
                </a:spcBef>
                <a:spcAft>
                  <a:spcPts val="768"/>
                </a:spcAft>
                <a:defRPr/>
              </a:pPr>
              <a:endParaRPr lang="en-US" sz="3555" kern="0" dirty="0">
                <a:solidFill>
                  <a:srgbClr val="C00000"/>
                </a:solidFill>
                <a:latin typeface="微软雅黑" pitchFamily="34" charset="-122"/>
                <a:ea typeface="微软雅黑" pitchFamily="34" charset="-122"/>
              </a:endParaRPr>
            </a:p>
          </p:txBody>
        </p:sp>
        <p:sp>
          <p:nvSpPr>
            <p:cNvPr id="10"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kern="0" dirty="0">
                  <a:latin typeface="微软雅黑" pitchFamily="34" charset="-122"/>
                  <a:ea typeface="微软雅黑" pitchFamily="34" charset="-122"/>
                </a:rPr>
                <a:t>第三层</a:t>
              </a:r>
              <a:endParaRPr lang="en-US" altLang="zh-CN" sz="2000" b="1" kern="0" dirty="0">
                <a:latin typeface="微软雅黑" pitchFamily="34" charset="-122"/>
                <a:ea typeface="微软雅黑" pitchFamily="34" charset="-122"/>
              </a:endParaRPr>
            </a:p>
          </p:txBody>
        </p:sp>
      </p:grpSp>
      <p:grpSp>
        <p:nvGrpSpPr>
          <p:cNvPr id="11" name="组合 10"/>
          <p:cNvGrpSpPr/>
          <p:nvPr/>
        </p:nvGrpSpPr>
        <p:grpSpPr>
          <a:xfrm>
            <a:off x="1520527" y="2337389"/>
            <a:ext cx="2656700" cy="2663658"/>
            <a:chOff x="2057536" y="1194444"/>
            <a:chExt cx="2075647" cy="2080525"/>
          </a:xfrm>
        </p:grpSpPr>
        <p:sp>
          <p:nvSpPr>
            <p:cNvPr id="12"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CA304"/>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169709" fontAlgn="base">
                <a:lnSpc>
                  <a:spcPct val="120000"/>
                </a:lnSpc>
                <a:spcBef>
                  <a:spcPts val="768"/>
                </a:spcBef>
                <a:spcAft>
                  <a:spcPts val="768"/>
                </a:spcAft>
                <a:defRPr/>
              </a:pPr>
              <a:endParaRPr lang="en-US" sz="3555" kern="0" dirty="0">
                <a:solidFill>
                  <a:srgbClr val="C00000"/>
                </a:solidFill>
                <a:latin typeface="微软雅黑" pitchFamily="34" charset="-122"/>
                <a:ea typeface="微软雅黑" pitchFamily="34" charset="-122"/>
              </a:endParaRPr>
            </a:p>
          </p:txBody>
        </p:sp>
        <p:sp>
          <p:nvSpPr>
            <p:cNvPr id="13"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169709">
                <a:defRPr/>
              </a:pPr>
              <a:r>
                <a:rPr lang="zh-CN" altLang="en-US" sz="2666" b="1" kern="0" dirty="0">
                  <a:latin typeface="微软雅黑" pitchFamily="34" charset="-122"/>
                  <a:ea typeface="微软雅黑" pitchFamily="34" charset="-122"/>
                </a:rPr>
                <a:t>第一层</a:t>
              </a:r>
              <a:endParaRPr lang="en-US" sz="2666" b="1" kern="0" dirty="0">
                <a:latin typeface="微软雅黑" pitchFamily="34" charset="-122"/>
                <a:ea typeface="微软雅黑" pitchFamily="34" charset="-122"/>
              </a:endParaRPr>
            </a:p>
          </p:txBody>
        </p:sp>
      </p:grpSp>
      <p:sp>
        <p:nvSpPr>
          <p:cNvPr id="14" name="Freeform 10"/>
          <p:cNvSpPr>
            <a:spLocks/>
          </p:cNvSpPr>
          <p:nvPr/>
        </p:nvSpPr>
        <p:spPr bwMode="auto">
          <a:xfrm>
            <a:off x="2293759" y="5972173"/>
            <a:ext cx="6301542" cy="434254"/>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FCA304"/>
          </a:solidFill>
          <a:ln w="9525" cap="rnd">
            <a:solidFill>
              <a:srgbClr val="E6E6E6"/>
            </a:solidFill>
            <a:prstDash val="solid"/>
            <a:round/>
            <a:headEnd/>
            <a:tailEnd/>
          </a:ln>
          <a:extLst/>
        </p:spPr>
        <p:txBody>
          <a:bodyPr vert="eaVert" lIns="116975" tIns="58488" rIns="116975" bIns="5848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69709" fontAlgn="base">
              <a:spcBef>
                <a:spcPct val="0"/>
              </a:spcBef>
              <a:spcAft>
                <a:spcPct val="0"/>
              </a:spcAft>
              <a:defRPr/>
            </a:pPr>
            <a:endParaRPr lang="en-US" sz="1889" kern="0" dirty="0">
              <a:solidFill>
                <a:srgbClr val="C00000"/>
              </a:solidFill>
              <a:latin typeface="微软雅黑" pitchFamily="34" charset="-122"/>
              <a:ea typeface="微软雅黑" pitchFamily="34" charset="-122"/>
            </a:endParaRPr>
          </a:p>
        </p:txBody>
      </p:sp>
      <p:sp>
        <p:nvSpPr>
          <p:cNvPr id="15" name="TextBox 53"/>
          <p:cNvSpPr txBox="1">
            <a:spLocks noChangeArrowheads="1"/>
          </p:cNvSpPr>
          <p:nvPr/>
        </p:nvSpPr>
        <p:spPr bwMode="auto">
          <a:xfrm>
            <a:off x="1741148" y="854145"/>
            <a:ext cx="2212038" cy="1571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16975" tIns="58488" rIns="116975" bIns="5848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169709" fontAlgn="base">
              <a:spcBef>
                <a:spcPct val="0"/>
              </a:spcBef>
              <a:spcAft>
                <a:spcPct val="0"/>
              </a:spcAft>
              <a:defRPr/>
            </a:pPr>
            <a:r>
              <a:rPr lang="zh-CN" altLang="en-US" sz="1889" b="1" kern="0" dirty="0">
                <a:latin typeface="微软雅黑" pitchFamily="34" charset="-122"/>
                <a:ea typeface="微软雅黑" pitchFamily="34" charset="-122"/>
                <a:cs typeface="宋体" pitchFamily="2" charset="-122"/>
              </a:rPr>
              <a:t>省（自治区、直辖市）和部门（系统）党委（党组）要结合实际作出部署安排，加强具体指导。</a:t>
            </a:r>
          </a:p>
        </p:txBody>
      </p:sp>
      <p:sp>
        <p:nvSpPr>
          <p:cNvPr id="16" name="TextBox 53"/>
          <p:cNvSpPr txBox="1">
            <a:spLocks noChangeArrowheads="1"/>
          </p:cNvSpPr>
          <p:nvPr/>
        </p:nvSpPr>
        <p:spPr bwMode="auto">
          <a:xfrm>
            <a:off x="4471716" y="1115405"/>
            <a:ext cx="2212038" cy="1486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16975" tIns="58488" rIns="116975" bIns="5848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778" dirty="0">
                <a:latin typeface="微软雅黑" pitchFamily="34" charset="-122"/>
                <a:ea typeface="微软雅黑" pitchFamily="34" charset="-122"/>
              </a:rPr>
              <a:t>县级党委要发挥关键作用，制定具体实施方案，保障工作力量，加强督促指导把关。</a:t>
            </a:r>
          </a:p>
        </p:txBody>
      </p:sp>
      <p:sp>
        <p:nvSpPr>
          <p:cNvPr id="17" name="TextBox 53"/>
          <p:cNvSpPr txBox="1">
            <a:spLocks noChangeArrowheads="1"/>
          </p:cNvSpPr>
          <p:nvPr/>
        </p:nvSpPr>
        <p:spPr bwMode="auto">
          <a:xfrm>
            <a:off x="8278611" y="5268240"/>
            <a:ext cx="3722505" cy="12125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16975" tIns="58488" rIns="116975" bIns="5848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778" dirty="0">
                <a:latin typeface="微软雅黑" pitchFamily="34" charset="-122"/>
                <a:ea typeface="微软雅黑" pitchFamily="34" charset="-122"/>
              </a:rPr>
              <a:t>各级党组织书记要承担起主体责任，不仅要管好干部、带好班子，还要管好党员、带好队伍，层层传导压力，从严从实抓好学习教育。</a:t>
            </a:r>
          </a:p>
        </p:txBody>
      </p:sp>
      <p:grpSp>
        <p:nvGrpSpPr>
          <p:cNvPr id="19" name="组合 18"/>
          <p:cNvGrpSpPr/>
          <p:nvPr/>
        </p:nvGrpSpPr>
        <p:grpSpPr>
          <a:xfrm>
            <a:off x="8877686" y="3174781"/>
            <a:ext cx="2119813" cy="2125366"/>
            <a:chOff x="2057536" y="1194444"/>
            <a:chExt cx="2075647" cy="2080525"/>
          </a:xfrm>
          <a:solidFill>
            <a:schemeClr val="accent6">
              <a:lumMod val="50000"/>
            </a:schemeClr>
          </a:solidFill>
        </p:grpSpPr>
        <p:sp>
          <p:nvSpPr>
            <p:cNvPr id="2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dirty="0">
                <a:solidFill>
                  <a:schemeClr val="bg1"/>
                </a:solidFill>
                <a:latin typeface="微软雅黑" pitchFamily="34" charset="-122"/>
                <a:ea typeface="微软雅黑" pitchFamily="34" charset="-122"/>
              </a:endParaRPr>
            </a:p>
          </p:txBody>
        </p:sp>
        <p:sp>
          <p:nvSpPr>
            <p:cNvPr id="21" name="Oval 9"/>
            <p:cNvSpPr>
              <a:spLocks noChangeArrowheads="1"/>
            </p:cNvSpPr>
            <p:nvPr/>
          </p:nvSpPr>
          <p:spPr bwMode="auto">
            <a:xfrm>
              <a:off x="2404813" y="1544314"/>
              <a:ext cx="1378422" cy="1378114"/>
            </a:xfrm>
            <a:prstGeom prst="ellipse">
              <a:avLst/>
            </a:prstGeom>
            <a:solidFill>
              <a:schemeClr val="bg1"/>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78" b="1" dirty="0">
                  <a:solidFill>
                    <a:srgbClr val="760000"/>
                  </a:solidFill>
                  <a:latin typeface="微软雅黑" pitchFamily="34" charset="-122"/>
                  <a:ea typeface="微软雅黑" pitchFamily="34" charset="-122"/>
                </a:rPr>
                <a:t>第四层</a:t>
              </a:r>
              <a:endParaRPr lang="en-US" sz="1778" b="1" dirty="0">
                <a:solidFill>
                  <a:srgbClr val="760000"/>
                </a:solidFill>
                <a:latin typeface="微软雅黑" pitchFamily="34" charset="-122"/>
                <a:ea typeface="微软雅黑" pitchFamily="34" charset="-122"/>
              </a:endParaRPr>
            </a:p>
          </p:txBody>
        </p:sp>
      </p:grpSp>
      <p:sp>
        <p:nvSpPr>
          <p:cNvPr id="22" name="TextBox 53"/>
          <p:cNvSpPr txBox="1">
            <a:spLocks noChangeArrowheads="1"/>
          </p:cNvSpPr>
          <p:nvPr/>
        </p:nvSpPr>
        <p:spPr bwMode="auto">
          <a:xfrm>
            <a:off x="6954762" y="854685"/>
            <a:ext cx="3950570" cy="12125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16975" tIns="58488" rIns="116975" bIns="5848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778" dirty="0">
                <a:latin typeface="微软雅黑" pitchFamily="34" charset="-122"/>
                <a:ea typeface="微软雅黑" pitchFamily="34" charset="-122"/>
              </a:rPr>
              <a:t>基层党委要对所辖党支部进行全覆盖、全过程的现场指导，帮助党支部制定学习教育计划，派员参加党支部各项活动。</a:t>
            </a:r>
          </a:p>
        </p:txBody>
      </p:sp>
      <p:pic>
        <p:nvPicPr>
          <p:cNvPr id="23" name="图片 22"/>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28"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学习教育要层层落实责任</a:t>
            </a:r>
          </a:p>
        </p:txBody>
      </p:sp>
    </p:spTree>
    <p:extLst>
      <p:ext uri="{BB962C8B-B14F-4D97-AF65-F5344CB8AC3E}">
        <p14:creationId xmlns:p14="http://schemas.microsoft.com/office/powerpoint/2010/main" xmlns="" val="2036081166"/>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52000">
                                          <p:cBhvr additive="base">
                                            <p:cTn id="19" dur="500" fill="hold"/>
                                            <p:tgtEl>
                                              <p:spTgt spid="28"/>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4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6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nodeType="withEffect">
                                      <p:stCondLst>
                                        <p:cond delay="10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4000"/>
                                </p:stCondLst>
                                <p:childTnLst>
                                  <p:par>
                                    <p:cTn id="35" presetID="1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4500"/>
                                </p:stCondLst>
                                <p:childTnLst>
                                  <p:par>
                                    <p:cTn id="40" presetID="8" presetClass="emph" presetSubtype="0" fill="hold" nodeType="afterEffect">
                                      <p:stCondLst>
                                        <p:cond delay="0"/>
                                      </p:stCondLst>
                                      <p:childTnLst>
                                        <p:animRot by="21600000">
                                          <p:cBhvr>
                                            <p:cTn id="41" dur="2000" fill="hold"/>
                                            <p:tgtEl>
                                              <p:spTgt spid="5"/>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11"/>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8"/>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19"/>
                                            </p:tgtEl>
                                            <p:attrNameLst>
                                              <p:attrName>r</p:attrName>
                                            </p:attrNameLst>
                                          </p:cBhvr>
                                        </p:animRot>
                                      </p:childTnLst>
                                    </p:cTn>
                                  </p:par>
                                  <p:par>
                                    <p:cTn id="48" presetID="42" presetClass="entr" presetSubtype="0" fill="hold" grpId="0" nodeType="withEffect">
                                      <p:stCondLst>
                                        <p:cond delay="6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anim calcmode="lin" valueType="num">
                                          <p:cBhvr>
                                            <p:cTn id="51" dur="500" fill="hold"/>
                                            <p:tgtEl>
                                              <p:spTgt spid="15"/>
                                            </p:tgtEl>
                                            <p:attrNameLst>
                                              <p:attrName>ppt_x</p:attrName>
                                            </p:attrNameLst>
                                          </p:cBhvr>
                                          <p:tavLst>
                                            <p:tav tm="0">
                                              <p:val>
                                                <p:strVal val="#ppt_x"/>
                                              </p:val>
                                            </p:tav>
                                            <p:tav tm="100000">
                                              <p:val>
                                                <p:strVal val="#ppt_x"/>
                                              </p:val>
                                            </p:tav>
                                          </p:tavLst>
                                        </p:anim>
                                        <p:anim calcmode="lin" valueType="num">
                                          <p:cBhvr>
                                            <p:cTn id="52" dur="5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1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anim calcmode="lin" valueType="num">
                                          <p:cBhvr>
                                            <p:cTn id="56" dur="500" fill="hold"/>
                                            <p:tgtEl>
                                              <p:spTgt spid="16"/>
                                            </p:tgtEl>
                                            <p:attrNameLst>
                                              <p:attrName>ppt_x</p:attrName>
                                            </p:attrNameLst>
                                          </p:cBhvr>
                                          <p:tavLst>
                                            <p:tav tm="0">
                                              <p:val>
                                                <p:strVal val="#ppt_x"/>
                                              </p:val>
                                            </p:tav>
                                            <p:tav tm="100000">
                                              <p:val>
                                                <p:strVal val="#ppt_x"/>
                                              </p:val>
                                            </p:tav>
                                          </p:tavLst>
                                        </p:anim>
                                        <p:anim calcmode="lin" valueType="num">
                                          <p:cBhvr>
                                            <p:cTn id="57" dur="500" fill="hold"/>
                                            <p:tgtEl>
                                              <p:spTgt spid="1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3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anim calcmode="lin" valueType="num">
                                          <p:cBhvr>
                                            <p:cTn id="61" dur="500" fill="hold"/>
                                            <p:tgtEl>
                                              <p:spTgt spid="17"/>
                                            </p:tgtEl>
                                            <p:attrNameLst>
                                              <p:attrName>ppt_x</p:attrName>
                                            </p:attrNameLst>
                                          </p:cBhvr>
                                          <p:tavLst>
                                            <p:tav tm="0">
                                              <p:val>
                                                <p:strVal val="#ppt_x"/>
                                              </p:val>
                                            </p:tav>
                                            <p:tav tm="100000">
                                              <p:val>
                                                <p:strVal val="#ppt_x"/>
                                              </p:val>
                                            </p:tav>
                                          </p:tavLst>
                                        </p:anim>
                                        <p:anim calcmode="lin" valueType="num">
                                          <p:cBhvr>
                                            <p:cTn id="62" dur="5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22"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4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6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nodeType="withEffect">
                                      <p:stCondLst>
                                        <p:cond delay="10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4000"/>
                                </p:stCondLst>
                                <p:childTnLst>
                                  <p:par>
                                    <p:cTn id="35" presetID="1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4500"/>
                                </p:stCondLst>
                                <p:childTnLst>
                                  <p:par>
                                    <p:cTn id="40" presetID="8" presetClass="emph" presetSubtype="0" fill="hold" nodeType="afterEffect">
                                      <p:stCondLst>
                                        <p:cond delay="0"/>
                                      </p:stCondLst>
                                      <p:childTnLst>
                                        <p:animRot by="21600000">
                                          <p:cBhvr>
                                            <p:cTn id="41" dur="2000" fill="hold"/>
                                            <p:tgtEl>
                                              <p:spTgt spid="5"/>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11"/>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8"/>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19"/>
                                            </p:tgtEl>
                                            <p:attrNameLst>
                                              <p:attrName>r</p:attrName>
                                            </p:attrNameLst>
                                          </p:cBhvr>
                                        </p:animRot>
                                      </p:childTnLst>
                                    </p:cTn>
                                  </p:par>
                                  <p:par>
                                    <p:cTn id="48" presetID="42" presetClass="entr" presetSubtype="0" fill="hold" grpId="0" nodeType="withEffect">
                                      <p:stCondLst>
                                        <p:cond delay="6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anim calcmode="lin" valueType="num">
                                          <p:cBhvr>
                                            <p:cTn id="51" dur="500" fill="hold"/>
                                            <p:tgtEl>
                                              <p:spTgt spid="15"/>
                                            </p:tgtEl>
                                            <p:attrNameLst>
                                              <p:attrName>ppt_x</p:attrName>
                                            </p:attrNameLst>
                                          </p:cBhvr>
                                          <p:tavLst>
                                            <p:tav tm="0">
                                              <p:val>
                                                <p:strVal val="#ppt_x"/>
                                              </p:val>
                                            </p:tav>
                                            <p:tav tm="100000">
                                              <p:val>
                                                <p:strVal val="#ppt_x"/>
                                              </p:val>
                                            </p:tav>
                                          </p:tavLst>
                                        </p:anim>
                                        <p:anim calcmode="lin" valueType="num">
                                          <p:cBhvr>
                                            <p:cTn id="52" dur="5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1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anim calcmode="lin" valueType="num">
                                          <p:cBhvr>
                                            <p:cTn id="56" dur="500" fill="hold"/>
                                            <p:tgtEl>
                                              <p:spTgt spid="16"/>
                                            </p:tgtEl>
                                            <p:attrNameLst>
                                              <p:attrName>ppt_x</p:attrName>
                                            </p:attrNameLst>
                                          </p:cBhvr>
                                          <p:tavLst>
                                            <p:tav tm="0">
                                              <p:val>
                                                <p:strVal val="#ppt_x"/>
                                              </p:val>
                                            </p:tav>
                                            <p:tav tm="100000">
                                              <p:val>
                                                <p:strVal val="#ppt_x"/>
                                              </p:val>
                                            </p:tav>
                                          </p:tavLst>
                                        </p:anim>
                                        <p:anim calcmode="lin" valueType="num">
                                          <p:cBhvr>
                                            <p:cTn id="57" dur="500" fill="hold"/>
                                            <p:tgtEl>
                                              <p:spTgt spid="1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3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anim calcmode="lin" valueType="num">
                                          <p:cBhvr>
                                            <p:cTn id="61" dur="500" fill="hold"/>
                                            <p:tgtEl>
                                              <p:spTgt spid="17"/>
                                            </p:tgtEl>
                                            <p:attrNameLst>
                                              <p:attrName>ppt_x</p:attrName>
                                            </p:attrNameLst>
                                          </p:cBhvr>
                                          <p:tavLst>
                                            <p:tav tm="0">
                                              <p:val>
                                                <p:strVal val="#ppt_x"/>
                                              </p:val>
                                            </p:tav>
                                            <p:tav tm="100000">
                                              <p:val>
                                                <p:strVal val="#ppt_x"/>
                                              </p:val>
                                            </p:tav>
                                          </p:tavLst>
                                        </p:anim>
                                        <p:anim calcmode="lin" valueType="num">
                                          <p:cBhvr>
                                            <p:cTn id="62" dur="5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22" grpId="0"/>
          <p:bldP spid="2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520640" y="1641952"/>
            <a:ext cx="8800494" cy="1186479"/>
          </a:xfrm>
          <a:prstGeom prst="rect">
            <a:avLst/>
          </a:prstGeom>
          <a:noFill/>
        </p:spPr>
        <p:txBody>
          <a:bodyPr wrap="square" rtlCol="0">
            <a:spAutoFit/>
          </a:bodyPr>
          <a:lstStyle/>
          <a:p>
            <a:pPr defTabSz="1015898"/>
            <a:r>
              <a:rPr lang="zh-CN" altLang="en-US" sz="2666" b="1" dirty="0">
                <a:solidFill>
                  <a:srgbClr val="760000"/>
                </a:solidFill>
                <a:latin typeface="微软雅黑" pitchFamily="34" charset="-122"/>
                <a:ea typeface="微软雅黑" pitchFamily="34" charset="-122"/>
              </a:rPr>
              <a:t>第一方面：</a:t>
            </a:r>
            <a:endParaRPr lang="en-US" altLang="zh-CN" sz="2666" b="1" dirty="0">
              <a:solidFill>
                <a:srgbClr val="760000"/>
              </a:solidFill>
              <a:latin typeface="微软雅黑" pitchFamily="34" charset="-122"/>
              <a:ea typeface="微软雅黑" pitchFamily="34" charset="-122"/>
            </a:endParaRPr>
          </a:p>
          <a:p>
            <a:pPr defTabSz="1015898"/>
            <a:r>
              <a:rPr lang="zh-CN" altLang="en-US" sz="2222" dirty="0">
                <a:solidFill>
                  <a:srgbClr val="394C53"/>
                </a:solidFill>
                <a:latin typeface="微软雅黑" pitchFamily="34" charset="-122"/>
                <a:ea typeface="微软雅黑" pitchFamily="34" charset="-122"/>
              </a:rPr>
              <a:t>加大整顿软弱涣散基层党组织工作力度，配齐配强班子特别是带头人，健全工作制度，确保“两学一做”学习教育有人抓、有人管。</a:t>
            </a:r>
          </a:p>
        </p:txBody>
      </p:sp>
      <p:cxnSp>
        <p:nvCxnSpPr>
          <p:cNvPr id="23" name="直接连接符 22"/>
          <p:cNvCxnSpPr/>
          <p:nvPr/>
        </p:nvCxnSpPr>
        <p:spPr>
          <a:xfrm>
            <a:off x="1755707" y="2838795"/>
            <a:ext cx="9605374"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520640" y="2918801"/>
            <a:ext cx="8640485" cy="1186479"/>
          </a:xfrm>
          <a:prstGeom prst="rect">
            <a:avLst/>
          </a:prstGeom>
          <a:noFill/>
        </p:spPr>
        <p:txBody>
          <a:bodyPr wrap="square" rtlCol="0">
            <a:spAutoFit/>
          </a:bodyPr>
          <a:lstStyle/>
          <a:p>
            <a:pPr defTabSz="1015898"/>
            <a:r>
              <a:rPr lang="zh-CN" altLang="en-US" sz="2666" b="1" dirty="0">
                <a:solidFill>
                  <a:srgbClr val="760000"/>
                </a:solidFill>
                <a:latin typeface="微软雅黑" pitchFamily="34" charset="-122"/>
                <a:ea typeface="微软雅黑" pitchFamily="34" charset="-122"/>
              </a:rPr>
              <a:t>第二方面：</a:t>
            </a:r>
            <a:endParaRPr lang="en-US" altLang="zh-CN" sz="2666" b="1" dirty="0">
              <a:solidFill>
                <a:srgbClr val="760000"/>
              </a:solidFill>
              <a:latin typeface="微软雅黑" pitchFamily="34" charset="-122"/>
              <a:ea typeface="微软雅黑" pitchFamily="34" charset="-122"/>
            </a:endParaRPr>
          </a:p>
          <a:p>
            <a:pPr defTabSz="1015898"/>
            <a:r>
              <a:rPr lang="zh-CN" altLang="en-US" sz="2222" dirty="0">
                <a:solidFill>
                  <a:srgbClr val="394C53"/>
                </a:solidFill>
                <a:latin typeface="微软雅黑" pitchFamily="34" charset="-122"/>
                <a:ea typeface="微软雅黑" pitchFamily="34" charset="-122"/>
              </a:rPr>
              <a:t>开展党员组织关系集中排查，摸清“口袋”党员、长期与党组织失去联系党员情况，理顺党员组织关系</a:t>
            </a:r>
          </a:p>
        </p:txBody>
      </p:sp>
      <p:cxnSp>
        <p:nvCxnSpPr>
          <p:cNvPr id="27" name="直接连接符 26"/>
          <p:cNvCxnSpPr/>
          <p:nvPr/>
        </p:nvCxnSpPr>
        <p:spPr>
          <a:xfrm>
            <a:off x="1755707" y="4115643"/>
            <a:ext cx="9605374"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520641" y="4198872"/>
            <a:ext cx="8240462" cy="1186479"/>
          </a:xfrm>
          <a:prstGeom prst="rect">
            <a:avLst/>
          </a:prstGeom>
          <a:noFill/>
        </p:spPr>
        <p:txBody>
          <a:bodyPr wrap="square" rtlCol="0">
            <a:spAutoFit/>
          </a:bodyPr>
          <a:lstStyle/>
          <a:p>
            <a:pPr defTabSz="1015898"/>
            <a:r>
              <a:rPr lang="zh-CN" altLang="en-US" sz="2666" b="1" dirty="0">
                <a:solidFill>
                  <a:srgbClr val="760000"/>
                </a:solidFill>
                <a:latin typeface="微软雅黑" pitchFamily="34" charset="-122"/>
                <a:ea typeface="微软雅黑" pitchFamily="34" charset="-122"/>
              </a:rPr>
              <a:t>第三方面：</a:t>
            </a:r>
            <a:endParaRPr lang="en-US" altLang="zh-CN" sz="2666" b="1" dirty="0">
              <a:solidFill>
                <a:srgbClr val="760000"/>
              </a:solidFill>
              <a:latin typeface="微软雅黑" pitchFamily="34" charset="-122"/>
              <a:ea typeface="微软雅黑" pitchFamily="34" charset="-122"/>
            </a:endParaRPr>
          </a:p>
          <a:p>
            <a:pPr defTabSz="1015898"/>
            <a:r>
              <a:rPr lang="zh-CN" altLang="en-US" sz="2222" dirty="0">
                <a:solidFill>
                  <a:srgbClr val="394C53"/>
                </a:solidFill>
                <a:latin typeface="微软雅黑" pitchFamily="34" charset="-122"/>
                <a:ea typeface="微软雅黑" pitchFamily="34" charset="-122"/>
              </a:rPr>
              <a:t>要对基层党组织书记、组织委员、组织员等党务骨干普遍进行培训，帮助他们掌握工作方法，明确工作要求。</a:t>
            </a:r>
          </a:p>
        </p:txBody>
      </p:sp>
      <p:cxnSp>
        <p:nvCxnSpPr>
          <p:cNvPr id="35" name="直接连接符 34"/>
          <p:cNvCxnSpPr/>
          <p:nvPr/>
        </p:nvCxnSpPr>
        <p:spPr>
          <a:xfrm>
            <a:off x="1755707" y="5395714"/>
            <a:ext cx="9605374"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755707" y="1676788"/>
            <a:ext cx="1432524" cy="1062546"/>
            <a:chOff x="1580220" y="1615580"/>
            <a:chExt cx="1289343" cy="956344"/>
          </a:xfrm>
          <a:solidFill>
            <a:srgbClr val="C00000"/>
          </a:solidFill>
        </p:grpSpPr>
        <p:sp>
          <p:nvSpPr>
            <p:cNvPr id="46" name="矩形 45"/>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dirty="0">
                <a:solidFill>
                  <a:schemeClr val="bg1"/>
                </a:solidFill>
                <a:latin typeface="微软雅黑" pitchFamily="34" charset="-122"/>
                <a:ea typeface="微软雅黑" pitchFamily="34" charset="-122"/>
              </a:endParaRPr>
            </a:p>
          </p:txBody>
        </p:sp>
        <p:sp>
          <p:nvSpPr>
            <p:cNvPr id="47" name="矩形 46"/>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44" dirty="0">
                  <a:solidFill>
                    <a:schemeClr val="bg1"/>
                  </a:solidFill>
                  <a:latin typeface="微软雅黑" pitchFamily="34" charset="-122"/>
                  <a:ea typeface="微软雅黑" pitchFamily="34" charset="-122"/>
                </a:rPr>
                <a:t>01</a:t>
              </a:r>
              <a:endParaRPr lang="zh-CN" altLang="en-US" sz="4444" dirty="0">
                <a:solidFill>
                  <a:schemeClr val="bg1"/>
                </a:solidFill>
                <a:latin typeface="微软雅黑" pitchFamily="34" charset="-122"/>
                <a:ea typeface="微软雅黑" pitchFamily="34" charset="-122"/>
              </a:endParaRPr>
            </a:p>
          </p:txBody>
        </p:sp>
      </p:grpSp>
      <p:grpSp>
        <p:nvGrpSpPr>
          <p:cNvPr id="48" name="组合 47"/>
          <p:cNvGrpSpPr/>
          <p:nvPr/>
        </p:nvGrpSpPr>
        <p:grpSpPr>
          <a:xfrm>
            <a:off x="1760543" y="2979541"/>
            <a:ext cx="1432524" cy="1062546"/>
            <a:chOff x="1580220" y="1615580"/>
            <a:chExt cx="1289343" cy="956344"/>
          </a:xfrm>
          <a:solidFill>
            <a:srgbClr val="C00000"/>
          </a:solidFill>
        </p:grpSpPr>
        <p:sp>
          <p:nvSpPr>
            <p:cNvPr id="49" name="矩形 48"/>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dirty="0">
                <a:solidFill>
                  <a:schemeClr val="bg1"/>
                </a:solidFill>
                <a:latin typeface="微软雅黑" pitchFamily="34" charset="-122"/>
                <a:ea typeface="微软雅黑" pitchFamily="34" charset="-122"/>
              </a:endParaRPr>
            </a:p>
          </p:txBody>
        </p:sp>
        <p:sp>
          <p:nvSpPr>
            <p:cNvPr id="50" name="矩形 49"/>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44" dirty="0">
                  <a:solidFill>
                    <a:schemeClr val="bg1"/>
                  </a:solidFill>
                  <a:latin typeface="微软雅黑" pitchFamily="34" charset="-122"/>
                  <a:ea typeface="微软雅黑" pitchFamily="34" charset="-122"/>
                </a:rPr>
                <a:t>02</a:t>
              </a:r>
              <a:endParaRPr lang="zh-CN" altLang="en-US" sz="4444" dirty="0">
                <a:solidFill>
                  <a:schemeClr val="bg1"/>
                </a:solidFill>
                <a:latin typeface="微软雅黑" pitchFamily="34" charset="-122"/>
                <a:ea typeface="微软雅黑" pitchFamily="34" charset="-122"/>
              </a:endParaRPr>
            </a:p>
          </p:txBody>
        </p:sp>
      </p:grpSp>
      <p:grpSp>
        <p:nvGrpSpPr>
          <p:cNvPr id="51" name="组合 50"/>
          <p:cNvGrpSpPr/>
          <p:nvPr/>
        </p:nvGrpSpPr>
        <p:grpSpPr>
          <a:xfrm>
            <a:off x="1760543" y="4259613"/>
            <a:ext cx="1432524" cy="1062546"/>
            <a:chOff x="1580220" y="1615580"/>
            <a:chExt cx="1289343" cy="956344"/>
          </a:xfrm>
          <a:solidFill>
            <a:srgbClr val="C00000"/>
          </a:solidFill>
        </p:grpSpPr>
        <p:sp>
          <p:nvSpPr>
            <p:cNvPr id="52" name="矩形 51"/>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dirty="0">
                <a:solidFill>
                  <a:schemeClr val="bg1"/>
                </a:solidFill>
                <a:latin typeface="微软雅黑" pitchFamily="34" charset="-122"/>
                <a:ea typeface="微软雅黑" pitchFamily="34" charset="-122"/>
              </a:endParaRPr>
            </a:p>
          </p:txBody>
        </p:sp>
        <p:sp>
          <p:nvSpPr>
            <p:cNvPr id="53" name="矩形 52"/>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44" dirty="0">
                  <a:solidFill>
                    <a:schemeClr val="bg1"/>
                  </a:solidFill>
                  <a:latin typeface="微软雅黑" pitchFamily="34" charset="-122"/>
                  <a:ea typeface="微软雅黑" pitchFamily="34" charset="-122"/>
                </a:rPr>
                <a:t>03</a:t>
              </a:r>
              <a:endParaRPr lang="zh-CN" altLang="en-US" sz="4444" dirty="0">
                <a:solidFill>
                  <a:schemeClr val="bg1"/>
                </a:solidFill>
                <a:latin typeface="微软雅黑" pitchFamily="34" charset="-122"/>
                <a:ea typeface="微软雅黑" pitchFamily="34" charset="-122"/>
              </a:endParaRPr>
            </a:p>
          </p:txBody>
        </p:sp>
      </p:grpSp>
      <p:pic>
        <p:nvPicPr>
          <p:cNvPr id="28" name="图片 27"/>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30" name="图片 29"/>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32"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学习教育要层层落实责任</a:t>
            </a:r>
          </a:p>
        </p:txBody>
      </p:sp>
    </p:spTree>
    <p:extLst>
      <p:ext uri="{BB962C8B-B14F-4D97-AF65-F5344CB8AC3E}">
        <p14:creationId xmlns:p14="http://schemas.microsoft.com/office/powerpoint/2010/main" xmlns="" val="1068559438"/>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par>
                                    <p:cTn id="8" presetID="22" presetClass="entr" presetSubtype="8"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42"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14:bounceEnd="52000">
                                          <p:cBhvr additive="base">
                                            <p:cTn id="19" dur="500" fill="hold"/>
                                            <p:tgtEl>
                                              <p:spTgt spid="32"/>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ppt_x"/>
                                              </p:val>
                                            </p:tav>
                                            <p:tav tm="100000">
                                              <p:val>
                                                <p:strVal val="#ppt_x"/>
                                              </p:val>
                                            </p:tav>
                                          </p:tavLst>
                                        </p:anim>
                                        <p:anim calcmode="lin" valueType="num">
                                          <p:cBhvr additive="base">
                                            <p:cTn id="30" dur="500" fill="hold"/>
                                            <p:tgtEl>
                                              <p:spTgt spid="4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childTnLst>
                              </p:cTn>
                            </p:par>
                            <p:par>
                              <p:cTn id="47" fill="hold">
                                <p:stCondLst>
                                  <p:cond delay="2000"/>
                                </p:stCondLst>
                                <p:childTnLst>
                                  <p:par>
                                    <p:cTn id="48" presetID="2" presetClass="entr" presetSubtype="4"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ppt_x"/>
                                              </p:val>
                                            </p:tav>
                                            <p:tav tm="100000">
                                              <p:val>
                                                <p:strVal val="#ppt_x"/>
                                              </p:val>
                                            </p:tav>
                                          </p:tavLst>
                                        </p:anim>
                                        <p:anim calcmode="lin" valueType="num">
                                          <p:cBhvr additive="base">
                                            <p:cTn id="51" dur="500" fill="hold"/>
                                            <p:tgtEl>
                                              <p:spTgt spid="2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par>
                                    <p:cTn id="8" presetID="22" presetClass="entr" presetSubtype="8"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42"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ppt_x"/>
                                              </p:val>
                                            </p:tav>
                                            <p:tav tm="100000">
                                              <p:val>
                                                <p:strVal val="#ppt_x"/>
                                              </p:val>
                                            </p:tav>
                                          </p:tavLst>
                                        </p:anim>
                                        <p:anim calcmode="lin" valueType="num">
                                          <p:cBhvr additive="base">
                                            <p:cTn id="30" dur="500" fill="hold"/>
                                            <p:tgtEl>
                                              <p:spTgt spid="4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childTnLst>
                              </p:cTn>
                            </p:par>
                            <p:par>
                              <p:cTn id="47" fill="hold">
                                <p:stCondLst>
                                  <p:cond delay="2000"/>
                                </p:stCondLst>
                                <p:childTnLst>
                                  <p:par>
                                    <p:cTn id="48" presetID="2" presetClass="entr" presetSubtype="4"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ppt_x"/>
                                              </p:val>
                                            </p:tav>
                                            <p:tav tm="100000">
                                              <p:val>
                                                <p:strVal val="#ppt_x"/>
                                              </p:val>
                                            </p:tav>
                                          </p:tavLst>
                                        </p:anim>
                                        <p:anim calcmode="lin" valueType="num">
                                          <p:cBhvr additive="base">
                                            <p:cTn id="51" dur="500" fill="hold"/>
                                            <p:tgtEl>
                                              <p:spTgt spid="2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1" grpId="0"/>
          <p:bldP spid="3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344421" y="753155"/>
            <a:ext cx="10081120" cy="1652849"/>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33107" tIns="66553" rIns="133107" bIns="66553" rtlCol="0" anchor="ctr"/>
          <a:lstStyle/>
          <a:p>
            <a:pPr algn="ctr" defTabSz="1015898">
              <a:lnSpc>
                <a:spcPct val="120000"/>
              </a:lnSpc>
              <a:defRPr/>
            </a:pPr>
            <a:endParaRPr lang="zh-CN" altLang="en-US" sz="1555" kern="0">
              <a:solidFill>
                <a:srgbClr val="FFFFFF"/>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457937" y="879282"/>
            <a:ext cx="2510994" cy="1411332"/>
            <a:chOff x="717476" y="1291449"/>
            <a:chExt cx="2187757" cy="1106750"/>
          </a:xfrm>
        </p:grpSpPr>
        <p:sp>
          <p:nvSpPr>
            <p:cNvPr id="29" name="圆角矩形 28"/>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30"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sp>
          <p:nvSpPr>
            <p:cNvPr id="31" name="TextBox 30"/>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444" dirty="0"/>
                <a:t>01</a:t>
              </a:r>
              <a:endParaRPr lang="zh-CN" altLang="en-US" sz="4444" dirty="0"/>
            </a:p>
          </p:txBody>
        </p:sp>
      </p:grpSp>
      <p:sp>
        <p:nvSpPr>
          <p:cNvPr id="32" name="文本框 58"/>
          <p:cNvSpPr txBox="1"/>
          <p:nvPr/>
        </p:nvSpPr>
        <p:spPr>
          <a:xfrm>
            <a:off x="4173464" y="1041904"/>
            <a:ext cx="6611762" cy="955143"/>
          </a:xfrm>
          <a:prstGeom prst="rect">
            <a:avLst/>
          </a:prstGeom>
          <a:noFill/>
        </p:spPr>
        <p:txBody>
          <a:bodyPr wrap="square" lIns="133107" tIns="66553" rIns="133107" bIns="66553" rtlCol="0">
            <a:spAutoFit/>
          </a:bodyPr>
          <a:lstStyle/>
          <a:p>
            <a:pPr marL="415942" indent="-415942">
              <a:lnSpc>
                <a:spcPct val="120000"/>
              </a:lnSpc>
              <a:buFont typeface="Wingdings" panose="05000000000000000000" pitchFamily="2" charset="2"/>
              <a:buChar char="l"/>
            </a:pPr>
            <a:r>
              <a:rPr lang="zh-CN" altLang="en-US" sz="2222" dirty="0">
                <a:solidFill>
                  <a:sysClr val="windowText" lastClr="000000"/>
                </a:solidFill>
                <a:latin typeface="微软雅黑" panose="020B0503020204020204" pitchFamily="34" charset="-122"/>
                <a:ea typeface="微软雅黑" panose="020B0503020204020204" pitchFamily="34" charset="-122"/>
              </a:rPr>
              <a:t>充分利用共产党员网、手机报、电视栏目、微信易信和远程教育平台等，及时推送学习内容</a:t>
            </a:r>
          </a:p>
        </p:txBody>
      </p:sp>
      <p:sp>
        <p:nvSpPr>
          <p:cNvPr id="33" name="圆角矩形 32"/>
          <p:cNvSpPr/>
          <p:nvPr/>
        </p:nvSpPr>
        <p:spPr>
          <a:xfrm>
            <a:off x="1344421" y="2744372"/>
            <a:ext cx="10081120" cy="1652849"/>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33107" tIns="66553" rIns="133107" bIns="66553" rtlCol="0" anchor="ctr"/>
          <a:lstStyle/>
          <a:p>
            <a:pPr algn="ctr" defTabSz="1015898">
              <a:lnSpc>
                <a:spcPct val="120000"/>
              </a:lnSpc>
              <a:defRPr/>
            </a:pPr>
            <a:endParaRPr lang="zh-CN" altLang="en-US" sz="1555" kern="0">
              <a:solidFill>
                <a:srgbClr val="FFFFFF"/>
              </a:solidFill>
              <a:latin typeface="微软雅黑" panose="020B0503020204020204" pitchFamily="34" charset="-122"/>
              <a:ea typeface="微软雅黑" panose="020B0503020204020204" pitchFamily="34" charset="-122"/>
            </a:endParaRPr>
          </a:p>
        </p:txBody>
      </p:sp>
      <p:sp>
        <p:nvSpPr>
          <p:cNvPr id="34" name="文本框 58"/>
          <p:cNvSpPr txBox="1"/>
          <p:nvPr/>
        </p:nvSpPr>
        <p:spPr>
          <a:xfrm>
            <a:off x="4173464" y="2999551"/>
            <a:ext cx="6611762" cy="955143"/>
          </a:xfrm>
          <a:prstGeom prst="rect">
            <a:avLst/>
          </a:prstGeom>
          <a:noFill/>
        </p:spPr>
        <p:txBody>
          <a:bodyPr wrap="square" lIns="133107" tIns="66553" rIns="133107" bIns="66553" rtlCol="0">
            <a:spAutoFit/>
          </a:bodyPr>
          <a:lstStyle/>
          <a:p>
            <a:pPr marL="415942" indent="-415942">
              <a:lnSpc>
                <a:spcPct val="120000"/>
              </a:lnSpc>
              <a:buFont typeface="Wingdings" panose="05000000000000000000" pitchFamily="2" charset="2"/>
              <a:buChar char="l"/>
            </a:pPr>
            <a:r>
              <a:rPr lang="zh-CN" altLang="en-US" sz="2222" dirty="0">
                <a:solidFill>
                  <a:sysClr val="windowText" lastClr="000000"/>
                </a:solidFill>
                <a:latin typeface="微软雅黑" panose="020B0503020204020204" pitchFamily="34" charset="-122"/>
                <a:ea typeface="微软雅黑" panose="020B0503020204020204" pitchFamily="34" charset="-122"/>
              </a:rPr>
              <a:t>引导党员利用网络自主学习、互动交流，扩大学习教育覆盖面</a:t>
            </a:r>
          </a:p>
        </p:txBody>
      </p:sp>
      <p:sp>
        <p:nvSpPr>
          <p:cNvPr id="35" name="圆角矩形 34"/>
          <p:cNvSpPr/>
          <p:nvPr/>
        </p:nvSpPr>
        <p:spPr>
          <a:xfrm>
            <a:off x="1344421" y="4764520"/>
            <a:ext cx="10081120" cy="1652849"/>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33107" tIns="66553" rIns="133107" bIns="66553" rtlCol="0" anchor="ctr"/>
          <a:lstStyle/>
          <a:p>
            <a:pPr algn="ctr" defTabSz="1015898">
              <a:lnSpc>
                <a:spcPct val="120000"/>
              </a:lnSpc>
              <a:defRPr/>
            </a:pPr>
            <a:endParaRPr lang="zh-CN" altLang="en-US" sz="1555" kern="0">
              <a:solidFill>
                <a:srgbClr val="FFFFFF"/>
              </a:solidFill>
              <a:latin typeface="微软雅黑" panose="020B0503020204020204" pitchFamily="34" charset="-122"/>
              <a:ea typeface="微软雅黑" panose="020B0503020204020204" pitchFamily="34" charset="-122"/>
            </a:endParaRPr>
          </a:p>
        </p:txBody>
      </p:sp>
      <p:sp>
        <p:nvSpPr>
          <p:cNvPr id="36" name="文本框 58"/>
          <p:cNvSpPr txBox="1"/>
          <p:nvPr/>
        </p:nvSpPr>
        <p:spPr>
          <a:xfrm>
            <a:off x="4173464" y="5015663"/>
            <a:ext cx="6611762" cy="1365512"/>
          </a:xfrm>
          <a:prstGeom prst="rect">
            <a:avLst/>
          </a:prstGeom>
          <a:noFill/>
        </p:spPr>
        <p:txBody>
          <a:bodyPr wrap="square" lIns="133107" tIns="66553" rIns="133107" bIns="66553" rtlCol="0">
            <a:spAutoFit/>
          </a:bodyPr>
          <a:lstStyle/>
          <a:p>
            <a:pPr marL="415942" indent="-415942">
              <a:lnSpc>
                <a:spcPct val="120000"/>
              </a:lnSpc>
              <a:buFont typeface="Wingdings" panose="05000000000000000000" pitchFamily="2" charset="2"/>
              <a:buChar char="l"/>
            </a:pPr>
            <a:r>
              <a:rPr lang="zh-CN" altLang="en-US" sz="2222" dirty="0">
                <a:solidFill>
                  <a:sysClr val="windowText" lastClr="000000"/>
                </a:solidFill>
                <a:latin typeface="微软雅黑" panose="020B0503020204020204" pitchFamily="34" charset="-122"/>
                <a:ea typeface="微软雅黑" panose="020B0503020204020204" pitchFamily="34" charset="-122"/>
              </a:rPr>
              <a:t>注重运用各类媒体，宣传“两学一做”学习教育的做法和成效，加强舆论引导，营造良好氛围</a:t>
            </a:r>
          </a:p>
        </p:txBody>
      </p:sp>
      <p:grpSp>
        <p:nvGrpSpPr>
          <p:cNvPr id="37" name="组合 36"/>
          <p:cNvGrpSpPr/>
          <p:nvPr/>
        </p:nvGrpSpPr>
        <p:grpSpPr>
          <a:xfrm>
            <a:off x="1457937" y="2865135"/>
            <a:ext cx="2510994" cy="1411332"/>
            <a:chOff x="710462" y="2852936"/>
            <a:chExt cx="2187757" cy="1106750"/>
          </a:xfrm>
        </p:grpSpPr>
        <p:grpSp>
          <p:nvGrpSpPr>
            <p:cNvPr id="38" name="组合 37"/>
            <p:cNvGrpSpPr/>
            <p:nvPr/>
          </p:nvGrpSpPr>
          <p:grpSpPr>
            <a:xfrm>
              <a:off x="710462" y="2852936"/>
              <a:ext cx="2187757" cy="1106750"/>
              <a:chOff x="717476" y="1291449"/>
              <a:chExt cx="2187757" cy="1106750"/>
            </a:xfrm>
          </p:grpSpPr>
          <p:sp>
            <p:nvSpPr>
              <p:cNvPr id="41" name="圆角矩形 40"/>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42" name="TextBox 41"/>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444" dirty="0"/>
                  <a:t>02</a:t>
                </a:r>
                <a:endParaRPr lang="zh-CN" altLang="en-US" sz="4444" dirty="0"/>
              </a:p>
            </p:txBody>
          </p:sp>
        </p:grpSp>
        <p:sp>
          <p:nvSpPr>
            <p:cNvPr id="39"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444" dirty="0">
                <a:solidFill>
                  <a:schemeClr val="bg1"/>
                </a:solidFill>
                <a:latin typeface="微软雅黑" pitchFamily="34" charset="-122"/>
                <a:ea typeface="微软雅黑" pitchFamily="34" charset="-122"/>
              </a:endParaRPr>
            </a:p>
          </p:txBody>
        </p:sp>
        <p:sp>
          <p:nvSpPr>
            <p:cNvPr id="40"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444" dirty="0">
                <a:solidFill>
                  <a:schemeClr val="bg1"/>
                </a:solidFill>
                <a:latin typeface="微软雅黑" pitchFamily="34" charset="-122"/>
                <a:ea typeface="微软雅黑" pitchFamily="34" charset="-122"/>
              </a:endParaRPr>
            </a:p>
          </p:txBody>
        </p:sp>
      </p:grpSp>
      <p:grpSp>
        <p:nvGrpSpPr>
          <p:cNvPr id="43" name="组合 42"/>
          <p:cNvGrpSpPr/>
          <p:nvPr/>
        </p:nvGrpSpPr>
        <p:grpSpPr>
          <a:xfrm>
            <a:off x="1457937" y="4885283"/>
            <a:ext cx="2510994" cy="1411332"/>
            <a:chOff x="710462" y="4437112"/>
            <a:chExt cx="2187757" cy="1106750"/>
          </a:xfrm>
        </p:grpSpPr>
        <p:grpSp>
          <p:nvGrpSpPr>
            <p:cNvPr id="44" name="组合 43"/>
            <p:cNvGrpSpPr/>
            <p:nvPr/>
          </p:nvGrpSpPr>
          <p:grpSpPr>
            <a:xfrm>
              <a:off x="710462" y="4437112"/>
              <a:ext cx="2187757" cy="1106750"/>
              <a:chOff x="717476" y="1291449"/>
              <a:chExt cx="2187757" cy="1106750"/>
            </a:xfrm>
          </p:grpSpPr>
          <p:sp>
            <p:nvSpPr>
              <p:cNvPr id="46" name="圆角矩形 45"/>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47" name="TextBox 46"/>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444" dirty="0"/>
                  <a:t>03</a:t>
                </a:r>
                <a:endParaRPr lang="zh-CN" altLang="en-US" sz="4444" dirty="0"/>
              </a:p>
            </p:txBody>
          </p:sp>
        </p:grpSp>
        <p:sp>
          <p:nvSpPr>
            <p:cNvPr id="45"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44" dirty="0">
                <a:solidFill>
                  <a:schemeClr val="bg1"/>
                </a:solidFill>
                <a:latin typeface="微软雅黑" pitchFamily="34" charset="-122"/>
                <a:ea typeface="微软雅黑" pitchFamily="34" charset="-122"/>
              </a:endParaRPr>
            </a:p>
          </p:txBody>
        </p:sp>
      </p:grpSp>
      <p:pic>
        <p:nvPicPr>
          <p:cNvPr id="48" name="图片 47"/>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49" name="图片 48"/>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50" name="图片 49"/>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51"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学习教育要发挥媒体作用</a:t>
            </a:r>
          </a:p>
        </p:txBody>
      </p:sp>
    </p:spTree>
    <p:extLst>
      <p:ext uri="{BB962C8B-B14F-4D97-AF65-F5344CB8AC3E}">
        <p14:creationId xmlns:p14="http://schemas.microsoft.com/office/powerpoint/2010/main" xmlns="" val="1485815515"/>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20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42"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14:bounceEnd="52000">
                                          <p:cBhvr additive="base">
                                            <p:cTn id="19" dur="500" fill="hold"/>
                                            <p:tgtEl>
                                              <p:spTgt spid="51"/>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0-#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10" presetClass="entr" presetSubtype="0"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22" presetClass="entr" presetSubtype="8" fill="hold" grpId="0" nodeType="withEffect">
                                      <p:stCondLst>
                                        <p:cond delay="6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1100"/>
                                </p:stCondLst>
                                <p:childTnLst>
                                  <p:par>
                                    <p:cTn id="34" presetID="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0-#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10" presetClass="entr" presetSubtype="0" fill="hold" nodeType="withEffect">
                                      <p:stCondLst>
                                        <p:cond delay="30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22" presetClass="entr" presetSubtype="8" fill="hold" grpId="0" nodeType="withEffect">
                                      <p:stCondLst>
                                        <p:cond delay="60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2200"/>
                                </p:stCondLst>
                                <p:childTnLst>
                                  <p:par>
                                    <p:cTn id="45" presetID="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0-#ppt_w/2"/>
                                              </p:val>
                                            </p:tav>
                                            <p:tav tm="100000">
                                              <p:val>
                                                <p:strVal val="#ppt_x"/>
                                              </p:val>
                                            </p:tav>
                                          </p:tavLst>
                                        </p:anim>
                                        <p:anim calcmode="lin" valueType="num">
                                          <p:cBhvr additive="base">
                                            <p:cTn id="48" dur="500" fill="hold"/>
                                            <p:tgtEl>
                                              <p:spTgt spid="35"/>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30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par>
                                    <p:cTn id="52" presetID="22" presetClass="entr" presetSubtype="8" fill="hold" grpId="0" nodeType="withEffect">
                                      <p:stCondLst>
                                        <p:cond delay="60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p:bldP spid="33" grpId="0" animBg="1"/>
          <p:bldP spid="34" grpId="0"/>
          <p:bldP spid="35" grpId="0" animBg="1"/>
          <p:bldP spid="36" grpId="0"/>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20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42"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0-#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10" presetClass="entr" presetSubtype="0"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22" presetClass="entr" presetSubtype="8" fill="hold" grpId="0" nodeType="withEffect">
                                      <p:stCondLst>
                                        <p:cond delay="6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1100"/>
                                </p:stCondLst>
                                <p:childTnLst>
                                  <p:par>
                                    <p:cTn id="34" presetID="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0-#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10" presetClass="entr" presetSubtype="0" fill="hold" nodeType="withEffect">
                                      <p:stCondLst>
                                        <p:cond delay="30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22" presetClass="entr" presetSubtype="8" fill="hold" grpId="0" nodeType="withEffect">
                                      <p:stCondLst>
                                        <p:cond delay="60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2200"/>
                                </p:stCondLst>
                                <p:childTnLst>
                                  <p:par>
                                    <p:cTn id="45" presetID="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0-#ppt_w/2"/>
                                              </p:val>
                                            </p:tav>
                                            <p:tav tm="100000">
                                              <p:val>
                                                <p:strVal val="#ppt_x"/>
                                              </p:val>
                                            </p:tav>
                                          </p:tavLst>
                                        </p:anim>
                                        <p:anim calcmode="lin" valueType="num">
                                          <p:cBhvr additive="base">
                                            <p:cTn id="48" dur="500" fill="hold"/>
                                            <p:tgtEl>
                                              <p:spTgt spid="35"/>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30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par>
                                    <p:cTn id="52" presetID="22" presetClass="entr" presetSubtype="8" fill="hold" grpId="0" nodeType="withEffect">
                                      <p:stCondLst>
                                        <p:cond delay="60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p:bldP spid="33" grpId="0" animBg="1"/>
          <p:bldP spid="34" grpId="0"/>
          <p:bldP spid="35" grpId="0" animBg="1"/>
          <p:bldP spid="36" grpId="0"/>
          <p:bldP spid="5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a:spLocks/>
          </p:cNvSpPr>
          <p:nvPr/>
        </p:nvSpPr>
        <p:spPr bwMode="auto">
          <a:xfrm rot="5400000">
            <a:off x="227956" y="2068633"/>
            <a:ext cx="5016064" cy="3394463"/>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dirty="0">
              <a:solidFill>
                <a:schemeClr val="bg1"/>
              </a:solidFill>
              <a:latin typeface="微软雅黑" pitchFamily="34" charset="-122"/>
              <a:ea typeface="微软雅黑" pitchFamily="34" charset="-122"/>
            </a:endParaRPr>
          </a:p>
        </p:txBody>
      </p:sp>
      <p:sp>
        <p:nvSpPr>
          <p:cNvPr id="49" name="Freeform 6"/>
          <p:cNvSpPr>
            <a:spLocks/>
          </p:cNvSpPr>
          <p:nvPr/>
        </p:nvSpPr>
        <p:spPr bwMode="auto">
          <a:xfrm rot="5400000">
            <a:off x="3971905" y="2068633"/>
            <a:ext cx="5016064" cy="3394463"/>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FFFF"/>
              </a:gs>
              <a:gs pos="100000">
                <a:srgbClr val="7F7F7F">
                  <a:lumMod val="20000"/>
                  <a:lumOff val="80000"/>
                </a:srgbClr>
              </a:gs>
            </a:gsLst>
            <a:lin ang="18900000" scaled="1"/>
            <a:tileRect/>
          </a:gradFill>
          <a:ln w="9525" algn="ctr">
            <a:solidFill>
              <a:srgbClr val="7F7F7F">
                <a:lumMod val="60000"/>
                <a:lumOff val="40000"/>
              </a:srgbClr>
            </a:solidFill>
            <a:round/>
            <a:headEnd/>
            <a:tailEnd/>
          </a:ln>
          <a:effectLst/>
        </p:spPr>
        <p:txBody>
          <a:bodyPr vert="horz" wrap="none" lIns="121709" tIns="60854" rIns="121709" bIns="60854" numCol="1" anchor="ctr" anchorCtr="0" compatLnSpc="1">
            <a:prstTxWarp prst="textNoShape">
              <a:avLst/>
            </a:prstTxWarp>
          </a:bodyPr>
          <a:lstStyle/>
          <a:p>
            <a:pPr algn="ctr" defTabSz="1217041">
              <a:lnSpc>
                <a:spcPct val="150000"/>
              </a:lnSpc>
              <a:buClr>
                <a:srgbClr val="007EEA"/>
              </a:buClr>
            </a:pPr>
            <a:endParaRPr lang="zh-CN" altLang="en-US" sz="1889" kern="0" dirty="0">
              <a:solidFill>
                <a:sysClr val="windowText" lastClr="000000"/>
              </a:solidFill>
              <a:latin typeface="微软雅黑" pitchFamily="34" charset="-122"/>
              <a:ea typeface="微软雅黑" pitchFamily="34" charset="-122"/>
            </a:endParaRPr>
          </a:p>
        </p:txBody>
      </p:sp>
      <p:sp>
        <p:nvSpPr>
          <p:cNvPr id="50" name="Freeform 7"/>
          <p:cNvSpPr>
            <a:spLocks/>
          </p:cNvSpPr>
          <p:nvPr/>
        </p:nvSpPr>
        <p:spPr bwMode="auto">
          <a:xfrm rot="5400000">
            <a:off x="7715855" y="2068633"/>
            <a:ext cx="5016064" cy="3394463"/>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FFFF"/>
              </a:gs>
              <a:gs pos="100000">
                <a:srgbClr val="7F7F7F">
                  <a:lumMod val="20000"/>
                  <a:lumOff val="80000"/>
                </a:srgbClr>
              </a:gs>
            </a:gsLst>
            <a:lin ang="18900000" scaled="1"/>
            <a:tileRect/>
          </a:gradFill>
          <a:ln w="9525" algn="ctr">
            <a:solidFill>
              <a:srgbClr val="7F7F7F">
                <a:lumMod val="60000"/>
                <a:lumOff val="40000"/>
              </a:srgbClr>
            </a:solidFill>
            <a:round/>
            <a:headEnd/>
            <a:tailEnd/>
          </a:ln>
          <a:effectLst/>
        </p:spPr>
        <p:txBody>
          <a:bodyPr vert="horz" wrap="none" lIns="121709" tIns="60854" rIns="121709" bIns="60854" numCol="1" anchor="ctr" anchorCtr="0" compatLnSpc="1">
            <a:prstTxWarp prst="textNoShape">
              <a:avLst/>
            </a:prstTxWarp>
          </a:bodyPr>
          <a:lstStyle/>
          <a:p>
            <a:pPr algn="ctr" defTabSz="1217041">
              <a:lnSpc>
                <a:spcPct val="150000"/>
              </a:lnSpc>
              <a:buClr>
                <a:srgbClr val="007EEA"/>
              </a:buClr>
            </a:pPr>
            <a:endParaRPr lang="zh-CN" altLang="en-US" sz="1889" kern="0" dirty="0">
              <a:solidFill>
                <a:sysClr val="windowText" lastClr="000000"/>
              </a:solidFill>
              <a:latin typeface="微软雅黑" pitchFamily="34" charset="-122"/>
              <a:ea typeface="微软雅黑" pitchFamily="34" charset="-122"/>
            </a:endParaRPr>
          </a:p>
        </p:txBody>
      </p:sp>
      <p:sp>
        <p:nvSpPr>
          <p:cNvPr id="51" name="WordArt 8"/>
          <p:cNvSpPr>
            <a:spLocks noChangeArrowheads="1" noChangeShapeType="1" noTextEdit="1"/>
          </p:cNvSpPr>
          <p:nvPr/>
        </p:nvSpPr>
        <p:spPr bwMode="auto">
          <a:xfrm>
            <a:off x="2523205" y="1073642"/>
            <a:ext cx="307054" cy="614127"/>
          </a:xfrm>
          <a:prstGeom prst="rect">
            <a:avLst/>
          </a:prstGeom>
          <a:extLst>
            <a:ext uri="{91240B29-F687-4F45-9708-019B960494DF}">
              <a14:hiddenLine xmlns:a14="http://schemas.microsoft.com/office/drawing/2010/main" xmlns="" w="9525">
                <a:solidFill>
                  <a:schemeClr val="hlink"/>
                </a:solidFill>
                <a:round/>
                <a:headEnd/>
                <a:tailEnd/>
              </a14:hiddenLine>
            </a:ext>
            <a:ext uri="{AF507438-7753-43E0-B8FC-AC1667EBCBE1}">
              <a14:hiddenEffects xmlns:a14="http://schemas.microsoft.com/office/drawing/2010/main" xmlns="">
                <a:effectLst/>
              </a14:hiddenEffects>
            </a:ext>
          </a:extLst>
        </p:spPr>
        <p:txBody>
          <a:bodyPr wrap="none" lIns="121709" tIns="60854" rIns="121709" bIns="60854" numCol="1" fromWordArt="1">
            <a:prstTxWarp prst="textPlain">
              <a:avLst>
                <a:gd name="adj" fmla="val 50000"/>
              </a:avLst>
            </a:prstTxWarp>
          </a:bodyPr>
          <a:lstStyle/>
          <a:p>
            <a:pPr algn="ctr" defTabSz="1217041"/>
            <a:r>
              <a:rPr lang="en-US" altLang="zh-CN" sz="4666" b="1" kern="10" dirty="0">
                <a:solidFill>
                  <a:srgbClr val="760000"/>
                </a:solidFill>
                <a:latin typeface="Arial"/>
                <a:cs typeface="Arial"/>
              </a:rPr>
              <a:t>1</a:t>
            </a:r>
            <a:endParaRPr lang="zh-CN" altLang="en-US" sz="4666" b="1" kern="10" dirty="0">
              <a:solidFill>
                <a:srgbClr val="760000"/>
              </a:solidFill>
              <a:latin typeface="Arial"/>
              <a:cs typeface="Arial"/>
            </a:endParaRPr>
          </a:p>
        </p:txBody>
      </p:sp>
      <p:sp>
        <p:nvSpPr>
          <p:cNvPr id="52" name="WordArt 9"/>
          <p:cNvSpPr>
            <a:spLocks noChangeArrowheads="1" noChangeShapeType="1" noTextEdit="1"/>
          </p:cNvSpPr>
          <p:nvPr/>
        </p:nvSpPr>
        <p:spPr bwMode="auto">
          <a:xfrm>
            <a:off x="6262636" y="1073642"/>
            <a:ext cx="434599" cy="614127"/>
          </a:xfrm>
          <a:prstGeom prst="rect">
            <a:avLst/>
          </a:prstGeom>
          <a:extLst>
            <a:ext uri="{91240B29-F687-4F45-9708-019B960494DF}">
              <a14:hiddenLine xmlns:a14="http://schemas.microsoft.com/office/drawing/2010/main" xmlns="" w="9525">
                <a:solidFill>
                  <a:schemeClr val="bg2"/>
                </a:solidFill>
                <a:round/>
                <a:headEnd/>
                <a:tailEnd/>
              </a14:hiddenLine>
            </a:ext>
            <a:ext uri="{AF507438-7753-43E0-B8FC-AC1667EBCBE1}">
              <a14:hiddenEffects xmlns:a14="http://schemas.microsoft.com/office/drawing/2010/main" xmlns="">
                <a:effectLst/>
              </a14:hiddenEffects>
            </a:ext>
          </a:extLst>
        </p:spPr>
        <p:txBody>
          <a:bodyPr wrap="none" lIns="121709" tIns="60854" rIns="121709" bIns="60854" numCol="1" fromWordArt="1">
            <a:prstTxWarp prst="textPlain">
              <a:avLst>
                <a:gd name="adj" fmla="val 50000"/>
              </a:avLst>
            </a:prstTxWarp>
          </a:bodyPr>
          <a:lstStyle/>
          <a:p>
            <a:pPr algn="ctr" defTabSz="1217041"/>
            <a:r>
              <a:rPr lang="en-US" altLang="zh-CN" sz="4666" b="1" kern="10" dirty="0">
                <a:solidFill>
                  <a:srgbClr val="760000"/>
                </a:solidFill>
                <a:latin typeface="Arial"/>
                <a:cs typeface="Arial"/>
              </a:rPr>
              <a:t>2</a:t>
            </a:r>
            <a:endParaRPr lang="zh-CN" altLang="en-US" sz="4666" b="1" kern="10" dirty="0">
              <a:solidFill>
                <a:srgbClr val="760000"/>
              </a:solidFill>
              <a:latin typeface="Arial"/>
              <a:cs typeface="Arial"/>
            </a:endParaRPr>
          </a:p>
        </p:txBody>
      </p:sp>
      <p:sp>
        <p:nvSpPr>
          <p:cNvPr id="53" name="WordArt 10"/>
          <p:cNvSpPr>
            <a:spLocks noChangeArrowheads="1" noChangeShapeType="1" noTextEdit="1"/>
          </p:cNvSpPr>
          <p:nvPr/>
        </p:nvSpPr>
        <p:spPr bwMode="auto">
          <a:xfrm>
            <a:off x="10006586" y="1073642"/>
            <a:ext cx="434599" cy="614127"/>
          </a:xfrm>
          <a:prstGeom prst="rect">
            <a:avLst/>
          </a:prstGeom>
          <a:extLst>
            <a:ext uri="{91240B29-F687-4F45-9708-019B960494DF}">
              <a14:hiddenLine xmlns:a14="http://schemas.microsoft.com/office/drawing/2010/main" xmlns="" w="9525">
                <a:solidFill>
                  <a:schemeClr val="bg2"/>
                </a:solidFill>
                <a:round/>
                <a:headEnd/>
                <a:tailEnd/>
              </a14:hiddenLine>
            </a:ext>
            <a:ext uri="{AF507438-7753-43E0-B8FC-AC1667EBCBE1}">
              <a14:hiddenEffects xmlns:a14="http://schemas.microsoft.com/office/drawing/2010/main" xmlns="">
                <a:effectLst/>
              </a14:hiddenEffects>
            </a:ext>
          </a:extLst>
        </p:spPr>
        <p:txBody>
          <a:bodyPr wrap="none" lIns="121709" tIns="60854" rIns="121709" bIns="60854" numCol="1" fromWordArt="1">
            <a:prstTxWarp prst="textPlain">
              <a:avLst>
                <a:gd name="adj" fmla="val 50000"/>
              </a:avLst>
            </a:prstTxWarp>
          </a:bodyPr>
          <a:lstStyle/>
          <a:p>
            <a:pPr algn="ctr" defTabSz="1217041"/>
            <a:r>
              <a:rPr lang="en-US" altLang="zh-CN" sz="4666" b="1" kern="10" dirty="0">
                <a:solidFill>
                  <a:srgbClr val="760000"/>
                </a:solidFill>
                <a:latin typeface="Arial"/>
                <a:cs typeface="Arial"/>
              </a:rPr>
              <a:t>3</a:t>
            </a:r>
            <a:endParaRPr lang="zh-CN" altLang="en-US" sz="4666" b="1" kern="10" dirty="0">
              <a:solidFill>
                <a:srgbClr val="760000"/>
              </a:solidFill>
              <a:latin typeface="Arial"/>
              <a:cs typeface="Arial"/>
            </a:endParaRPr>
          </a:p>
        </p:txBody>
      </p:sp>
      <p:sp>
        <p:nvSpPr>
          <p:cNvPr id="54" name="Rectangle 11"/>
          <p:cNvSpPr>
            <a:spLocks noChangeArrowheads="1"/>
          </p:cNvSpPr>
          <p:nvPr/>
        </p:nvSpPr>
        <p:spPr bwMode="auto">
          <a:xfrm>
            <a:off x="1290480" y="2662367"/>
            <a:ext cx="2891035" cy="2080116"/>
          </a:xfrm>
          <a:prstGeom prst="rect">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6" b="1" dirty="0">
                <a:solidFill>
                  <a:schemeClr val="bg1"/>
                </a:solidFill>
                <a:latin typeface="微软雅黑" pitchFamily="34" charset="-122"/>
                <a:ea typeface="微软雅黑" pitchFamily="34" charset="-122"/>
              </a:rPr>
              <a:t>非公有制企业和社会组织</a:t>
            </a:r>
          </a:p>
        </p:txBody>
      </p:sp>
      <p:sp>
        <p:nvSpPr>
          <p:cNvPr id="55" name="Rectangle 12"/>
          <p:cNvSpPr>
            <a:spLocks noChangeArrowheads="1"/>
          </p:cNvSpPr>
          <p:nvPr/>
        </p:nvSpPr>
        <p:spPr bwMode="auto">
          <a:xfrm>
            <a:off x="5132902" y="2978288"/>
            <a:ext cx="2891035" cy="1764115"/>
          </a:xfrm>
          <a:prstGeom prst="rect">
            <a:avLst/>
          </a:prstGeom>
          <a:noFill/>
          <a:ln>
            <a:noFill/>
          </a:ln>
          <a:effectLst/>
          <a:extLst>
            <a:ext uri="{909E8E84-426E-40DD-AFC4-6F175D3DCCD1}">
              <a14:hiddenFill xmlns:a14="http://schemas.microsoft.com/office/drawing/2010/main" xmlns="">
                <a:gradFill rotWithShape="1">
                  <a:gsLst>
                    <a:gs pos="0">
                      <a:srgbClr val="DDDDDD"/>
                    </a:gs>
                    <a:gs pos="100000">
                      <a:schemeClr val="bg1"/>
                    </a:gs>
                  </a:gsLst>
                  <a:lin ang="5400000" scaled="1"/>
                </a:gradFill>
              </a14:hiddenFill>
            </a:ext>
            <a:ext uri="{91240B29-F687-4F45-9708-019B960494DF}">
              <a14:hiddenLine xmlns:a14="http://schemas.microsoft.com/office/drawing/2010/main" xmlns="" w="9525" algn="ctr">
                <a:solidFill>
                  <a:schemeClr val="accent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121709" tIns="60854" rIns="121709" bIns="60854" anchor="ctr">
            <a:spAutoFit/>
          </a:bodyPr>
          <a:lstStyle/>
          <a:p>
            <a:pPr algn="ctr">
              <a:spcBef>
                <a:spcPct val="50000"/>
              </a:spcBef>
            </a:pPr>
            <a:r>
              <a:rPr lang="zh-CN" altLang="en-US" sz="3555" b="1" dirty="0">
                <a:solidFill>
                  <a:srgbClr val="333333"/>
                </a:solidFill>
                <a:latin typeface="微软雅黑" pitchFamily="34" charset="-122"/>
                <a:ea typeface="微软雅黑" pitchFamily="34" charset="-122"/>
              </a:rPr>
              <a:t>党员人数少、党员流动性强的党组</a:t>
            </a:r>
          </a:p>
        </p:txBody>
      </p:sp>
      <p:sp>
        <p:nvSpPr>
          <p:cNvPr id="56" name="Rectangle 13"/>
          <p:cNvSpPr>
            <a:spLocks noChangeArrowheads="1"/>
          </p:cNvSpPr>
          <p:nvPr/>
        </p:nvSpPr>
        <p:spPr bwMode="auto">
          <a:xfrm>
            <a:off x="8778385" y="2687656"/>
            <a:ext cx="2891035" cy="2311188"/>
          </a:xfrm>
          <a:prstGeom prst="rect">
            <a:avLst/>
          </a:prstGeom>
          <a:noFill/>
          <a:ln>
            <a:noFill/>
          </a:ln>
          <a:effectLst/>
          <a:extLst>
            <a:ext uri="{909E8E84-426E-40DD-AFC4-6F175D3DCCD1}">
              <a14:hiddenFill xmlns:a14="http://schemas.microsoft.com/office/drawing/2010/main" xmlns="">
                <a:gradFill rotWithShape="1">
                  <a:gsLst>
                    <a:gs pos="0">
                      <a:srgbClr val="DDDDDD"/>
                    </a:gs>
                    <a:gs pos="100000">
                      <a:schemeClr val="bg1"/>
                    </a:gs>
                  </a:gsLst>
                  <a:lin ang="5400000" scaled="1"/>
                </a:gradFill>
              </a14:hiddenFill>
            </a:ext>
            <a:ext uri="{91240B29-F687-4F45-9708-019B960494DF}">
              <a14:hiddenLine xmlns:a14="http://schemas.microsoft.com/office/drawing/2010/main" xmlns="" w="9525" algn="ctr">
                <a:solidFill>
                  <a:schemeClr val="accent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121709" tIns="60854" rIns="121709" bIns="60854" anchor="ctr">
            <a:spAutoFit/>
          </a:bodyPr>
          <a:lstStyle/>
          <a:p>
            <a:pPr algn="ctr">
              <a:spcBef>
                <a:spcPct val="50000"/>
              </a:spcBef>
            </a:pPr>
            <a:r>
              <a:rPr lang="zh-CN" altLang="en-US" sz="3555" b="1" dirty="0">
                <a:solidFill>
                  <a:srgbClr val="333333"/>
                </a:solidFill>
                <a:latin typeface="微软雅黑" pitchFamily="34" charset="-122"/>
                <a:ea typeface="微软雅黑" pitchFamily="34" charset="-122"/>
              </a:rPr>
              <a:t>离退休干部职工党员及年老体弱党员</a:t>
            </a:r>
          </a:p>
        </p:txBody>
      </p:sp>
      <p:pic>
        <p:nvPicPr>
          <p:cNvPr id="14" name="图片 13"/>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17"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学习教育要注重分类指导</a:t>
            </a:r>
          </a:p>
        </p:txBody>
      </p:sp>
    </p:spTree>
    <p:extLst>
      <p:ext uri="{BB962C8B-B14F-4D97-AF65-F5344CB8AC3E}">
        <p14:creationId xmlns:p14="http://schemas.microsoft.com/office/powerpoint/2010/main" xmlns="" val="3425288308"/>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52000">
                                          <p:cBhvr additive="base">
                                            <p:cTn id="19" dur="5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ppt_x</p:attrName>
                                            </p:attrNameLst>
                                          </p:cBhvr>
                                          <p:tavLst>
                                            <p:tav tm="0">
                                              <p:val>
                                                <p:strVal val="#ppt_x"/>
                                              </p:val>
                                            </p:tav>
                                            <p:tav tm="100000">
                                              <p:val>
                                                <p:strVal val="#ppt_x"/>
                                              </p:val>
                                            </p:tav>
                                          </p:tavLst>
                                        </p:anim>
                                        <p:anim calcmode="lin" valueType="num">
                                          <p:cBhvr>
                                            <p:cTn id="27" dur="500" fill="hold"/>
                                            <p:tgtEl>
                                              <p:spTgt spid="48"/>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47" presetClass="entr" presetSubtype="0"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7" presetClass="entr" presetSubtype="0"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anim calcmode="lin" valueType="num">
                                          <p:cBhvr>
                                            <p:cTn id="38" dur="500" fill="hold"/>
                                            <p:tgtEl>
                                              <p:spTgt spid="50"/>
                                            </p:tgtEl>
                                            <p:attrNameLst>
                                              <p:attrName>ppt_x</p:attrName>
                                            </p:attrNameLst>
                                          </p:cBhvr>
                                          <p:tavLst>
                                            <p:tav tm="0">
                                              <p:val>
                                                <p:strVal val="#ppt_x"/>
                                              </p:val>
                                            </p:tav>
                                            <p:tav tm="100000">
                                              <p:val>
                                                <p:strVal val="#ppt_x"/>
                                              </p:val>
                                            </p:tav>
                                          </p:tavLst>
                                        </p:anim>
                                        <p:anim calcmode="lin" valueType="num">
                                          <p:cBhvr>
                                            <p:cTn id="39" dur="500" fill="hold"/>
                                            <p:tgtEl>
                                              <p:spTgt spid="50"/>
                                            </p:tgtEl>
                                            <p:attrNameLst>
                                              <p:attrName>ppt_y</p:attrName>
                                            </p:attrNameLst>
                                          </p:cBhvr>
                                          <p:tavLst>
                                            <p:tav tm="0">
                                              <p:val>
                                                <p:strVal val="#ppt_y-.1"/>
                                              </p:val>
                                            </p:tav>
                                            <p:tav tm="100000">
                                              <p:val>
                                                <p:strVal val="#ppt_y"/>
                                              </p:val>
                                            </p:tav>
                                          </p:tavLst>
                                        </p:anim>
                                      </p:childTnLst>
                                    </p:cTn>
                                  </p:par>
                                  <p:par>
                                    <p:cTn id="40" presetID="2" presetClass="entr" presetSubtype="4" fill="hold" grpId="0" nodeType="withEffect" p14:presetBounceEnd="64000">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14:bounceEnd="64000">
                                          <p:cBhvr additive="base">
                                            <p:cTn id="42" dur="500" fill="hold"/>
                                            <p:tgtEl>
                                              <p:spTgt spid="51"/>
                                            </p:tgtEl>
                                            <p:attrNameLst>
                                              <p:attrName>ppt_x</p:attrName>
                                            </p:attrNameLst>
                                          </p:cBhvr>
                                          <p:tavLst>
                                            <p:tav tm="0">
                                              <p:val>
                                                <p:strVal val="#ppt_x"/>
                                              </p:val>
                                            </p:tav>
                                            <p:tav tm="100000">
                                              <p:val>
                                                <p:strVal val="#ppt_x"/>
                                              </p:val>
                                            </p:tav>
                                          </p:tavLst>
                                        </p:anim>
                                        <p:anim calcmode="lin" valueType="num" p14:bounceEnd="64000">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1500"/>
                                </p:stCondLst>
                                <p:childTnLst>
                                  <p:par>
                                    <p:cTn id="45" presetID="2" presetClass="entr" presetSubtype="4" fill="hold" grpId="0" nodeType="afterEffect" p14:presetBounceEnd="64000">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14:bounceEnd="64000">
                                          <p:cBhvr additive="base">
                                            <p:cTn id="47" dur="500" fill="hold"/>
                                            <p:tgtEl>
                                              <p:spTgt spid="52"/>
                                            </p:tgtEl>
                                            <p:attrNameLst>
                                              <p:attrName>ppt_x</p:attrName>
                                            </p:attrNameLst>
                                          </p:cBhvr>
                                          <p:tavLst>
                                            <p:tav tm="0">
                                              <p:val>
                                                <p:strVal val="#ppt_x"/>
                                              </p:val>
                                            </p:tav>
                                            <p:tav tm="100000">
                                              <p:val>
                                                <p:strVal val="#ppt_x"/>
                                              </p:val>
                                            </p:tav>
                                          </p:tavLst>
                                        </p:anim>
                                        <p:anim calcmode="lin" valueType="num" p14:bounceEnd="64000">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2000"/>
                                </p:stCondLst>
                                <p:childTnLst>
                                  <p:par>
                                    <p:cTn id="50" presetID="2" presetClass="entr" presetSubtype="4" fill="hold" grpId="0" nodeType="afterEffect" p14:presetBounceEnd="64000">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14:bounceEnd="64000">
                                          <p:cBhvr additive="base">
                                            <p:cTn id="52" dur="500" fill="hold"/>
                                            <p:tgtEl>
                                              <p:spTgt spid="53"/>
                                            </p:tgtEl>
                                            <p:attrNameLst>
                                              <p:attrName>ppt_x</p:attrName>
                                            </p:attrNameLst>
                                          </p:cBhvr>
                                          <p:tavLst>
                                            <p:tav tm="0">
                                              <p:val>
                                                <p:strVal val="#ppt_x"/>
                                              </p:val>
                                            </p:tav>
                                            <p:tav tm="100000">
                                              <p:val>
                                                <p:strVal val="#ppt_x"/>
                                              </p:val>
                                            </p:tav>
                                          </p:tavLst>
                                        </p:anim>
                                        <p:anim calcmode="lin" valueType="num" p14:bounceEnd="64000">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42" presetClass="entr" presetSubtype="0" fill="hold" grpId="0" nodeType="afterEffect">
                                      <p:stCondLst>
                                        <p:cond delay="0"/>
                                      </p:stCondLst>
                                      <p:iterate type="wd">
                                        <p:tmPct val="10000"/>
                                      </p:iterate>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anim calcmode="lin" valueType="num">
                                          <p:cBhvr>
                                            <p:cTn id="58" dur="500" fill="hold"/>
                                            <p:tgtEl>
                                              <p:spTgt spid="54"/>
                                            </p:tgtEl>
                                            <p:attrNameLst>
                                              <p:attrName>ppt_x</p:attrName>
                                            </p:attrNameLst>
                                          </p:cBhvr>
                                          <p:tavLst>
                                            <p:tav tm="0">
                                              <p:val>
                                                <p:strVal val="#ppt_x"/>
                                              </p:val>
                                            </p:tav>
                                            <p:tav tm="100000">
                                              <p:val>
                                                <p:strVal val="#ppt_x"/>
                                              </p:val>
                                            </p:tav>
                                          </p:tavLst>
                                        </p:anim>
                                        <p:anim calcmode="lin" valueType="num">
                                          <p:cBhvr>
                                            <p:cTn id="59" dur="500" fill="hold"/>
                                            <p:tgtEl>
                                              <p:spTgt spid="5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iterate type="wd">
                                        <p:tmPct val="10000"/>
                                      </p:iterate>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anim calcmode="lin" valueType="num">
                                          <p:cBhvr>
                                            <p:cTn id="63" dur="500" fill="hold"/>
                                            <p:tgtEl>
                                              <p:spTgt spid="55"/>
                                            </p:tgtEl>
                                            <p:attrNameLst>
                                              <p:attrName>ppt_x</p:attrName>
                                            </p:attrNameLst>
                                          </p:cBhvr>
                                          <p:tavLst>
                                            <p:tav tm="0">
                                              <p:val>
                                                <p:strVal val="#ppt_x"/>
                                              </p:val>
                                            </p:tav>
                                            <p:tav tm="100000">
                                              <p:val>
                                                <p:strVal val="#ppt_x"/>
                                              </p:val>
                                            </p:tav>
                                          </p:tavLst>
                                        </p:anim>
                                        <p:anim calcmode="lin" valueType="num">
                                          <p:cBhvr>
                                            <p:cTn id="64" dur="500" fill="hold"/>
                                            <p:tgtEl>
                                              <p:spTgt spid="5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500"/>
                                      </p:stCondLst>
                                      <p:iterate type="wd">
                                        <p:tmPct val="10000"/>
                                      </p:iterate>
                                      <p:childTnLst>
                                        <p:set>
                                          <p:cBhvr>
                                            <p:cTn id="66" dur="1" fill="hold">
                                              <p:stCondLst>
                                                <p:cond delay="0"/>
                                              </p:stCondLst>
                                            </p:cTn>
                                            <p:tgtEl>
                                              <p:spTgt spid="56"/>
                                            </p:tgtEl>
                                            <p:attrNameLst>
                                              <p:attrName>style.visibility</p:attrName>
                                            </p:attrNameLst>
                                          </p:cBhvr>
                                          <p:to>
                                            <p:strVal val="visible"/>
                                          </p:to>
                                        </p:set>
                                        <p:animEffect transition="in" filter="fade">
                                          <p:cBhvr>
                                            <p:cTn id="67" dur="500"/>
                                            <p:tgtEl>
                                              <p:spTgt spid="56"/>
                                            </p:tgtEl>
                                          </p:cBhvr>
                                        </p:animEffect>
                                        <p:anim calcmode="lin" valueType="num">
                                          <p:cBhvr>
                                            <p:cTn id="68" dur="500" fill="hold"/>
                                            <p:tgtEl>
                                              <p:spTgt spid="56"/>
                                            </p:tgtEl>
                                            <p:attrNameLst>
                                              <p:attrName>ppt_x</p:attrName>
                                            </p:attrNameLst>
                                          </p:cBhvr>
                                          <p:tavLst>
                                            <p:tav tm="0">
                                              <p:val>
                                                <p:strVal val="#ppt_x"/>
                                              </p:val>
                                            </p:tav>
                                            <p:tav tm="100000">
                                              <p:val>
                                                <p:strVal val="#ppt_x"/>
                                              </p:val>
                                            </p:tav>
                                          </p:tavLst>
                                        </p:anim>
                                        <p:anim calcmode="lin" valueType="num">
                                          <p:cBhvr>
                                            <p:cTn id="69"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p:bldP spid="52" grpId="0"/>
          <p:bldP spid="53" grpId="0"/>
          <p:bldP spid="54" grpId="0" animBg="1"/>
          <p:bldP spid="55" grpId="0"/>
          <p:bldP spid="5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ppt_x</p:attrName>
                                            </p:attrNameLst>
                                          </p:cBhvr>
                                          <p:tavLst>
                                            <p:tav tm="0">
                                              <p:val>
                                                <p:strVal val="#ppt_x"/>
                                              </p:val>
                                            </p:tav>
                                            <p:tav tm="100000">
                                              <p:val>
                                                <p:strVal val="#ppt_x"/>
                                              </p:val>
                                            </p:tav>
                                          </p:tavLst>
                                        </p:anim>
                                        <p:anim calcmode="lin" valueType="num">
                                          <p:cBhvr>
                                            <p:cTn id="27" dur="500" fill="hold"/>
                                            <p:tgtEl>
                                              <p:spTgt spid="48"/>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47" presetClass="entr" presetSubtype="0"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7" presetClass="entr" presetSubtype="0"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anim calcmode="lin" valueType="num">
                                          <p:cBhvr>
                                            <p:cTn id="38" dur="500" fill="hold"/>
                                            <p:tgtEl>
                                              <p:spTgt spid="50"/>
                                            </p:tgtEl>
                                            <p:attrNameLst>
                                              <p:attrName>ppt_x</p:attrName>
                                            </p:attrNameLst>
                                          </p:cBhvr>
                                          <p:tavLst>
                                            <p:tav tm="0">
                                              <p:val>
                                                <p:strVal val="#ppt_x"/>
                                              </p:val>
                                            </p:tav>
                                            <p:tav tm="100000">
                                              <p:val>
                                                <p:strVal val="#ppt_x"/>
                                              </p:val>
                                            </p:tav>
                                          </p:tavLst>
                                        </p:anim>
                                        <p:anim calcmode="lin" valueType="num">
                                          <p:cBhvr>
                                            <p:cTn id="39" dur="500" fill="hold"/>
                                            <p:tgtEl>
                                              <p:spTgt spid="50"/>
                                            </p:tgtEl>
                                            <p:attrNameLst>
                                              <p:attrName>ppt_y</p:attrName>
                                            </p:attrNameLst>
                                          </p:cBhvr>
                                          <p:tavLst>
                                            <p:tav tm="0">
                                              <p:val>
                                                <p:strVal val="#ppt_y-.1"/>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1500"/>
                                </p:stCondLst>
                                <p:childTnLst>
                                  <p:par>
                                    <p:cTn id="45" presetID="2" presetClass="entr" presetSubtype="4"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2000"/>
                                </p:stCondLst>
                                <p:childTnLst>
                                  <p:par>
                                    <p:cTn id="50" presetID="2" presetClass="entr" presetSubtype="4"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ppt_x"/>
                                              </p:val>
                                            </p:tav>
                                            <p:tav tm="100000">
                                              <p:val>
                                                <p:strVal val="#ppt_x"/>
                                              </p:val>
                                            </p:tav>
                                          </p:tavLst>
                                        </p:anim>
                                        <p:anim calcmode="lin" valueType="num">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42" presetClass="entr" presetSubtype="0" fill="hold" grpId="0" nodeType="afterEffect">
                                      <p:stCondLst>
                                        <p:cond delay="0"/>
                                      </p:stCondLst>
                                      <p:iterate type="wd">
                                        <p:tmPct val="10000"/>
                                      </p:iterate>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anim calcmode="lin" valueType="num">
                                          <p:cBhvr>
                                            <p:cTn id="58" dur="500" fill="hold"/>
                                            <p:tgtEl>
                                              <p:spTgt spid="54"/>
                                            </p:tgtEl>
                                            <p:attrNameLst>
                                              <p:attrName>ppt_x</p:attrName>
                                            </p:attrNameLst>
                                          </p:cBhvr>
                                          <p:tavLst>
                                            <p:tav tm="0">
                                              <p:val>
                                                <p:strVal val="#ppt_x"/>
                                              </p:val>
                                            </p:tav>
                                            <p:tav tm="100000">
                                              <p:val>
                                                <p:strVal val="#ppt_x"/>
                                              </p:val>
                                            </p:tav>
                                          </p:tavLst>
                                        </p:anim>
                                        <p:anim calcmode="lin" valueType="num">
                                          <p:cBhvr>
                                            <p:cTn id="59" dur="500" fill="hold"/>
                                            <p:tgtEl>
                                              <p:spTgt spid="5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iterate type="wd">
                                        <p:tmPct val="10000"/>
                                      </p:iterate>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anim calcmode="lin" valueType="num">
                                          <p:cBhvr>
                                            <p:cTn id="63" dur="500" fill="hold"/>
                                            <p:tgtEl>
                                              <p:spTgt spid="55"/>
                                            </p:tgtEl>
                                            <p:attrNameLst>
                                              <p:attrName>ppt_x</p:attrName>
                                            </p:attrNameLst>
                                          </p:cBhvr>
                                          <p:tavLst>
                                            <p:tav tm="0">
                                              <p:val>
                                                <p:strVal val="#ppt_x"/>
                                              </p:val>
                                            </p:tav>
                                            <p:tav tm="100000">
                                              <p:val>
                                                <p:strVal val="#ppt_x"/>
                                              </p:val>
                                            </p:tav>
                                          </p:tavLst>
                                        </p:anim>
                                        <p:anim calcmode="lin" valueType="num">
                                          <p:cBhvr>
                                            <p:cTn id="64" dur="500" fill="hold"/>
                                            <p:tgtEl>
                                              <p:spTgt spid="5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500"/>
                                      </p:stCondLst>
                                      <p:iterate type="wd">
                                        <p:tmPct val="10000"/>
                                      </p:iterate>
                                      <p:childTnLst>
                                        <p:set>
                                          <p:cBhvr>
                                            <p:cTn id="66" dur="1" fill="hold">
                                              <p:stCondLst>
                                                <p:cond delay="0"/>
                                              </p:stCondLst>
                                            </p:cTn>
                                            <p:tgtEl>
                                              <p:spTgt spid="56"/>
                                            </p:tgtEl>
                                            <p:attrNameLst>
                                              <p:attrName>style.visibility</p:attrName>
                                            </p:attrNameLst>
                                          </p:cBhvr>
                                          <p:to>
                                            <p:strVal val="visible"/>
                                          </p:to>
                                        </p:set>
                                        <p:animEffect transition="in" filter="fade">
                                          <p:cBhvr>
                                            <p:cTn id="67" dur="500"/>
                                            <p:tgtEl>
                                              <p:spTgt spid="56"/>
                                            </p:tgtEl>
                                          </p:cBhvr>
                                        </p:animEffect>
                                        <p:anim calcmode="lin" valueType="num">
                                          <p:cBhvr>
                                            <p:cTn id="68" dur="500" fill="hold"/>
                                            <p:tgtEl>
                                              <p:spTgt spid="56"/>
                                            </p:tgtEl>
                                            <p:attrNameLst>
                                              <p:attrName>ppt_x</p:attrName>
                                            </p:attrNameLst>
                                          </p:cBhvr>
                                          <p:tavLst>
                                            <p:tav tm="0">
                                              <p:val>
                                                <p:strVal val="#ppt_x"/>
                                              </p:val>
                                            </p:tav>
                                            <p:tav tm="100000">
                                              <p:val>
                                                <p:strVal val="#ppt_x"/>
                                              </p:val>
                                            </p:tav>
                                          </p:tavLst>
                                        </p:anim>
                                        <p:anim calcmode="lin" valueType="num">
                                          <p:cBhvr>
                                            <p:cTn id="69"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p:bldP spid="52" grpId="0"/>
          <p:bldP spid="53" grpId="0"/>
          <p:bldP spid="54" grpId="0" animBg="1"/>
          <p:bldP spid="55" grpId="0"/>
          <p:bldP spid="56" grpId="0"/>
          <p:bldP spid="1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flipH="1">
            <a:off x="8631406" y="2800405"/>
            <a:ext cx="4249757" cy="211342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44" dirty="0">
                <a:solidFill>
                  <a:schemeClr val="bg1"/>
                </a:solidFill>
                <a:latin typeface="微软雅黑" pitchFamily="34" charset="-122"/>
                <a:ea typeface="微软雅黑" pitchFamily="34" charset="-122"/>
              </a:rPr>
              <a:t>感谢观看</a:t>
            </a:r>
          </a:p>
        </p:txBody>
      </p:sp>
      <p:pic>
        <p:nvPicPr>
          <p:cNvPr id="12" name="图片 11"/>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159565" y="880299"/>
            <a:ext cx="8283542" cy="4602865"/>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5600562"/>
            <a:ext cx="12800448" cy="2156677"/>
          </a:xfrm>
          <a:prstGeom prst="rect">
            <a:avLst/>
          </a:prstGeom>
        </p:spPr>
      </p:pic>
    </p:spTree>
    <p:extLst>
      <p:ext uri="{BB962C8B-B14F-4D97-AF65-F5344CB8AC3E}">
        <p14:creationId xmlns:p14="http://schemas.microsoft.com/office/powerpoint/2010/main" xmlns="" val="3815888471"/>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500"/>
                                        <p:tgtEl>
                                          <p:spTgt spid="12"/>
                                        </p:tgtEl>
                                      </p:cBhvr>
                                    </p:animEffect>
                                  </p:childTnLst>
                                </p:cTn>
                              </p:par>
                              <p:par>
                                <p:cTn id="8" presetID="42"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Line 34"/>
          <p:cNvSpPr>
            <a:spLocks noChangeShapeType="1"/>
          </p:cNvSpPr>
          <p:nvPr/>
        </p:nvSpPr>
        <p:spPr bwMode="auto">
          <a:xfrm>
            <a:off x="5840769" y="3707172"/>
            <a:ext cx="6959616"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22" name="Line 45"/>
          <p:cNvSpPr>
            <a:spLocks noChangeShapeType="1"/>
          </p:cNvSpPr>
          <p:nvPr/>
        </p:nvSpPr>
        <p:spPr bwMode="auto">
          <a:xfrm>
            <a:off x="5461912" y="5105714"/>
            <a:ext cx="4879731"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24" name="Line 56"/>
          <p:cNvSpPr>
            <a:spLocks noChangeShapeType="1"/>
          </p:cNvSpPr>
          <p:nvPr/>
        </p:nvSpPr>
        <p:spPr bwMode="auto">
          <a:xfrm>
            <a:off x="4522599" y="6145771"/>
            <a:ext cx="4879731"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26" name="Line 45"/>
          <p:cNvSpPr>
            <a:spLocks noChangeShapeType="1"/>
          </p:cNvSpPr>
          <p:nvPr/>
        </p:nvSpPr>
        <p:spPr bwMode="auto">
          <a:xfrm>
            <a:off x="4560697" y="1265499"/>
            <a:ext cx="4879731"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28" name="Line 56"/>
          <p:cNvSpPr>
            <a:spLocks noChangeShapeType="1"/>
          </p:cNvSpPr>
          <p:nvPr/>
        </p:nvSpPr>
        <p:spPr bwMode="auto">
          <a:xfrm>
            <a:off x="5440746" y="2369889"/>
            <a:ext cx="4879731"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9" name="流程图: 延期 8"/>
          <p:cNvSpPr/>
          <p:nvPr/>
        </p:nvSpPr>
        <p:spPr>
          <a:xfrm>
            <a:off x="-31639" y="2447078"/>
            <a:ext cx="3872295" cy="211342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44" dirty="0">
                <a:solidFill>
                  <a:schemeClr val="bg1"/>
                </a:solidFill>
                <a:latin typeface="微软雅黑" pitchFamily="34" charset="-122"/>
                <a:ea typeface="微软雅黑" pitchFamily="34" charset="-122"/>
              </a:rPr>
              <a:t>目录</a:t>
            </a:r>
          </a:p>
        </p:txBody>
      </p:sp>
      <p:sp>
        <p:nvSpPr>
          <p:cNvPr id="8" name="椭圆 7"/>
          <p:cNvSpPr/>
          <p:nvPr/>
        </p:nvSpPr>
        <p:spPr>
          <a:xfrm>
            <a:off x="3680648" y="560280"/>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微软雅黑" pitchFamily="34" charset="-122"/>
                <a:ea typeface="微软雅黑" pitchFamily="34" charset="-122"/>
              </a:rPr>
              <a:t>1</a:t>
            </a:r>
            <a:endParaRPr lang="zh-CN" altLang="en-US" sz="3555" dirty="0">
              <a:solidFill>
                <a:schemeClr val="bg1"/>
              </a:solidFill>
              <a:latin typeface="微软雅黑" pitchFamily="34" charset="-122"/>
              <a:ea typeface="微软雅黑" pitchFamily="34" charset="-122"/>
            </a:endParaRPr>
          </a:p>
        </p:txBody>
      </p:sp>
      <p:sp>
        <p:nvSpPr>
          <p:cNvPr id="10" name="椭圆 9"/>
          <p:cNvSpPr/>
          <p:nvPr/>
        </p:nvSpPr>
        <p:spPr>
          <a:xfrm>
            <a:off x="4640701" y="1600338"/>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微软雅黑" pitchFamily="34" charset="-122"/>
                <a:ea typeface="微软雅黑" pitchFamily="34" charset="-122"/>
              </a:rPr>
              <a:t>2</a:t>
            </a:r>
            <a:endParaRPr lang="zh-CN" altLang="en-US" sz="3555" dirty="0">
              <a:solidFill>
                <a:schemeClr val="bg1"/>
              </a:solidFill>
              <a:latin typeface="微软雅黑" pitchFamily="34" charset="-122"/>
              <a:ea typeface="微软雅黑" pitchFamily="34" charset="-122"/>
            </a:endParaRPr>
          </a:p>
        </p:txBody>
      </p:sp>
      <p:sp>
        <p:nvSpPr>
          <p:cNvPr id="11" name="椭圆 10"/>
          <p:cNvSpPr/>
          <p:nvPr/>
        </p:nvSpPr>
        <p:spPr>
          <a:xfrm>
            <a:off x="5040724" y="2960414"/>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微软雅黑" pitchFamily="34" charset="-122"/>
                <a:ea typeface="微软雅黑" pitchFamily="34" charset="-122"/>
              </a:rPr>
              <a:t>3</a:t>
            </a:r>
            <a:endParaRPr lang="zh-CN" altLang="en-US" sz="3555" dirty="0">
              <a:solidFill>
                <a:schemeClr val="bg1"/>
              </a:solidFill>
              <a:latin typeface="微软雅黑" pitchFamily="34" charset="-122"/>
              <a:ea typeface="微软雅黑" pitchFamily="34" charset="-122"/>
            </a:endParaRPr>
          </a:p>
        </p:txBody>
      </p:sp>
      <p:sp>
        <p:nvSpPr>
          <p:cNvPr id="12" name="椭圆 11"/>
          <p:cNvSpPr/>
          <p:nvPr/>
        </p:nvSpPr>
        <p:spPr>
          <a:xfrm>
            <a:off x="4640701" y="4320490"/>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微软雅黑" pitchFamily="34" charset="-122"/>
                <a:ea typeface="微软雅黑" pitchFamily="34" charset="-122"/>
              </a:rPr>
              <a:t>4</a:t>
            </a:r>
            <a:endParaRPr lang="zh-CN" altLang="en-US" sz="3555" dirty="0">
              <a:solidFill>
                <a:schemeClr val="bg1"/>
              </a:solidFill>
              <a:latin typeface="微软雅黑" pitchFamily="34" charset="-122"/>
              <a:ea typeface="微软雅黑" pitchFamily="34" charset="-122"/>
            </a:endParaRPr>
          </a:p>
        </p:txBody>
      </p:sp>
      <p:sp>
        <p:nvSpPr>
          <p:cNvPr id="17" name="椭圆 16"/>
          <p:cNvSpPr/>
          <p:nvPr/>
        </p:nvSpPr>
        <p:spPr>
          <a:xfrm>
            <a:off x="3680648" y="5360548"/>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微软雅黑" pitchFamily="34" charset="-122"/>
                <a:ea typeface="微软雅黑" pitchFamily="34" charset="-122"/>
              </a:rPr>
              <a:t>5</a:t>
            </a:r>
            <a:endParaRPr lang="zh-CN" altLang="en-US" sz="3555"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6244382" y="3179052"/>
            <a:ext cx="3838426" cy="601767"/>
          </a:xfrm>
          <a:prstGeom prst="rect">
            <a:avLst/>
          </a:prstGeom>
          <a:noFill/>
          <a:ln w="9525" algn="ctr">
            <a:noFill/>
            <a:miter lim="800000"/>
            <a:headEnd/>
            <a:tailEnd/>
          </a:ln>
        </p:spPr>
        <p:txBody>
          <a:bodyPr wrap="none" lIns="121858" tIns="60928" rIns="121858" bIns="60928">
            <a:spAutoFit/>
          </a:bodyPr>
          <a:lstStyle/>
          <a:p>
            <a:r>
              <a:rPr lang="zh-CN" altLang="en-US" sz="3111" b="1" dirty="0">
                <a:solidFill>
                  <a:srgbClr val="FF0000"/>
                </a:solidFill>
                <a:latin typeface="微软雅黑" panose="020B0503020204020204" pitchFamily="34" charset="-122"/>
                <a:ea typeface="微软雅黑" panose="020B0503020204020204" pitchFamily="34" charset="-122"/>
              </a:rPr>
              <a:t>学习教育的具体内容</a:t>
            </a:r>
          </a:p>
        </p:txBody>
      </p:sp>
      <p:sp>
        <p:nvSpPr>
          <p:cNvPr id="21" name="Rectangle 44"/>
          <p:cNvSpPr>
            <a:spLocks noChangeArrowheads="1"/>
          </p:cNvSpPr>
          <p:nvPr/>
        </p:nvSpPr>
        <p:spPr bwMode="auto">
          <a:xfrm>
            <a:off x="5785521" y="4577592"/>
            <a:ext cx="3838426" cy="601767"/>
          </a:xfrm>
          <a:prstGeom prst="rect">
            <a:avLst/>
          </a:prstGeom>
          <a:noFill/>
          <a:ln w="9525" algn="ctr">
            <a:noFill/>
            <a:miter lim="800000"/>
            <a:headEnd/>
            <a:tailEnd/>
          </a:ln>
        </p:spPr>
        <p:txBody>
          <a:bodyPr wrap="none" lIns="121858" tIns="60928" rIns="121858" bIns="60928">
            <a:spAutoFit/>
          </a:bodyPr>
          <a:lstStyle/>
          <a:p>
            <a:r>
              <a:rPr lang="zh-CN" altLang="en-US" sz="3111" b="1" dirty="0">
                <a:solidFill>
                  <a:srgbClr val="FF0000"/>
                </a:solidFill>
                <a:latin typeface="微软雅黑" panose="020B0503020204020204" pitchFamily="34" charset="-122"/>
                <a:ea typeface="微软雅黑" panose="020B0503020204020204" pitchFamily="34" charset="-122"/>
              </a:rPr>
              <a:t>学习教育的主要措施</a:t>
            </a:r>
          </a:p>
        </p:txBody>
      </p:sp>
      <p:sp>
        <p:nvSpPr>
          <p:cNvPr id="23" name="Rectangle 55"/>
          <p:cNvSpPr>
            <a:spLocks noChangeArrowheads="1"/>
          </p:cNvSpPr>
          <p:nvPr/>
        </p:nvSpPr>
        <p:spPr bwMode="auto">
          <a:xfrm>
            <a:off x="4863140" y="5617650"/>
            <a:ext cx="3838426" cy="601767"/>
          </a:xfrm>
          <a:prstGeom prst="rect">
            <a:avLst/>
          </a:prstGeom>
          <a:noFill/>
          <a:ln w="9525" algn="ctr">
            <a:noFill/>
            <a:miter lim="800000"/>
            <a:headEnd/>
            <a:tailEnd/>
          </a:ln>
        </p:spPr>
        <p:txBody>
          <a:bodyPr wrap="none" lIns="121858" tIns="60928" rIns="121858" bIns="60928">
            <a:spAutoFit/>
          </a:bodyPr>
          <a:lstStyle/>
          <a:p>
            <a:r>
              <a:rPr lang="zh-CN" altLang="en-US" sz="3111" b="1" dirty="0">
                <a:solidFill>
                  <a:srgbClr val="FF0000"/>
                </a:solidFill>
                <a:latin typeface="微软雅黑" panose="020B0503020204020204" pitchFamily="34" charset="-122"/>
                <a:ea typeface="微软雅黑" panose="020B0503020204020204" pitchFamily="34" charset="-122"/>
              </a:rPr>
              <a:t>学习教育的组织领导</a:t>
            </a:r>
          </a:p>
        </p:txBody>
      </p:sp>
      <p:sp>
        <p:nvSpPr>
          <p:cNvPr id="25" name="Rectangle 44"/>
          <p:cNvSpPr>
            <a:spLocks noChangeArrowheads="1"/>
          </p:cNvSpPr>
          <p:nvPr/>
        </p:nvSpPr>
        <p:spPr bwMode="auto">
          <a:xfrm>
            <a:off x="4884306" y="737377"/>
            <a:ext cx="4726104" cy="601767"/>
          </a:xfrm>
          <a:prstGeom prst="rect">
            <a:avLst/>
          </a:prstGeom>
          <a:noFill/>
          <a:ln w="9525" algn="ctr">
            <a:noFill/>
            <a:miter lim="800000"/>
            <a:headEnd/>
            <a:tailEnd/>
          </a:ln>
        </p:spPr>
        <p:txBody>
          <a:bodyPr wrap="square" lIns="121858" tIns="60928" rIns="121858" bIns="60928">
            <a:spAutoFit/>
          </a:bodyPr>
          <a:lstStyle/>
          <a:p>
            <a:r>
              <a:rPr lang="zh-CN" altLang="en-US" sz="3111" b="1" dirty="0">
                <a:solidFill>
                  <a:srgbClr val="FF0000"/>
                </a:solidFill>
                <a:latin typeface="微软雅黑" panose="020B0503020204020204" pitchFamily="34" charset="-122"/>
                <a:ea typeface="微软雅黑" panose="020B0503020204020204" pitchFamily="34" charset="-122"/>
              </a:rPr>
              <a:t>学习教育的背景</a:t>
            </a:r>
          </a:p>
        </p:txBody>
      </p:sp>
      <p:sp>
        <p:nvSpPr>
          <p:cNvPr id="27" name="Rectangle 55"/>
          <p:cNvSpPr>
            <a:spLocks noChangeArrowheads="1"/>
          </p:cNvSpPr>
          <p:nvPr/>
        </p:nvSpPr>
        <p:spPr bwMode="auto">
          <a:xfrm>
            <a:off x="5764355" y="1841768"/>
            <a:ext cx="3838426" cy="601767"/>
          </a:xfrm>
          <a:prstGeom prst="rect">
            <a:avLst/>
          </a:prstGeom>
          <a:noFill/>
          <a:ln w="9525" algn="ctr">
            <a:noFill/>
            <a:miter lim="800000"/>
            <a:headEnd/>
            <a:tailEnd/>
          </a:ln>
        </p:spPr>
        <p:txBody>
          <a:bodyPr wrap="none" lIns="121858" tIns="60928" rIns="121858" bIns="60928">
            <a:spAutoFit/>
          </a:bodyPr>
          <a:lstStyle/>
          <a:p>
            <a:r>
              <a:rPr lang="zh-CN" altLang="en-US" sz="3111" b="1" dirty="0">
                <a:solidFill>
                  <a:srgbClr val="FF0000"/>
                </a:solidFill>
                <a:latin typeface="微软雅黑" panose="020B0503020204020204" pitchFamily="34" charset="-122"/>
                <a:ea typeface="微软雅黑" panose="020B0503020204020204" pitchFamily="34" charset="-122"/>
              </a:rPr>
              <a:t>学习教育的总体要求</a:t>
            </a:r>
          </a:p>
        </p:txBody>
      </p:sp>
      <p:pic>
        <p:nvPicPr>
          <p:cNvPr id="18" name="图片 17"/>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30" name="图片 29"/>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Tree>
    <p:extLst>
      <p:ext uri="{BB962C8B-B14F-4D97-AF65-F5344CB8AC3E}">
        <p14:creationId xmlns:p14="http://schemas.microsoft.com/office/powerpoint/2010/main" xmlns="" val="1460130019"/>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par>
                                    <p:cTn id="8" presetID="22" presetClass="entr" presetSubtype="8"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66667">
                                          <p:cBhvr additive="base">
                                            <p:cTn id="19" dur="500" fill="hold"/>
                                            <p:tgtEl>
                                              <p:spTgt spid="8"/>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14:presetBounceEnd="66667">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14:bounceEnd="66667">
                                          <p:cBhvr additive="base">
                                            <p:cTn id="24" dur="500" fill="hold"/>
                                            <p:tgtEl>
                                              <p:spTgt spid="10"/>
                                            </p:tgtEl>
                                            <p:attrNameLst>
                                              <p:attrName>ppt_x</p:attrName>
                                            </p:attrNameLst>
                                          </p:cBhvr>
                                          <p:tavLst>
                                            <p:tav tm="0">
                                              <p:val>
                                                <p:strVal val="0-#ppt_w/2"/>
                                              </p:val>
                                            </p:tav>
                                            <p:tav tm="100000">
                                              <p:val>
                                                <p:strVal val="#ppt_x"/>
                                              </p:val>
                                            </p:tav>
                                          </p:tavLst>
                                        </p:anim>
                                        <p:anim calcmode="lin" valueType="num" p14:bounceEnd="66667">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 presetClass="entr" presetSubtype="8" fill="hold" grpId="0" nodeType="afterEffect" p14:presetBounceEnd="66667">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66667">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 presetClass="entr" presetSubtype="8" fill="hold" grpId="0" nodeType="afterEffect" p14:presetBounceEnd="66667">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66667">
                                          <p:cBhvr additive="base">
                                            <p:cTn id="34" dur="500" fill="hold"/>
                                            <p:tgtEl>
                                              <p:spTgt spid="12"/>
                                            </p:tgtEl>
                                            <p:attrNameLst>
                                              <p:attrName>ppt_x</p:attrName>
                                            </p:attrNameLst>
                                          </p:cBhvr>
                                          <p:tavLst>
                                            <p:tav tm="0">
                                              <p:val>
                                                <p:strVal val="0-#ppt_w/2"/>
                                              </p:val>
                                            </p:tav>
                                            <p:tav tm="100000">
                                              <p:val>
                                                <p:strVal val="#ppt_x"/>
                                              </p:val>
                                            </p:tav>
                                          </p:tavLst>
                                        </p:anim>
                                        <p:anim calcmode="lin" valueType="num" p14:bounceEnd="66667">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8" fill="hold" grpId="0" nodeType="afterEffect" p14:presetBounceEnd="66667">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66667">
                                          <p:cBhvr additive="base">
                                            <p:cTn id="39" dur="500" fill="hold"/>
                                            <p:tgtEl>
                                              <p:spTgt spid="17"/>
                                            </p:tgtEl>
                                            <p:attrNameLst>
                                              <p:attrName>ppt_x</p:attrName>
                                            </p:attrNameLst>
                                          </p:cBhvr>
                                          <p:tavLst>
                                            <p:tav tm="0">
                                              <p:val>
                                                <p:strVal val="0-#ppt_w/2"/>
                                              </p:val>
                                            </p:tav>
                                            <p:tav tm="100000">
                                              <p:val>
                                                <p:strVal val="#ppt_x"/>
                                              </p:val>
                                            </p:tav>
                                          </p:tavLst>
                                        </p:anim>
                                        <p:anim calcmode="lin" valueType="num" p14:bounceEnd="66667">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childTnLst>
                              </p:cTn>
                            </p:par>
                            <p:par>
                              <p:cTn id="57" fill="hold">
                                <p:stCondLst>
                                  <p:cond delay="5000"/>
                                </p:stCondLst>
                                <p:childTnLst>
                                  <p:par>
                                    <p:cTn id="58" presetID="2" presetClass="entr" presetSubtype="2" fill="hold" grpId="0" nodeType="afterEffect" p14:presetBounceEnd="52000">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14:bounceEnd="52000">
                                          <p:cBhvr additive="base">
                                            <p:cTn id="60" dur="500" fill="hold"/>
                                            <p:tgtEl>
                                              <p:spTgt spid="25"/>
                                            </p:tgtEl>
                                            <p:attrNameLst>
                                              <p:attrName>ppt_x</p:attrName>
                                            </p:attrNameLst>
                                          </p:cBhvr>
                                          <p:tavLst>
                                            <p:tav tm="0">
                                              <p:val>
                                                <p:strVal val="1+#ppt_w/2"/>
                                              </p:val>
                                            </p:tav>
                                            <p:tav tm="100000">
                                              <p:val>
                                                <p:strVal val="#ppt_x"/>
                                              </p:val>
                                            </p:tav>
                                          </p:tavLst>
                                        </p:anim>
                                        <p:anim calcmode="lin" valueType="num" p14:bounceEnd="52000">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52000">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14:bounceEnd="52000">
                                          <p:cBhvr additive="base">
                                            <p:cTn id="64"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65" dur="500" fill="hold"/>
                                            <p:tgtEl>
                                              <p:spTgt spid="27"/>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14:presetBounceEnd="52000">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14:bounceEnd="52000">
                                          <p:cBhvr additive="base">
                                            <p:cTn id="68"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69" dur="500" fill="hold"/>
                                            <p:tgtEl>
                                              <p:spTgt spid="19"/>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14:presetBounceEnd="52000">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14:bounceEnd="52000">
                                          <p:cBhvr additive="base">
                                            <p:cTn id="72" dur="5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73" dur="500" fill="hold"/>
                                            <p:tgtEl>
                                              <p:spTgt spid="21"/>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14:presetBounceEnd="52000">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14:bounceEnd="52000">
                                          <p:cBhvr additive="base">
                                            <p:cTn id="76" dur="500" fill="hold"/>
                                            <p:tgtEl>
                                              <p:spTgt spid="23"/>
                                            </p:tgtEl>
                                            <p:attrNameLst>
                                              <p:attrName>ppt_x</p:attrName>
                                            </p:attrNameLst>
                                          </p:cBhvr>
                                          <p:tavLst>
                                            <p:tav tm="0">
                                              <p:val>
                                                <p:strVal val="1+#ppt_w/2"/>
                                              </p:val>
                                            </p:tav>
                                            <p:tav tm="100000">
                                              <p:val>
                                                <p:strVal val="#ppt_x"/>
                                              </p:val>
                                            </p:tav>
                                          </p:tavLst>
                                        </p:anim>
                                        <p:anim calcmode="lin" valueType="num" p14:bounceEnd="52000">
                                          <p:cBhvr additive="base">
                                            <p:cTn id="77" dur="500" fill="hold"/>
                                            <p:tgtEl>
                                              <p:spTgt spid="23"/>
                                            </p:tgtEl>
                                            <p:attrNameLst>
                                              <p:attrName>ppt_y</p:attrName>
                                            </p:attrNameLst>
                                          </p:cBhvr>
                                          <p:tavLst>
                                            <p:tav tm="0">
                                              <p:val>
                                                <p:strVal val="#ppt_y"/>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anim calcmode="lin" valueType="num">
                                          <p:cBhvr>
                                            <p:cTn id="81" dur="1000" fill="hold"/>
                                            <p:tgtEl>
                                              <p:spTgt spid="29"/>
                                            </p:tgtEl>
                                            <p:attrNameLst>
                                              <p:attrName>ppt_x</p:attrName>
                                            </p:attrNameLst>
                                          </p:cBhvr>
                                          <p:tavLst>
                                            <p:tav tm="0">
                                              <p:val>
                                                <p:strVal val="#ppt_x"/>
                                              </p:val>
                                            </p:tav>
                                            <p:tav tm="100000">
                                              <p:val>
                                                <p:strVal val="#ppt_x"/>
                                              </p:val>
                                            </p:tav>
                                          </p:tavLst>
                                        </p:anim>
                                        <p:anim calcmode="lin" valueType="num">
                                          <p:cBhvr>
                                            <p:cTn id="8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animBg="1"/>
          <p:bldP spid="9" grpId="0" animBg="1"/>
          <p:bldP spid="8" grpId="0" animBg="1"/>
          <p:bldP spid="10" grpId="0" animBg="1"/>
          <p:bldP spid="11" grpId="0" animBg="1"/>
          <p:bldP spid="12" grpId="0" animBg="1"/>
          <p:bldP spid="17" grpId="0" animBg="1"/>
          <p:bldP spid="19" grpId="0"/>
          <p:bldP spid="21" grpId="0"/>
          <p:bldP spid="23" grpId="0"/>
          <p:bldP spid="25"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par>
                                    <p:cTn id="8" presetID="22" presetClass="entr" presetSubtype="8"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0-#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1+#ppt_w/2"/>
                                              </p:val>
                                            </p:tav>
                                            <p:tav tm="100000">
                                              <p:val>
                                                <p:strVal val="#ppt_x"/>
                                              </p:val>
                                            </p:tav>
                                          </p:tavLst>
                                        </p:anim>
                                        <p:anim calcmode="lin" valueType="num">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1+#ppt_w/2"/>
                                              </p:val>
                                            </p:tav>
                                            <p:tav tm="100000">
                                              <p:val>
                                                <p:strVal val="#ppt_x"/>
                                              </p:val>
                                            </p:tav>
                                          </p:tavLst>
                                        </p:anim>
                                        <p:anim calcmode="lin" valueType="num">
                                          <p:cBhvr additive="base">
                                            <p:cTn id="65" dur="500" fill="hold"/>
                                            <p:tgtEl>
                                              <p:spTgt spid="27"/>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1+#ppt_w/2"/>
                                              </p:val>
                                            </p:tav>
                                            <p:tav tm="100000">
                                              <p:val>
                                                <p:strVal val="#ppt_x"/>
                                              </p:val>
                                            </p:tav>
                                          </p:tavLst>
                                        </p:anim>
                                        <p:anim calcmode="lin" valueType="num">
                                          <p:cBhvr additive="base">
                                            <p:cTn id="69" dur="500" fill="hold"/>
                                            <p:tgtEl>
                                              <p:spTgt spid="19"/>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1+#ppt_w/2"/>
                                              </p:val>
                                            </p:tav>
                                            <p:tav tm="100000">
                                              <p:val>
                                                <p:strVal val="#ppt_x"/>
                                              </p:val>
                                            </p:tav>
                                          </p:tavLst>
                                        </p:anim>
                                        <p:anim calcmode="lin" valueType="num">
                                          <p:cBhvr additive="base">
                                            <p:cTn id="73" dur="500" fill="hold"/>
                                            <p:tgtEl>
                                              <p:spTgt spid="21"/>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p:val>
                                                <p:strVal val="1+#ppt_w/2"/>
                                              </p:val>
                                            </p:tav>
                                            <p:tav tm="100000">
                                              <p:val>
                                                <p:strVal val="#ppt_x"/>
                                              </p:val>
                                            </p:tav>
                                          </p:tavLst>
                                        </p:anim>
                                        <p:anim calcmode="lin" valueType="num">
                                          <p:cBhvr additive="base">
                                            <p:cTn id="77" dur="500" fill="hold"/>
                                            <p:tgtEl>
                                              <p:spTgt spid="23"/>
                                            </p:tgtEl>
                                            <p:attrNameLst>
                                              <p:attrName>ppt_y</p:attrName>
                                            </p:attrNameLst>
                                          </p:cBhvr>
                                          <p:tavLst>
                                            <p:tav tm="0">
                                              <p:val>
                                                <p:strVal val="#ppt_y"/>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anim calcmode="lin" valueType="num">
                                          <p:cBhvr>
                                            <p:cTn id="81" dur="1000" fill="hold"/>
                                            <p:tgtEl>
                                              <p:spTgt spid="29"/>
                                            </p:tgtEl>
                                            <p:attrNameLst>
                                              <p:attrName>ppt_x</p:attrName>
                                            </p:attrNameLst>
                                          </p:cBhvr>
                                          <p:tavLst>
                                            <p:tav tm="0">
                                              <p:val>
                                                <p:strVal val="#ppt_x"/>
                                              </p:val>
                                            </p:tav>
                                            <p:tav tm="100000">
                                              <p:val>
                                                <p:strVal val="#ppt_x"/>
                                              </p:val>
                                            </p:tav>
                                          </p:tavLst>
                                        </p:anim>
                                        <p:anim calcmode="lin" valueType="num">
                                          <p:cBhvr>
                                            <p:cTn id="8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animBg="1"/>
          <p:bldP spid="9" grpId="0" animBg="1"/>
          <p:bldP spid="8" grpId="0" animBg="1"/>
          <p:bldP spid="10" grpId="0" animBg="1"/>
          <p:bldP spid="11" grpId="0" animBg="1"/>
          <p:bldP spid="12" grpId="0" animBg="1"/>
          <p:bldP spid="17" grpId="0" animBg="1"/>
          <p:bldP spid="19" grpId="0"/>
          <p:bldP spid="21" grpId="0"/>
          <p:bldP spid="23" grpId="0"/>
          <p:bldP spid="25" grpId="0"/>
          <p:bldP spid="2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31639" y="2447078"/>
            <a:ext cx="3872295" cy="211342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44" dirty="0">
                <a:solidFill>
                  <a:schemeClr val="bg1"/>
                </a:solidFill>
                <a:latin typeface="微软雅黑" pitchFamily="34" charset="-122"/>
                <a:ea typeface="微软雅黑" pitchFamily="34" charset="-122"/>
              </a:rPr>
              <a:t>章节</a:t>
            </a:r>
          </a:p>
        </p:txBody>
      </p:sp>
      <p:sp>
        <p:nvSpPr>
          <p:cNvPr id="11" name="椭圆 10"/>
          <p:cNvSpPr/>
          <p:nvPr/>
        </p:nvSpPr>
        <p:spPr>
          <a:xfrm>
            <a:off x="2720594" y="3023764"/>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方正超粗黑_GBK" panose="03000509000000000000" pitchFamily="65" charset="-122"/>
                <a:ea typeface="方正超粗黑_GBK" panose="03000509000000000000" pitchFamily="65" charset="-122"/>
              </a:rPr>
              <a:t>1</a:t>
            </a:r>
            <a:endParaRPr lang="zh-CN" altLang="en-US" sz="3555"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2081198" y="230947"/>
            <a:ext cx="719960"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30" name="Line 34"/>
          <p:cNvSpPr>
            <a:spLocks noChangeShapeType="1"/>
          </p:cNvSpPr>
          <p:nvPr/>
        </p:nvSpPr>
        <p:spPr bwMode="auto">
          <a:xfrm>
            <a:off x="11881209" y="400271"/>
            <a:ext cx="919949"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3200624" y="960305"/>
            <a:ext cx="8283542" cy="4602865"/>
          </a:xfrm>
          <a:prstGeom prst="rect">
            <a:avLst/>
          </a:prstGeom>
        </p:spPr>
      </p:pic>
      <p:sp>
        <p:nvSpPr>
          <p:cNvPr id="2" name="矩形 1"/>
          <p:cNvSpPr/>
          <p:nvPr/>
        </p:nvSpPr>
        <p:spPr>
          <a:xfrm>
            <a:off x="5300845" y="3288944"/>
            <a:ext cx="4540148" cy="776238"/>
          </a:xfrm>
          <a:prstGeom prst="rect">
            <a:avLst/>
          </a:prstGeom>
        </p:spPr>
        <p:txBody>
          <a:bodyPr wrap="square">
            <a:spAutoFit/>
          </a:bodyPr>
          <a:lstStyle/>
          <a:p>
            <a:r>
              <a:rPr lang="zh-CN" altLang="en-US" sz="4444" b="1" dirty="0">
                <a:solidFill>
                  <a:schemeClr val="bg1"/>
                </a:solidFill>
                <a:latin typeface="微软雅黑" panose="020B0503020204020204" pitchFamily="34" charset="-122"/>
                <a:ea typeface="微软雅黑" panose="020B0503020204020204" pitchFamily="34" charset="-122"/>
              </a:rPr>
              <a:t>学习教育的背景</a:t>
            </a:r>
          </a:p>
        </p:txBody>
      </p:sp>
    </p:spTree>
    <p:extLst>
      <p:ext uri="{BB962C8B-B14F-4D97-AF65-F5344CB8AC3E}">
        <p14:creationId xmlns:p14="http://schemas.microsoft.com/office/powerpoint/2010/main" xmlns="" val="1934276809"/>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25" name="Rectangle 44"/>
          <p:cNvSpPr>
            <a:spLocks noChangeArrowheads="1"/>
          </p:cNvSpPr>
          <p:nvPr/>
        </p:nvSpPr>
        <p:spPr bwMode="auto">
          <a:xfrm>
            <a:off x="1440522" y="-314076"/>
            <a:ext cx="4726104"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什么是“两学一做”</a:t>
            </a:r>
          </a:p>
        </p:txBody>
      </p:sp>
      <p:grpSp>
        <p:nvGrpSpPr>
          <p:cNvPr id="29" name="组合 28"/>
          <p:cNvGrpSpPr/>
          <p:nvPr/>
        </p:nvGrpSpPr>
        <p:grpSpPr>
          <a:xfrm>
            <a:off x="5956392" y="3074456"/>
            <a:ext cx="4113162" cy="1185268"/>
            <a:chOff x="6808340" y="2994373"/>
            <a:chExt cx="3702050" cy="1066800"/>
          </a:xfrm>
          <a:solidFill>
            <a:srgbClr val="FFC000"/>
          </a:solidFill>
        </p:grpSpPr>
        <p:sp>
          <p:nvSpPr>
            <p:cNvPr id="30" name="AutoShape 3"/>
            <p:cNvSpPr>
              <a:spLocks noChangeArrowheads="1"/>
            </p:cNvSpPr>
            <p:nvPr/>
          </p:nvSpPr>
          <p:spPr bwMode="ltGray">
            <a:xfrm>
              <a:off x="6808340" y="2994373"/>
              <a:ext cx="3702050" cy="1066800"/>
            </a:xfrm>
            <a:prstGeom prst="roundRect">
              <a:avLst>
                <a:gd name="adj" fmla="val 11921"/>
              </a:avLst>
            </a:prstGeom>
            <a:solidFill>
              <a:srgbClr val="FCA304"/>
            </a:solidFill>
            <a:ln w="25400">
              <a:solidFill>
                <a:srgbClr val="FEFFFF"/>
              </a:solidFill>
              <a:round/>
              <a:headEnd/>
              <a:tailEnd/>
            </a:ln>
            <a:effectLst/>
          </p:spPr>
          <p:txBody>
            <a:bodyPr wrap="none" anchor="ctr"/>
            <a:lstStyle/>
            <a:p>
              <a:endParaRPr lang="zh-CN" altLang="en-US" sz="2333">
                <a:ea typeface="宋体" charset="-122"/>
              </a:endParaRPr>
            </a:p>
          </p:txBody>
        </p:sp>
        <p:sp>
          <p:nvSpPr>
            <p:cNvPr id="31" name="Rectangle 38"/>
            <p:cNvSpPr>
              <a:spLocks noChangeArrowheads="1"/>
            </p:cNvSpPr>
            <p:nvPr/>
          </p:nvSpPr>
          <p:spPr bwMode="black">
            <a:xfrm>
              <a:off x="6940103" y="3064221"/>
              <a:ext cx="3425825" cy="969492"/>
            </a:xfrm>
            <a:prstGeom prst="rect">
              <a:avLst/>
            </a:prstGeom>
            <a:solidFill>
              <a:srgbClr val="FCA3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20000"/>
                </a:lnSpc>
              </a:pPr>
              <a:r>
                <a:rPr lang="zh-CN" altLang="en-US" sz="5333" b="1" dirty="0">
                  <a:solidFill>
                    <a:srgbClr val="C00000"/>
                  </a:solidFill>
                  <a:latin typeface="微软雅黑" pitchFamily="34" charset="-122"/>
                  <a:ea typeface="微软雅黑" pitchFamily="34" charset="-122"/>
                </a:rPr>
                <a:t>合格党员</a:t>
              </a:r>
              <a:endParaRPr lang="en-US" altLang="zh-CN" sz="5333" b="1" dirty="0">
                <a:solidFill>
                  <a:srgbClr val="C00000"/>
                </a:solidFill>
                <a:latin typeface="微软雅黑" pitchFamily="34" charset="-122"/>
                <a:ea typeface="微软雅黑" pitchFamily="34" charset="-122"/>
              </a:endParaRPr>
            </a:p>
          </p:txBody>
        </p:sp>
      </p:grpSp>
      <p:grpSp>
        <p:nvGrpSpPr>
          <p:cNvPr id="32" name="组合 31"/>
          <p:cNvGrpSpPr/>
          <p:nvPr/>
        </p:nvGrpSpPr>
        <p:grpSpPr>
          <a:xfrm>
            <a:off x="5952866" y="1599924"/>
            <a:ext cx="4113162" cy="1185268"/>
            <a:chOff x="6805165" y="1667223"/>
            <a:chExt cx="3702050" cy="1066800"/>
          </a:xfrm>
          <a:solidFill>
            <a:srgbClr val="C00000"/>
          </a:solidFill>
        </p:grpSpPr>
        <p:sp>
          <p:nvSpPr>
            <p:cNvPr id="33" name="AutoShape 2"/>
            <p:cNvSpPr>
              <a:spLocks noChangeArrowheads="1"/>
            </p:cNvSpPr>
            <p:nvPr/>
          </p:nvSpPr>
          <p:spPr bwMode="ltGray">
            <a:xfrm>
              <a:off x="6805165" y="1667223"/>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6">
                <a:solidFill>
                  <a:schemeClr val="bg1"/>
                </a:solidFill>
                <a:latin typeface="微软雅黑" pitchFamily="34" charset="-122"/>
                <a:ea typeface="微软雅黑" pitchFamily="34" charset="-122"/>
              </a:endParaRPr>
            </a:p>
          </p:txBody>
        </p:sp>
        <p:sp>
          <p:nvSpPr>
            <p:cNvPr id="34" name="Rectangle 39"/>
            <p:cNvSpPr>
              <a:spLocks noChangeArrowheads="1"/>
            </p:cNvSpPr>
            <p:nvPr/>
          </p:nvSpPr>
          <p:spPr bwMode="black">
            <a:xfrm>
              <a:off x="6940102" y="179104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333" b="1" dirty="0">
                  <a:solidFill>
                    <a:schemeClr val="bg1"/>
                  </a:solidFill>
                  <a:latin typeface="微软雅黑" pitchFamily="34" charset="-122"/>
                  <a:ea typeface="微软雅黑" pitchFamily="34" charset="-122"/>
                </a:rPr>
                <a:t>党章党规</a:t>
              </a:r>
            </a:p>
          </p:txBody>
        </p:sp>
      </p:grpSp>
      <p:grpSp>
        <p:nvGrpSpPr>
          <p:cNvPr id="35" name="组合 34"/>
          <p:cNvGrpSpPr/>
          <p:nvPr/>
        </p:nvGrpSpPr>
        <p:grpSpPr>
          <a:xfrm>
            <a:off x="5959920" y="4552511"/>
            <a:ext cx="4113162" cy="1185268"/>
            <a:chOff x="6811515" y="4324698"/>
            <a:chExt cx="3702050" cy="1066800"/>
          </a:xfrm>
          <a:solidFill>
            <a:srgbClr val="C00000"/>
          </a:solidFill>
        </p:grpSpPr>
        <p:sp>
          <p:nvSpPr>
            <p:cNvPr id="36" name="AutoShape 4"/>
            <p:cNvSpPr>
              <a:spLocks noChangeArrowheads="1"/>
            </p:cNvSpPr>
            <p:nvPr/>
          </p:nvSpPr>
          <p:spPr bwMode="ltGray">
            <a:xfrm>
              <a:off x="6811515" y="4324698"/>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6">
                <a:solidFill>
                  <a:schemeClr val="bg1"/>
                </a:solidFill>
                <a:latin typeface="微软雅黑" pitchFamily="34" charset="-122"/>
                <a:ea typeface="微软雅黑" pitchFamily="34" charset="-122"/>
              </a:endParaRPr>
            </a:p>
          </p:txBody>
        </p:sp>
        <p:sp>
          <p:nvSpPr>
            <p:cNvPr id="37" name="Rectangle 40"/>
            <p:cNvSpPr>
              <a:spLocks noChangeArrowheads="1"/>
            </p:cNvSpPr>
            <p:nvPr/>
          </p:nvSpPr>
          <p:spPr bwMode="black">
            <a:xfrm>
              <a:off x="6940103" y="443899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333" b="1" dirty="0">
                  <a:solidFill>
                    <a:schemeClr val="bg1"/>
                  </a:solidFill>
                  <a:latin typeface="微软雅黑" pitchFamily="34" charset="-122"/>
                  <a:ea typeface="微软雅黑" pitchFamily="34" charset="-122"/>
                </a:rPr>
                <a:t>系列讲话</a:t>
              </a:r>
              <a:endParaRPr lang="en-US" altLang="zh-CN" sz="5333" b="1" dirty="0">
                <a:solidFill>
                  <a:schemeClr val="bg1"/>
                </a:solidFill>
                <a:latin typeface="微软雅黑" pitchFamily="34" charset="-122"/>
                <a:ea typeface="微软雅黑" pitchFamily="34" charset="-122"/>
              </a:endParaRPr>
            </a:p>
          </p:txBody>
        </p:sp>
      </p:grpSp>
      <p:grpSp>
        <p:nvGrpSpPr>
          <p:cNvPr id="38" name="组合 37"/>
          <p:cNvGrpSpPr/>
          <p:nvPr/>
        </p:nvGrpSpPr>
        <p:grpSpPr>
          <a:xfrm>
            <a:off x="2498411" y="901423"/>
            <a:ext cx="2116551" cy="1672158"/>
            <a:chOff x="3679937" y="1512218"/>
            <a:chExt cx="1905000" cy="1505025"/>
          </a:xfrm>
        </p:grpSpPr>
        <p:sp>
          <p:nvSpPr>
            <p:cNvPr id="39" name="椭圆 38"/>
            <p:cNvSpPr/>
            <p:nvPr/>
          </p:nvSpPr>
          <p:spPr>
            <a:xfrm>
              <a:off x="3895972" y="1512218"/>
              <a:ext cx="1505025" cy="1505025"/>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40" name="Text Box 41"/>
            <p:cNvSpPr txBox="1">
              <a:spLocks noChangeArrowheads="1"/>
            </p:cNvSpPr>
            <p:nvPr/>
          </p:nvSpPr>
          <p:spPr bwMode="auto">
            <a:xfrm>
              <a:off x="3679937" y="1883619"/>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7999" b="1" dirty="0"/>
                <a:t>学</a:t>
              </a:r>
            </a:p>
          </p:txBody>
        </p:sp>
      </p:grpSp>
      <p:grpSp>
        <p:nvGrpSpPr>
          <p:cNvPr id="41" name="组合 40"/>
          <p:cNvGrpSpPr/>
          <p:nvPr/>
        </p:nvGrpSpPr>
        <p:grpSpPr>
          <a:xfrm>
            <a:off x="2480582" y="4766706"/>
            <a:ext cx="2116551" cy="1672158"/>
            <a:chOff x="3700182" y="3975596"/>
            <a:chExt cx="1905000" cy="1505025"/>
          </a:xfrm>
        </p:grpSpPr>
        <p:sp>
          <p:nvSpPr>
            <p:cNvPr id="42" name="椭圆 41"/>
            <p:cNvSpPr/>
            <p:nvPr/>
          </p:nvSpPr>
          <p:spPr>
            <a:xfrm>
              <a:off x="3919854" y="3975596"/>
              <a:ext cx="1505025" cy="1505025"/>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43" name="Text Box 42"/>
            <p:cNvSpPr txBox="1">
              <a:spLocks noChangeArrowheads="1"/>
            </p:cNvSpPr>
            <p:nvPr/>
          </p:nvSpPr>
          <p:spPr bwMode="auto">
            <a:xfrm>
              <a:off x="3700182" y="4411864"/>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7333" b="1" dirty="0"/>
                <a:t>学</a:t>
              </a:r>
            </a:p>
          </p:txBody>
        </p:sp>
      </p:grpSp>
      <p:sp>
        <p:nvSpPr>
          <p:cNvPr id="44" name="Freeform 43"/>
          <p:cNvSpPr>
            <a:spLocks/>
          </p:cNvSpPr>
          <p:nvPr/>
        </p:nvSpPr>
        <p:spPr bwMode="gray">
          <a:xfrm rot="16200000">
            <a:off x="4410432" y="4560448"/>
            <a:ext cx="1804359" cy="1075912"/>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accent6">
              <a:lumMod val="50000"/>
              <a:alpha val="50195"/>
            </a:schemeClr>
          </a:solidFill>
          <a:ln>
            <a:noFill/>
          </a:ln>
          <a:extLst/>
        </p:spPr>
        <p:txBody>
          <a:bodyPr wrap="none" lIns="101536" tIns="50771" rIns="101536" bIns="50771" anchor="ctr"/>
          <a:lstStyle/>
          <a:p>
            <a:endParaRPr lang="zh-CN" altLang="en-US" sz="2333"/>
          </a:p>
        </p:txBody>
      </p:sp>
      <p:sp>
        <p:nvSpPr>
          <p:cNvPr id="45" name="Freeform 44"/>
          <p:cNvSpPr>
            <a:spLocks/>
          </p:cNvSpPr>
          <p:nvPr/>
        </p:nvSpPr>
        <p:spPr bwMode="gray">
          <a:xfrm rot="16200000">
            <a:off x="5040108" y="3062990"/>
            <a:ext cx="349231" cy="1218781"/>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6">
              <a:lumMod val="50000"/>
              <a:alpha val="50195"/>
            </a:schemeClr>
          </a:solidFill>
          <a:ln>
            <a:noFill/>
          </a:ln>
          <a:extLst/>
        </p:spPr>
        <p:txBody>
          <a:bodyPr wrap="none" lIns="101536" tIns="50771" rIns="101536" bIns="50771" anchor="ctr"/>
          <a:lstStyle/>
          <a:p>
            <a:endParaRPr lang="zh-CN" altLang="en-US" sz="2333"/>
          </a:p>
        </p:txBody>
      </p:sp>
      <p:sp>
        <p:nvSpPr>
          <p:cNvPr id="46" name="Freeform 45"/>
          <p:cNvSpPr>
            <a:spLocks/>
          </p:cNvSpPr>
          <p:nvPr/>
        </p:nvSpPr>
        <p:spPr bwMode="gray">
          <a:xfrm rot="16200000" flipH="1">
            <a:off x="4366337" y="1711924"/>
            <a:ext cx="1804358" cy="1075912"/>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accent6">
              <a:lumMod val="50000"/>
              <a:alpha val="50195"/>
            </a:schemeClr>
          </a:solidFill>
          <a:ln>
            <a:noFill/>
          </a:ln>
          <a:extLst/>
        </p:spPr>
        <p:txBody>
          <a:bodyPr wrap="none" lIns="101536" tIns="50771" rIns="101536" bIns="50771" anchor="ctr"/>
          <a:lstStyle/>
          <a:p>
            <a:endParaRPr lang="zh-CN" altLang="en-US" sz="2333"/>
          </a:p>
        </p:txBody>
      </p:sp>
      <p:grpSp>
        <p:nvGrpSpPr>
          <p:cNvPr id="48" name="组合 47"/>
          <p:cNvGrpSpPr/>
          <p:nvPr/>
        </p:nvGrpSpPr>
        <p:grpSpPr>
          <a:xfrm>
            <a:off x="2524153" y="2880356"/>
            <a:ext cx="2116551" cy="1672158"/>
            <a:chOff x="3679937" y="1512218"/>
            <a:chExt cx="1905000" cy="1505025"/>
          </a:xfrm>
          <a:solidFill>
            <a:schemeClr val="accent6">
              <a:lumMod val="75000"/>
            </a:schemeClr>
          </a:solidFill>
        </p:grpSpPr>
        <p:sp>
          <p:nvSpPr>
            <p:cNvPr id="49" name="椭圆 48"/>
            <p:cNvSpPr/>
            <p:nvPr/>
          </p:nvSpPr>
          <p:spPr>
            <a:xfrm>
              <a:off x="3895972" y="1512218"/>
              <a:ext cx="1505025" cy="1505025"/>
            </a:xfrm>
            <a:prstGeom prst="ellipse">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50" name="Text Box 41"/>
            <p:cNvSpPr txBox="1">
              <a:spLocks noChangeArrowheads="1"/>
            </p:cNvSpPr>
            <p:nvPr/>
          </p:nvSpPr>
          <p:spPr bwMode="auto">
            <a:xfrm>
              <a:off x="3679937" y="1883619"/>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7333" b="1" dirty="0"/>
                <a:t>做</a:t>
              </a:r>
            </a:p>
          </p:txBody>
        </p:sp>
      </p:grpSp>
    </p:spTree>
    <p:extLst>
      <p:ext uri="{BB962C8B-B14F-4D97-AF65-F5344CB8AC3E}">
        <p14:creationId xmlns:p14="http://schemas.microsoft.com/office/powerpoint/2010/main" xmlns="" val="1988978838"/>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14:bounceEnd="52000">
                                          <p:cBhvr additive="base">
                                            <p:cTn id="19"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0-#ppt_w/2"/>
                                              </p:val>
                                            </p:tav>
                                            <p:tav tm="100000">
                                              <p:val>
                                                <p:strVal val="#ppt_x"/>
                                              </p:val>
                                            </p:tav>
                                          </p:tavLst>
                                        </p:anim>
                                        <p:anim calcmode="lin" valueType="num">
                                          <p:cBhvr additive="base">
                                            <p:cTn id="26" dur="5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0-#ppt_w/2"/>
                                              </p:val>
                                            </p:tav>
                                            <p:tav tm="100000">
                                              <p:val>
                                                <p:strVal val="#ppt_x"/>
                                              </p:val>
                                            </p:tav>
                                          </p:tavLst>
                                        </p:anim>
                                        <p:anim calcmode="lin" valueType="num">
                                          <p:cBhvr additive="base">
                                            <p:cTn id="30" dur="500" fill="hold"/>
                                            <p:tgtEl>
                                              <p:spTgt spid="41"/>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0-#ppt_w/2"/>
                                              </p:val>
                                            </p:tav>
                                            <p:tav tm="100000">
                                              <p:val>
                                                <p:strVal val="#ppt_x"/>
                                              </p:val>
                                            </p:tav>
                                          </p:tavLst>
                                        </p:anim>
                                        <p:anim calcmode="lin" valueType="num">
                                          <p:cBhvr additive="base">
                                            <p:cTn id="35" dur="5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500" fill="hold"/>
                                            <p:tgtEl>
                                              <p:spTgt spid="45"/>
                                            </p:tgtEl>
                                            <p:attrNameLst>
                                              <p:attrName>ppt_x</p:attrName>
                                            </p:attrNameLst>
                                          </p:cBhvr>
                                          <p:tavLst>
                                            <p:tav tm="0">
                                              <p:val>
                                                <p:strVal val="0-#ppt_w/2"/>
                                              </p:val>
                                            </p:tav>
                                            <p:tav tm="100000">
                                              <p:val>
                                                <p:strVal val="#ppt_x"/>
                                              </p:val>
                                            </p:tav>
                                          </p:tavLst>
                                        </p:anim>
                                        <p:anim calcmode="lin" valueType="num">
                                          <p:cBhvr additive="base">
                                            <p:cTn id="39" dur="500" fill="hold"/>
                                            <p:tgtEl>
                                              <p:spTgt spid="45"/>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500" fill="hold"/>
                                            <p:tgtEl>
                                              <p:spTgt spid="46"/>
                                            </p:tgtEl>
                                            <p:attrNameLst>
                                              <p:attrName>ppt_x</p:attrName>
                                            </p:attrNameLst>
                                          </p:cBhvr>
                                          <p:tavLst>
                                            <p:tav tm="0">
                                              <p:val>
                                                <p:strVal val="0-#ppt_w/2"/>
                                              </p:val>
                                            </p:tav>
                                            <p:tav tm="100000">
                                              <p:val>
                                                <p:strVal val="#ppt_x"/>
                                              </p:val>
                                            </p:tav>
                                          </p:tavLst>
                                        </p:anim>
                                        <p:anim calcmode="lin" valueType="num">
                                          <p:cBhvr additive="base">
                                            <p:cTn id="43" dur="500" fill="hold"/>
                                            <p:tgtEl>
                                              <p:spTgt spid="46"/>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1+#ppt_w/2"/>
                                              </p:val>
                                            </p:tav>
                                            <p:tav tm="100000">
                                              <p:val>
                                                <p:strVal val="#ppt_x"/>
                                              </p:val>
                                            </p:tav>
                                          </p:tavLst>
                                        </p:anim>
                                        <p:anim calcmode="lin" valueType="num">
                                          <p:cBhvr additive="base">
                                            <p:cTn id="53"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0-#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500"/>
                                </p:stCondLst>
                                <p:childTnLst>
                                  <p:par>
                                    <p:cTn id="61" presetID="2" presetClass="entr" presetSubtype="2"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1+#ppt_w/2"/>
                                              </p:val>
                                            </p:tav>
                                            <p:tav tm="100000">
                                              <p:val>
                                                <p:strVal val="#ppt_x"/>
                                              </p:val>
                                            </p:tav>
                                          </p:tavLst>
                                        </p:anim>
                                        <p:anim calcmode="lin" valueType="num">
                                          <p:cBhvr additive="base">
                                            <p:cTn id="64"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4" grpId="0" animBg="1"/>
          <p:bldP spid="45" grpId="0" animBg="1"/>
          <p:bldP spid="4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42"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0-#ppt_w/2"/>
                                              </p:val>
                                            </p:tav>
                                            <p:tav tm="100000">
                                              <p:val>
                                                <p:strVal val="#ppt_x"/>
                                              </p:val>
                                            </p:tav>
                                          </p:tavLst>
                                        </p:anim>
                                        <p:anim calcmode="lin" valueType="num">
                                          <p:cBhvr additive="base">
                                            <p:cTn id="26" dur="5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0-#ppt_w/2"/>
                                              </p:val>
                                            </p:tav>
                                            <p:tav tm="100000">
                                              <p:val>
                                                <p:strVal val="#ppt_x"/>
                                              </p:val>
                                            </p:tav>
                                          </p:tavLst>
                                        </p:anim>
                                        <p:anim calcmode="lin" valueType="num">
                                          <p:cBhvr additive="base">
                                            <p:cTn id="30" dur="500" fill="hold"/>
                                            <p:tgtEl>
                                              <p:spTgt spid="41"/>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0-#ppt_w/2"/>
                                              </p:val>
                                            </p:tav>
                                            <p:tav tm="100000">
                                              <p:val>
                                                <p:strVal val="#ppt_x"/>
                                              </p:val>
                                            </p:tav>
                                          </p:tavLst>
                                        </p:anim>
                                        <p:anim calcmode="lin" valueType="num">
                                          <p:cBhvr additive="base">
                                            <p:cTn id="35" dur="5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500" fill="hold"/>
                                            <p:tgtEl>
                                              <p:spTgt spid="45"/>
                                            </p:tgtEl>
                                            <p:attrNameLst>
                                              <p:attrName>ppt_x</p:attrName>
                                            </p:attrNameLst>
                                          </p:cBhvr>
                                          <p:tavLst>
                                            <p:tav tm="0">
                                              <p:val>
                                                <p:strVal val="0-#ppt_w/2"/>
                                              </p:val>
                                            </p:tav>
                                            <p:tav tm="100000">
                                              <p:val>
                                                <p:strVal val="#ppt_x"/>
                                              </p:val>
                                            </p:tav>
                                          </p:tavLst>
                                        </p:anim>
                                        <p:anim calcmode="lin" valueType="num">
                                          <p:cBhvr additive="base">
                                            <p:cTn id="39" dur="500" fill="hold"/>
                                            <p:tgtEl>
                                              <p:spTgt spid="45"/>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500" fill="hold"/>
                                            <p:tgtEl>
                                              <p:spTgt spid="46"/>
                                            </p:tgtEl>
                                            <p:attrNameLst>
                                              <p:attrName>ppt_x</p:attrName>
                                            </p:attrNameLst>
                                          </p:cBhvr>
                                          <p:tavLst>
                                            <p:tav tm="0">
                                              <p:val>
                                                <p:strVal val="0-#ppt_w/2"/>
                                              </p:val>
                                            </p:tav>
                                            <p:tav tm="100000">
                                              <p:val>
                                                <p:strVal val="#ppt_x"/>
                                              </p:val>
                                            </p:tav>
                                          </p:tavLst>
                                        </p:anim>
                                        <p:anim calcmode="lin" valueType="num">
                                          <p:cBhvr additive="base">
                                            <p:cTn id="43" dur="500" fill="hold"/>
                                            <p:tgtEl>
                                              <p:spTgt spid="46"/>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1+#ppt_w/2"/>
                                              </p:val>
                                            </p:tav>
                                            <p:tav tm="100000">
                                              <p:val>
                                                <p:strVal val="#ppt_x"/>
                                              </p:val>
                                            </p:tav>
                                          </p:tavLst>
                                        </p:anim>
                                        <p:anim calcmode="lin" valueType="num">
                                          <p:cBhvr additive="base">
                                            <p:cTn id="53"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0-#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500"/>
                                </p:stCondLst>
                                <p:childTnLst>
                                  <p:par>
                                    <p:cTn id="61" presetID="2" presetClass="entr" presetSubtype="2"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1+#ppt_w/2"/>
                                              </p:val>
                                            </p:tav>
                                            <p:tav tm="100000">
                                              <p:val>
                                                <p:strVal val="#ppt_x"/>
                                              </p:val>
                                            </p:tav>
                                          </p:tavLst>
                                        </p:anim>
                                        <p:anim calcmode="lin" valueType="num">
                                          <p:cBhvr additive="base">
                                            <p:cTn id="64"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4" grpId="0" animBg="1"/>
          <p:bldP spid="45" grpId="0" animBg="1"/>
          <p:bldP spid="46"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utoShape 4"/>
          <p:cNvSpPr>
            <a:spLocks noChangeArrowheads="1"/>
          </p:cNvSpPr>
          <p:nvPr/>
        </p:nvSpPr>
        <p:spPr bwMode="gray">
          <a:xfrm>
            <a:off x="1600531" y="1280323"/>
            <a:ext cx="4736266" cy="2457861"/>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42569" tIns="71282" rIns="142569" bIns="71282" anchor="ctr"/>
          <a:lstStyle/>
          <a:p>
            <a:endParaRPr lang="zh-CN" altLang="en-US" sz="2333">
              <a:ea typeface="宋体" charset="-122"/>
            </a:endParaRPr>
          </a:p>
        </p:txBody>
      </p:sp>
      <p:sp>
        <p:nvSpPr>
          <p:cNvPr id="24" name="AutoShape 5"/>
          <p:cNvSpPr>
            <a:spLocks noChangeArrowheads="1"/>
          </p:cNvSpPr>
          <p:nvPr/>
        </p:nvSpPr>
        <p:spPr bwMode="gray">
          <a:xfrm>
            <a:off x="6592813" y="1280323"/>
            <a:ext cx="4736266" cy="2457861"/>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42569" tIns="71282" rIns="142569" bIns="71282" anchor="ctr"/>
          <a:lstStyle/>
          <a:p>
            <a:endParaRPr lang="zh-CN" altLang="en-US" sz="2333">
              <a:ea typeface="宋体" charset="-122"/>
            </a:endParaRPr>
          </a:p>
        </p:txBody>
      </p:sp>
      <p:sp>
        <p:nvSpPr>
          <p:cNvPr id="27" name="AutoShape 6"/>
          <p:cNvSpPr>
            <a:spLocks noChangeArrowheads="1"/>
          </p:cNvSpPr>
          <p:nvPr/>
        </p:nvSpPr>
        <p:spPr bwMode="gray">
          <a:xfrm>
            <a:off x="1600531" y="3942625"/>
            <a:ext cx="4736266" cy="2564530"/>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42569" tIns="71282" rIns="142569" bIns="71282" anchor="ctr"/>
          <a:lstStyle/>
          <a:p>
            <a:endParaRPr lang="zh-CN" altLang="en-US" sz="2333">
              <a:ea typeface="宋体" charset="-122"/>
            </a:endParaRPr>
          </a:p>
        </p:txBody>
      </p:sp>
      <p:sp>
        <p:nvSpPr>
          <p:cNvPr id="28" name="AutoShape 7"/>
          <p:cNvSpPr>
            <a:spLocks noChangeArrowheads="1"/>
          </p:cNvSpPr>
          <p:nvPr/>
        </p:nvSpPr>
        <p:spPr bwMode="gray">
          <a:xfrm>
            <a:off x="6592813" y="3942627"/>
            <a:ext cx="4736266" cy="2829399"/>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42569" tIns="71282" rIns="142569" bIns="71282" anchor="ctr"/>
          <a:lstStyle/>
          <a:p>
            <a:endParaRPr lang="zh-CN" altLang="en-US" sz="2333">
              <a:ea typeface="宋体" charset="-122"/>
            </a:endParaRPr>
          </a:p>
        </p:txBody>
      </p:sp>
      <p:grpSp>
        <p:nvGrpSpPr>
          <p:cNvPr id="47" name="组合 46"/>
          <p:cNvGrpSpPr/>
          <p:nvPr/>
        </p:nvGrpSpPr>
        <p:grpSpPr>
          <a:xfrm>
            <a:off x="3415012" y="743636"/>
            <a:ext cx="2944166" cy="1073370"/>
            <a:chOff x="4721294" y="1109669"/>
            <a:chExt cx="2208398" cy="805101"/>
          </a:xfrm>
          <a:solidFill>
            <a:srgbClr val="C00000"/>
          </a:solidFill>
        </p:grpSpPr>
        <p:sp>
          <p:nvSpPr>
            <p:cNvPr id="48" name="AutoShape 8"/>
            <p:cNvSpPr>
              <a:spLocks noChangeArrowheads="1"/>
            </p:cNvSpPr>
            <p:nvPr/>
          </p:nvSpPr>
          <p:spPr bwMode="gray">
            <a:xfrm>
              <a:off x="4721294" y="1109669"/>
              <a:ext cx="2208398" cy="80510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6">
                <a:solidFill>
                  <a:schemeClr val="bg1"/>
                </a:solidFill>
                <a:latin typeface="微软雅黑" pitchFamily="34" charset="-122"/>
                <a:ea typeface="微软雅黑" pitchFamily="34" charset="-122"/>
              </a:endParaRPr>
            </a:p>
          </p:txBody>
        </p:sp>
        <p:sp>
          <p:nvSpPr>
            <p:cNvPr id="49" name="Text Box 13"/>
            <p:cNvSpPr txBox="1">
              <a:spLocks noChangeArrowheads="1"/>
            </p:cNvSpPr>
            <p:nvPr/>
          </p:nvSpPr>
          <p:spPr bwMode="gray">
            <a:xfrm>
              <a:off x="4839317" y="117223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stStyle>
            <a:p>
              <a:r>
                <a:rPr lang="en-US" altLang="zh-CN" sz="2666" dirty="0"/>
                <a:t>01 </a:t>
              </a:r>
              <a:r>
                <a:rPr lang="zh-CN" altLang="en-US" sz="2666" dirty="0"/>
                <a:t>两学一做</a:t>
              </a:r>
            </a:p>
          </p:txBody>
        </p:sp>
      </p:grpSp>
      <p:grpSp>
        <p:nvGrpSpPr>
          <p:cNvPr id="50" name="组合 49"/>
          <p:cNvGrpSpPr/>
          <p:nvPr/>
        </p:nvGrpSpPr>
        <p:grpSpPr>
          <a:xfrm>
            <a:off x="6550145" y="758021"/>
            <a:ext cx="2944166" cy="1073370"/>
            <a:chOff x="7092938" y="2722677"/>
            <a:chExt cx="2208398" cy="805101"/>
          </a:xfrm>
          <a:solidFill>
            <a:srgbClr val="C00000"/>
          </a:solidFill>
        </p:grpSpPr>
        <p:sp>
          <p:nvSpPr>
            <p:cNvPr id="51" name="AutoShape 9"/>
            <p:cNvSpPr>
              <a:spLocks noChangeArrowheads="1"/>
            </p:cNvSpPr>
            <p:nvPr/>
          </p:nvSpPr>
          <p:spPr bwMode="gray">
            <a:xfrm>
              <a:off x="7092938" y="2722677"/>
              <a:ext cx="2208398" cy="80510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6">
                <a:solidFill>
                  <a:schemeClr val="bg1"/>
                </a:solidFill>
                <a:latin typeface="微软雅黑" pitchFamily="34" charset="-122"/>
                <a:ea typeface="微软雅黑" pitchFamily="34" charset="-122"/>
              </a:endParaRPr>
            </a:p>
          </p:txBody>
        </p:sp>
        <p:sp>
          <p:nvSpPr>
            <p:cNvPr id="52" name="Text Box 14"/>
            <p:cNvSpPr txBox="1">
              <a:spLocks noChangeArrowheads="1"/>
            </p:cNvSpPr>
            <p:nvPr/>
          </p:nvSpPr>
          <p:spPr bwMode="gray">
            <a:xfrm>
              <a:off x="7182956" y="276237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666" dirty="0"/>
                <a:t>02 </a:t>
              </a:r>
              <a:r>
                <a:rPr lang="zh-CN" altLang="en-US" sz="2666" dirty="0"/>
                <a:t>两学一做</a:t>
              </a:r>
            </a:p>
          </p:txBody>
        </p:sp>
      </p:grpSp>
      <p:grpSp>
        <p:nvGrpSpPr>
          <p:cNvPr id="53" name="组合 52"/>
          <p:cNvGrpSpPr/>
          <p:nvPr/>
        </p:nvGrpSpPr>
        <p:grpSpPr>
          <a:xfrm>
            <a:off x="3395300" y="3929302"/>
            <a:ext cx="2944166" cy="1044479"/>
            <a:chOff x="4706509" y="3499133"/>
            <a:chExt cx="2208398" cy="783431"/>
          </a:xfrm>
          <a:solidFill>
            <a:srgbClr val="C00000"/>
          </a:solidFill>
        </p:grpSpPr>
        <p:sp>
          <p:nvSpPr>
            <p:cNvPr id="54" name="AutoShape 10"/>
            <p:cNvSpPr>
              <a:spLocks noChangeArrowheads="1"/>
            </p:cNvSpPr>
            <p:nvPr/>
          </p:nvSpPr>
          <p:spPr bwMode="gray">
            <a:xfrm>
              <a:off x="4706509" y="3499133"/>
              <a:ext cx="2208398" cy="78343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6">
                <a:solidFill>
                  <a:schemeClr val="bg1"/>
                </a:solidFill>
                <a:latin typeface="微软雅黑" pitchFamily="34" charset="-122"/>
                <a:ea typeface="微软雅黑" pitchFamily="34" charset="-122"/>
              </a:endParaRPr>
            </a:p>
          </p:txBody>
        </p:sp>
        <p:sp>
          <p:nvSpPr>
            <p:cNvPr id="55" name="Text Box 15"/>
            <p:cNvSpPr txBox="1">
              <a:spLocks noChangeArrowheads="1"/>
            </p:cNvSpPr>
            <p:nvPr/>
          </p:nvSpPr>
          <p:spPr bwMode="gray">
            <a:xfrm>
              <a:off x="4824532" y="3684156"/>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666" dirty="0"/>
                <a:t>03 </a:t>
              </a:r>
              <a:r>
                <a:rPr lang="zh-CN" altLang="en-US" sz="2666" dirty="0"/>
                <a:t>两学一做</a:t>
              </a:r>
            </a:p>
          </p:txBody>
        </p:sp>
      </p:grpSp>
      <p:grpSp>
        <p:nvGrpSpPr>
          <p:cNvPr id="56" name="组合 55"/>
          <p:cNvGrpSpPr/>
          <p:nvPr/>
        </p:nvGrpSpPr>
        <p:grpSpPr>
          <a:xfrm>
            <a:off x="6576813" y="3929302"/>
            <a:ext cx="2944166" cy="1044479"/>
            <a:chOff x="7092938" y="3499133"/>
            <a:chExt cx="2208398" cy="783431"/>
          </a:xfrm>
          <a:solidFill>
            <a:srgbClr val="FCA304"/>
          </a:solidFill>
        </p:grpSpPr>
        <p:sp>
          <p:nvSpPr>
            <p:cNvPr id="57" name="AutoShape 11"/>
            <p:cNvSpPr>
              <a:spLocks noChangeArrowheads="1"/>
            </p:cNvSpPr>
            <p:nvPr/>
          </p:nvSpPr>
          <p:spPr bwMode="gray">
            <a:xfrm>
              <a:off x="7092938" y="3499133"/>
              <a:ext cx="2208398" cy="78343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6">
                <a:solidFill>
                  <a:schemeClr val="bg1"/>
                </a:solidFill>
                <a:latin typeface="微软雅黑" pitchFamily="34" charset="-122"/>
                <a:ea typeface="微软雅黑" pitchFamily="34" charset="-122"/>
              </a:endParaRPr>
            </a:p>
          </p:txBody>
        </p:sp>
        <p:sp>
          <p:nvSpPr>
            <p:cNvPr id="58" name="Text Box 16"/>
            <p:cNvSpPr txBox="1">
              <a:spLocks noChangeArrowheads="1"/>
            </p:cNvSpPr>
            <p:nvPr/>
          </p:nvSpPr>
          <p:spPr bwMode="gray">
            <a:xfrm>
              <a:off x="7182956" y="3672488"/>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xmlns=""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666" dirty="0">
                  <a:solidFill>
                    <a:schemeClr val="accent2">
                      <a:lumMod val="50000"/>
                    </a:schemeClr>
                  </a:solidFill>
                </a:rPr>
                <a:t>04 </a:t>
              </a:r>
              <a:r>
                <a:rPr lang="zh-CN" altLang="en-US" sz="2666" dirty="0">
                  <a:solidFill>
                    <a:schemeClr val="accent2">
                      <a:lumMod val="50000"/>
                    </a:schemeClr>
                  </a:solidFill>
                </a:rPr>
                <a:t>两学一做</a:t>
              </a:r>
            </a:p>
          </p:txBody>
        </p:sp>
      </p:grpSp>
      <p:sp>
        <p:nvSpPr>
          <p:cNvPr id="59" name="Text Box 17"/>
          <p:cNvSpPr txBox="1">
            <a:spLocks noChangeArrowheads="1"/>
          </p:cNvSpPr>
          <p:nvPr/>
        </p:nvSpPr>
        <p:spPr bwMode="gray">
          <a:xfrm>
            <a:off x="1726811" y="1979535"/>
            <a:ext cx="4474912" cy="1374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42569" tIns="71282" rIns="142569" bIns="71282">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2666" b="1" dirty="0"/>
              <a:t>习近平总书记在中央纪委六次全会上明确指出，要推动全面从严治党向基层延伸。</a:t>
            </a:r>
          </a:p>
        </p:txBody>
      </p:sp>
      <p:sp>
        <p:nvSpPr>
          <p:cNvPr id="60" name="Text Box 18"/>
          <p:cNvSpPr txBox="1">
            <a:spLocks noChangeArrowheads="1"/>
          </p:cNvSpPr>
          <p:nvPr/>
        </p:nvSpPr>
        <p:spPr bwMode="gray">
          <a:xfrm>
            <a:off x="1724108" y="5132164"/>
            <a:ext cx="4609989" cy="1374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42569" tIns="71282" rIns="142569" bIns="71282">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zh-CN" altLang="en-US" sz="2666" b="1" dirty="0"/>
              <a:t>专题教育取得明显成效基础上，今年在全体党员中开展“两学一做”学习教育，</a:t>
            </a:r>
            <a:endParaRPr lang="zh-CN" altLang="en-US" sz="2666" dirty="0">
              <a:solidFill>
                <a:srgbClr val="000000"/>
              </a:solidFill>
              <a:latin typeface="微软雅黑" pitchFamily="34" charset="-122"/>
              <a:ea typeface="微软雅黑" pitchFamily="34" charset="-122"/>
            </a:endParaRPr>
          </a:p>
        </p:txBody>
      </p:sp>
      <p:sp>
        <p:nvSpPr>
          <p:cNvPr id="61" name="Text Box 19"/>
          <p:cNvSpPr txBox="1">
            <a:spLocks noChangeArrowheads="1"/>
          </p:cNvSpPr>
          <p:nvPr/>
        </p:nvSpPr>
        <p:spPr bwMode="gray">
          <a:xfrm>
            <a:off x="6696820" y="1774363"/>
            <a:ext cx="4504256" cy="1784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42569" tIns="71282" rIns="142569" bIns="71282">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2666" b="1" dirty="0"/>
              <a:t>党员是党的肌体的细胞，党员合格，党的组织才坚强有力。在党的群众路线教育实践活动和“三严三实”</a:t>
            </a:r>
          </a:p>
        </p:txBody>
      </p:sp>
      <p:sp>
        <p:nvSpPr>
          <p:cNvPr id="62" name="Text Box 20"/>
          <p:cNvSpPr txBox="1">
            <a:spLocks noChangeArrowheads="1"/>
          </p:cNvSpPr>
          <p:nvPr/>
        </p:nvSpPr>
        <p:spPr bwMode="gray">
          <a:xfrm>
            <a:off x="6800823" y="4986686"/>
            <a:ext cx="4528255" cy="1784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42569" tIns="71282" rIns="142569" bIns="71282">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2666" b="1" dirty="0"/>
              <a:t>从集中性教育向经常性教育延伸，把全面从严治党要求落实到每个支部、落实到每名党员。</a:t>
            </a:r>
          </a:p>
        </p:txBody>
      </p:sp>
      <p:pic>
        <p:nvPicPr>
          <p:cNvPr id="29" name="图片 28"/>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32" name="Rectangle 44"/>
          <p:cNvSpPr>
            <a:spLocks noChangeArrowheads="1"/>
          </p:cNvSpPr>
          <p:nvPr/>
        </p:nvSpPr>
        <p:spPr bwMode="auto">
          <a:xfrm>
            <a:off x="1440522" y="-314076"/>
            <a:ext cx="6800381"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推动全面从严治党向基层延伸</a:t>
            </a:r>
          </a:p>
        </p:txBody>
      </p:sp>
    </p:spTree>
    <p:extLst>
      <p:ext uri="{BB962C8B-B14F-4D97-AF65-F5344CB8AC3E}">
        <p14:creationId xmlns:p14="http://schemas.microsoft.com/office/powerpoint/2010/main" xmlns="" val="298654501"/>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42"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14:bounceEnd="52000">
                                          <p:cBhvr additive="base">
                                            <p:cTn id="19" dur="500" fill="hold"/>
                                            <p:tgtEl>
                                              <p:spTgt spid="32"/>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childTnLst>
                                    </p:cTn>
                                  </p:par>
                                </p:childTnLst>
                              </p:cTn>
                            </p:par>
                            <p:par>
                              <p:cTn id="39" fill="hold">
                                <p:stCondLst>
                                  <p:cond delay="500"/>
                                </p:stCondLst>
                                <p:childTnLst>
                                  <p:par>
                                    <p:cTn id="40" presetID="12" presetClass="entr" presetSubtype="2"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p:tgtEl>
                                              <p:spTgt spid="23"/>
                                            </p:tgtEl>
                                            <p:attrNameLst>
                                              <p:attrName>ppt_x</p:attrName>
                                            </p:attrNameLst>
                                          </p:cBhvr>
                                          <p:tavLst>
                                            <p:tav tm="0">
                                              <p:val>
                                                <p:strVal val="#ppt_x+#ppt_w*1.125000"/>
                                              </p:val>
                                            </p:tav>
                                            <p:tav tm="100000">
                                              <p:val>
                                                <p:strVal val="#ppt_x"/>
                                              </p:val>
                                            </p:tav>
                                          </p:tavLst>
                                        </p:anim>
                                        <p:animEffect transition="in" filter="wipe(left)">
                                          <p:cBhvr>
                                            <p:cTn id="43" dur="500"/>
                                            <p:tgtEl>
                                              <p:spTgt spid="23"/>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p:tgtEl>
                                              <p:spTgt spid="27"/>
                                            </p:tgtEl>
                                            <p:attrNameLst>
                                              <p:attrName>ppt_x</p:attrName>
                                            </p:attrNameLst>
                                          </p:cBhvr>
                                          <p:tavLst>
                                            <p:tav tm="0">
                                              <p:val>
                                                <p:strVal val="#ppt_x+#ppt_w*1.125000"/>
                                              </p:val>
                                            </p:tav>
                                            <p:tav tm="100000">
                                              <p:val>
                                                <p:strVal val="#ppt_x"/>
                                              </p:val>
                                            </p:tav>
                                          </p:tavLst>
                                        </p:anim>
                                        <p:animEffect transition="in" filter="wipe(left)">
                                          <p:cBhvr>
                                            <p:cTn id="47" dur="500"/>
                                            <p:tgtEl>
                                              <p:spTgt spid="27"/>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p:tgtEl>
                                              <p:spTgt spid="24"/>
                                            </p:tgtEl>
                                            <p:attrNameLst>
                                              <p:attrName>ppt_x</p:attrName>
                                            </p:attrNameLst>
                                          </p:cBhvr>
                                          <p:tavLst>
                                            <p:tav tm="0">
                                              <p:val>
                                                <p:strVal val="#ppt_x-#ppt_w*1.125000"/>
                                              </p:val>
                                            </p:tav>
                                            <p:tav tm="100000">
                                              <p:val>
                                                <p:strVal val="#ppt_x"/>
                                              </p:val>
                                            </p:tav>
                                          </p:tavLst>
                                        </p:anim>
                                        <p:animEffect transition="in" filter="wipe(right)">
                                          <p:cBhvr>
                                            <p:cTn id="51" dur="500"/>
                                            <p:tgtEl>
                                              <p:spTgt spid="24"/>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p:tgtEl>
                                              <p:spTgt spid="28"/>
                                            </p:tgtEl>
                                            <p:attrNameLst>
                                              <p:attrName>ppt_x</p:attrName>
                                            </p:attrNameLst>
                                          </p:cBhvr>
                                          <p:tavLst>
                                            <p:tav tm="0">
                                              <p:val>
                                                <p:strVal val="#ppt_x-#ppt_w*1.125000"/>
                                              </p:val>
                                            </p:tav>
                                            <p:tav tm="100000">
                                              <p:val>
                                                <p:strVal val="#ppt_x"/>
                                              </p:val>
                                            </p:tav>
                                          </p:tavLst>
                                        </p:anim>
                                        <p:animEffect transition="in" filter="wipe(right)">
                                          <p:cBhvr>
                                            <p:cTn id="55" dur="500"/>
                                            <p:tgtEl>
                                              <p:spTgt spid="28"/>
                                            </p:tgtEl>
                                          </p:cBhvr>
                                        </p:animEffect>
                                      </p:childTnLst>
                                    </p:cTn>
                                  </p:par>
                                </p:childTnLst>
                              </p:cTn>
                            </p:par>
                            <p:par>
                              <p:cTn id="56" fill="hold">
                                <p:stCondLst>
                                  <p:cond delay="1000"/>
                                </p:stCondLst>
                                <p:childTnLst>
                                  <p:par>
                                    <p:cTn id="57" presetID="2" presetClass="entr" presetSubtype="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ppt_x"/>
                                              </p:val>
                                            </p:tav>
                                            <p:tav tm="100000">
                                              <p:val>
                                                <p:strVal val="#ppt_x"/>
                                              </p:val>
                                            </p:tav>
                                          </p:tavLst>
                                        </p:anim>
                                        <p:anim calcmode="lin" valueType="num">
                                          <p:cBhvr additive="base">
                                            <p:cTn id="60" dur="500" fill="hold"/>
                                            <p:tgtEl>
                                              <p:spTgt spid="59"/>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ppt_x"/>
                                              </p:val>
                                            </p:tav>
                                            <p:tav tm="100000">
                                              <p:val>
                                                <p:strVal val="#ppt_x"/>
                                              </p:val>
                                            </p:tav>
                                          </p:tavLst>
                                        </p:anim>
                                        <p:anim calcmode="lin" valueType="num">
                                          <p:cBhvr additive="base">
                                            <p:cTn id="64" dur="500" fill="hold"/>
                                            <p:tgtEl>
                                              <p:spTgt spid="61"/>
                                            </p:tgtEl>
                                            <p:attrNameLst>
                                              <p:attrName>ppt_y</p:attrName>
                                            </p:attrNameLst>
                                          </p:cBhvr>
                                          <p:tavLst>
                                            <p:tav tm="0">
                                              <p:val>
                                                <p:strVal val="0-#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500" fill="hold"/>
                                            <p:tgtEl>
                                              <p:spTgt spid="60"/>
                                            </p:tgtEl>
                                            <p:attrNameLst>
                                              <p:attrName>ppt_x</p:attrName>
                                            </p:attrNameLst>
                                          </p:cBhvr>
                                          <p:tavLst>
                                            <p:tav tm="0">
                                              <p:val>
                                                <p:strVal val="#ppt_x"/>
                                              </p:val>
                                            </p:tav>
                                            <p:tav tm="100000">
                                              <p:val>
                                                <p:strVal val="#ppt_x"/>
                                              </p:val>
                                            </p:tav>
                                          </p:tavLst>
                                        </p:anim>
                                        <p:anim calcmode="lin" valueType="num">
                                          <p:cBhvr additive="base">
                                            <p:cTn id="68" dur="500" fill="hold"/>
                                            <p:tgtEl>
                                              <p:spTgt spid="6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animBg="1"/>
          <p:bldP spid="59" grpId="0"/>
          <p:bldP spid="60" grpId="0"/>
          <p:bldP spid="61" grpId="0"/>
          <p:bldP spid="62"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42"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childTnLst>
                                    </p:cTn>
                                  </p:par>
                                </p:childTnLst>
                              </p:cTn>
                            </p:par>
                            <p:par>
                              <p:cTn id="39" fill="hold">
                                <p:stCondLst>
                                  <p:cond delay="500"/>
                                </p:stCondLst>
                                <p:childTnLst>
                                  <p:par>
                                    <p:cTn id="40" presetID="12" presetClass="entr" presetSubtype="2"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p:tgtEl>
                                              <p:spTgt spid="23"/>
                                            </p:tgtEl>
                                            <p:attrNameLst>
                                              <p:attrName>ppt_x</p:attrName>
                                            </p:attrNameLst>
                                          </p:cBhvr>
                                          <p:tavLst>
                                            <p:tav tm="0">
                                              <p:val>
                                                <p:strVal val="#ppt_x+#ppt_w*1.125000"/>
                                              </p:val>
                                            </p:tav>
                                            <p:tav tm="100000">
                                              <p:val>
                                                <p:strVal val="#ppt_x"/>
                                              </p:val>
                                            </p:tav>
                                          </p:tavLst>
                                        </p:anim>
                                        <p:animEffect transition="in" filter="wipe(left)">
                                          <p:cBhvr>
                                            <p:cTn id="43" dur="500"/>
                                            <p:tgtEl>
                                              <p:spTgt spid="23"/>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p:tgtEl>
                                              <p:spTgt spid="27"/>
                                            </p:tgtEl>
                                            <p:attrNameLst>
                                              <p:attrName>ppt_x</p:attrName>
                                            </p:attrNameLst>
                                          </p:cBhvr>
                                          <p:tavLst>
                                            <p:tav tm="0">
                                              <p:val>
                                                <p:strVal val="#ppt_x+#ppt_w*1.125000"/>
                                              </p:val>
                                            </p:tav>
                                            <p:tav tm="100000">
                                              <p:val>
                                                <p:strVal val="#ppt_x"/>
                                              </p:val>
                                            </p:tav>
                                          </p:tavLst>
                                        </p:anim>
                                        <p:animEffect transition="in" filter="wipe(left)">
                                          <p:cBhvr>
                                            <p:cTn id="47" dur="500"/>
                                            <p:tgtEl>
                                              <p:spTgt spid="27"/>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p:tgtEl>
                                              <p:spTgt spid="24"/>
                                            </p:tgtEl>
                                            <p:attrNameLst>
                                              <p:attrName>ppt_x</p:attrName>
                                            </p:attrNameLst>
                                          </p:cBhvr>
                                          <p:tavLst>
                                            <p:tav tm="0">
                                              <p:val>
                                                <p:strVal val="#ppt_x-#ppt_w*1.125000"/>
                                              </p:val>
                                            </p:tav>
                                            <p:tav tm="100000">
                                              <p:val>
                                                <p:strVal val="#ppt_x"/>
                                              </p:val>
                                            </p:tav>
                                          </p:tavLst>
                                        </p:anim>
                                        <p:animEffect transition="in" filter="wipe(right)">
                                          <p:cBhvr>
                                            <p:cTn id="51" dur="500"/>
                                            <p:tgtEl>
                                              <p:spTgt spid="24"/>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p:tgtEl>
                                              <p:spTgt spid="28"/>
                                            </p:tgtEl>
                                            <p:attrNameLst>
                                              <p:attrName>ppt_x</p:attrName>
                                            </p:attrNameLst>
                                          </p:cBhvr>
                                          <p:tavLst>
                                            <p:tav tm="0">
                                              <p:val>
                                                <p:strVal val="#ppt_x-#ppt_w*1.125000"/>
                                              </p:val>
                                            </p:tav>
                                            <p:tav tm="100000">
                                              <p:val>
                                                <p:strVal val="#ppt_x"/>
                                              </p:val>
                                            </p:tav>
                                          </p:tavLst>
                                        </p:anim>
                                        <p:animEffect transition="in" filter="wipe(right)">
                                          <p:cBhvr>
                                            <p:cTn id="55" dur="500"/>
                                            <p:tgtEl>
                                              <p:spTgt spid="28"/>
                                            </p:tgtEl>
                                          </p:cBhvr>
                                        </p:animEffect>
                                      </p:childTnLst>
                                    </p:cTn>
                                  </p:par>
                                </p:childTnLst>
                              </p:cTn>
                            </p:par>
                            <p:par>
                              <p:cTn id="56" fill="hold">
                                <p:stCondLst>
                                  <p:cond delay="1000"/>
                                </p:stCondLst>
                                <p:childTnLst>
                                  <p:par>
                                    <p:cTn id="57" presetID="2" presetClass="entr" presetSubtype="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ppt_x"/>
                                              </p:val>
                                            </p:tav>
                                            <p:tav tm="100000">
                                              <p:val>
                                                <p:strVal val="#ppt_x"/>
                                              </p:val>
                                            </p:tav>
                                          </p:tavLst>
                                        </p:anim>
                                        <p:anim calcmode="lin" valueType="num">
                                          <p:cBhvr additive="base">
                                            <p:cTn id="60" dur="500" fill="hold"/>
                                            <p:tgtEl>
                                              <p:spTgt spid="59"/>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ppt_x"/>
                                              </p:val>
                                            </p:tav>
                                            <p:tav tm="100000">
                                              <p:val>
                                                <p:strVal val="#ppt_x"/>
                                              </p:val>
                                            </p:tav>
                                          </p:tavLst>
                                        </p:anim>
                                        <p:anim calcmode="lin" valueType="num">
                                          <p:cBhvr additive="base">
                                            <p:cTn id="64" dur="500" fill="hold"/>
                                            <p:tgtEl>
                                              <p:spTgt spid="61"/>
                                            </p:tgtEl>
                                            <p:attrNameLst>
                                              <p:attrName>ppt_y</p:attrName>
                                            </p:attrNameLst>
                                          </p:cBhvr>
                                          <p:tavLst>
                                            <p:tav tm="0">
                                              <p:val>
                                                <p:strVal val="0-#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500" fill="hold"/>
                                            <p:tgtEl>
                                              <p:spTgt spid="60"/>
                                            </p:tgtEl>
                                            <p:attrNameLst>
                                              <p:attrName>ppt_x</p:attrName>
                                            </p:attrNameLst>
                                          </p:cBhvr>
                                          <p:tavLst>
                                            <p:tav tm="0">
                                              <p:val>
                                                <p:strVal val="#ppt_x"/>
                                              </p:val>
                                            </p:tav>
                                            <p:tav tm="100000">
                                              <p:val>
                                                <p:strVal val="#ppt_x"/>
                                              </p:val>
                                            </p:tav>
                                          </p:tavLst>
                                        </p:anim>
                                        <p:anim calcmode="lin" valueType="num">
                                          <p:cBhvr additive="base">
                                            <p:cTn id="68" dur="500" fill="hold"/>
                                            <p:tgtEl>
                                              <p:spTgt spid="6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animBg="1"/>
          <p:bldP spid="59" grpId="0"/>
          <p:bldP spid="60" grpId="0"/>
          <p:bldP spid="61" grpId="0"/>
          <p:bldP spid="62" grpId="0"/>
          <p:bldP spid="3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椭圆 68"/>
          <p:cNvSpPr/>
          <p:nvPr/>
        </p:nvSpPr>
        <p:spPr>
          <a:xfrm>
            <a:off x="1034272" y="1466571"/>
            <a:ext cx="1331752" cy="13137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6975" tIns="58488" rIns="116975" bIns="58488" rtlCol="0" anchor="ctr"/>
          <a:lstStyle/>
          <a:p>
            <a:pPr algn="ctr"/>
            <a:r>
              <a:rPr lang="en-US" altLang="zh-CN" sz="5222" b="1" dirty="0">
                <a:solidFill>
                  <a:srgbClr val="760000"/>
                </a:solidFill>
                <a:latin typeface="Agency FB" pitchFamily="34" charset="0"/>
                <a:ea typeface="Arial Unicode MS" pitchFamily="34" charset="-122"/>
                <a:cs typeface="Arial Unicode MS" pitchFamily="34" charset="-122"/>
              </a:rPr>
              <a:t>01</a:t>
            </a:r>
            <a:endParaRPr lang="zh-CN" altLang="en-US" sz="5222" b="1" dirty="0">
              <a:solidFill>
                <a:srgbClr val="760000"/>
              </a:solidFill>
              <a:latin typeface="Agency FB" pitchFamily="34" charset="0"/>
              <a:ea typeface="Arial Unicode MS" pitchFamily="34" charset="-122"/>
              <a:cs typeface="Arial Unicode MS" pitchFamily="34" charset="-122"/>
            </a:endParaRPr>
          </a:p>
        </p:txBody>
      </p:sp>
      <p:sp>
        <p:nvSpPr>
          <p:cNvPr id="70" name="矩形 69"/>
          <p:cNvSpPr/>
          <p:nvPr/>
        </p:nvSpPr>
        <p:spPr>
          <a:xfrm>
            <a:off x="-20724" y="2780296"/>
            <a:ext cx="1795283" cy="251147"/>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71" name="同心圆 70"/>
          <p:cNvSpPr/>
          <p:nvPr/>
        </p:nvSpPr>
        <p:spPr>
          <a:xfrm>
            <a:off x="781653" y="1233724"/>
            <a:ext cx="1822400" cy="1797718"/>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72" name="TextBox 71"/>
          <p:cNvSpPr txBox="1"/>
          <p:nvPr/>
        </p:nvSpPr>
        <p:spPr>
          <a:xfrm>
            <a:off x="2615012" y="1510293"/>
            <a:ext cx="3065749" cy="2255050"/>
          </a:xfrm>
          <a:prstGeom prst="rect">
            <a:avLst/>
          </a:prstGeom>
          <a:noFill/>
        </p:spPr>
        <p:txBody>
          <a:bodyPr wrap="square" lIns="116975" tIns="58488" rIns="116975" bIns="58488" rtlCol="0">
            <a:spAutoFit/>
          </a:bodyPr>
          <a:lstStyle/>
          <a:p>
            <a:r>
              <a:rPr lang="zh-CN" altLang="en-US" sz="2333" b="1" dirty="0">
                <a:solidFill>
                  <a:srgbClr val="760000"/>
                </a:solidFill>
                <a:latin typeface="微软雅黑" pitchFamily="34" charset="-122"/>
                <a:ea typeface="微软雅黑" pitchFamily="34" charset="-122"/>
              </a:rPr>
              <a:t>关键少数广大党员</a:t>
            </a:r>
            <a:endParaRPr lang="en-US" altLang="zh-CN" sz="2333" b="1" dirty="0">
              <a:solidFill>
                <a:srgbClr val="760000"/>
              </a:solidFill>
              <a:latin typeface="微软雅黑" pitchFamily="34" charset="-122"/>
              <a:ea typeface="微软雅黑" pitchFamily="34" charset="-122"/>
            </a:endParaRPr>
          </a:p>
          <a:p>
            <a:r>
              <a:rPr lang="zh-CN" altLang="en-US" sz="1444" dirty="0">
                <a:solidFill>
                  <a:schemeClr val="bg2">
                    <a:lumMod val="10000"/>
                  </a:schemeClr>
                </a:solidFill>
                <a:latin typeface="微软雅黑" pitchFamily="34" charset="-122"/>
                <a:ea typeface="微软雅黑" pitchFamily="34" charset="-122"/>
              </a:rPr>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p>
        </p:txBody>
      </p:sp>
      <p:sp>
        <p:nvSpPr>
          <p:cNvPr id="73" name="椭圆 72"/>
          <p:cNvSpPr/>
          <p:nvPr/>
        </p:nvSpPr>
        <p:spPr>
          <a:xfrm>
            <a:off x="6260816" y="2210067"/>
            <a:ext cx="1331752" cy="13137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6975" tIns="58488" rIns="116975" bIns="58488" rtlCol="0" anchor="ctr"/>
          <a:lstStyle/>
          <a:p>
            <a:pPr algn="ctr"/>
            <a:r>
              <a:rPr lang="en-US" altLang="zh-CN" sz="5222" b="1" dirty="0">
                <a:solidFill>
                  <a:srgbClr val="760000"/>
                </a:solidFill>
                <a:latin typeface="Agency FB" pitchFamily="34" charset="0"/>
                <a:ea typeface="Arial Unicode MS" pitchFamily="34" charset="-122"/>
                <a:cs typeface="Arial Unicode MS" pitchFamily="34" charset="-122"/>
              </a:rPr>
              <a:t>02</a:t>
            </a:r>
            <a:endParaRPr lang="zh-CN" altLang="en-US" sz="5222" b="1" dirty="0">
              <a:solidFill>
                <a:srgbClr val="760000"/>
              </a:solidFill>
              <a:latin typeface="Agency FB" pitchFamily="34" charset="0"/>
              <a:ea typeface="Arial Unicode MS" pitchFamily="34" charset="-122"/>
              <a:cs typeface="Arial Unicode MS" pitchFamily="34" charset="-122"/>
            </a:endParaRPr>
          </a:p>
        </p:txBody>
      </p:sp>
      <p:sp>
        <p:nvSpPr>
          <p:cNvPr id="74" name="矩形 73"/>
          <p:cNvSpPr/>
          <p:nvPr/>
        </p:nvSpPr>
        <p:spPr>
          <a:xfrm>
            <a:off x="-20724" y="3523791"/>
            <a:ext cx="6947410" cy="251147"/>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75" name="同心圆 74"/>
          <p:cNvSpPr/>
          <p:nvPr/>
        </p:nvSpPr>
        <p:spPr>
          <a:xfrm>
            <a:off x="6015489" y="1977220"/>
            <a:ext cx="1822400" cy="1797718"/>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76" name="椭圆 75"/>
          <p:cNvSpPr/>
          <p:nvPr/>
        </p:nvSpPr>
        <p:spPr>
          <a:xfrm>
            <a:off x="4885619" y="4437341"/>
            <a:ext cx="1331752" cy="13137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6975" tIns="58488" rIns="116975" bIns="58488" rtlCol="0" anchor="ctr"/>
          <a:lstStyle/>
          <a:p>
            <a:pPr algn="ctr"/>
            <a:r>
              <a:rPr lang="en-US" altLang="zh-CN" sz="5222" b="1" dirty="0">
                <a:solidFill>
                  <a:srgbClr val="760000"/>
                </a:solidFill>
                <a:latin typeface="Agency FB" pitchFamily="34" charset="0"/>
                <a:ea typeface="Arial Unicode MS" pitchFamily="34" charset="-122"/>
                <a:cs typeface="Arial Unicode MS" pitchFamily="34" charset="-122"/>
              </a:rPr>
              <a:t>03</a:t>
            </a:r>
            <a:endParaRPr lang="zh-CN" altLang="en-US" sz="5222" b="1" dirty="0">
              <a:solidFill>
                <a:srgbClr val="760000"/>
              </a:solidFill>
              <a:latin typeface="Agency FB" pitchFamily="34" charset="0"/>
              <a:ea typeface="Arial Unicode MS" pitchFamily="34" charset="-122"/>
              <a:cs typeface="Arial Unicode MS" pitchFamily="34" charset="-122"/>
            </a:endParaRPr>
          </a:p>
        </p:txBody>
      </p:sp>
      <p:sp>
        <p:nvSpPr>
          <p:cNvPr id="77" name="矩形 76"/>
          <p:cNvSpPr/>
          <p:nvPr/>
        </p:nvSpPr>
        <p:spPr>
          <a:xfrm>
            <a:off x="-20719" y="4196538"/>
            <a:ext cx="5575379" cy="251147"/>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78" name="同心圆 77"/>
          <p:cNvSpPr/>
          <p:nvPr/>
        </p:nvSpPr>
        <p:spPr>
          <a:xfrm flipV="1">
            <a:off x="4633007" y="4196532"/>
            <a:ext cx="1822400" cy="1797718"/>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79" name="TextBox 78"/>
          <p:cNvSpPr txBox="1"/>
          <p:nvPr/>
        </p:nvSpPr>
        <p:spPr>
          <a:xfrm>
            <a:off x="7813374" y="2356361"/>
            <a:ext cx="4267745" cy="1810569"/>
          </a:xfrm>
          <a:prstGeom prst="rect">
            <a:avLst/>
          </a:prstGeom>
          <a:noFill/>
        </p:spPr>
        <p:txBody>
          <a:bodyPr wrap="square" lIns="116975" tIns="58488" rIns="116975" bIns="58488" rtlCol="0">
            <a:spAutoFit/>
          </a:bodyPr>
          <a:lstStyle/>
          <a:p>
            <a:r>
              <a:rPr lang="zh-CN" altLang="en-US" sz="2333" b="1" dirty="0">
                <a:solidFill>
                  <a:srgbClr val="760000"/>
                </a:solidFill>
                <a:latin typeface="微软雅黑" pitchFamily="34" charset="-122"/>
                <a:ea typeface="微软雅黑" pitchFamily="34" charset="-122"/>
              </a:rPr>
              <a:t>经常性党员教育</a:t>
            </a:r>
            <a:endParaRPr lang="en-US" altLang="zh-CN" sz="2333" b="1" dirty="0">
              <a:solidFill>
                <a:srgbClr val="760000"/>
              </a:solidFill>
              <a:latin typeface="微软雅黑" pitchFamily="34" charset="-122"/>
              <a:ea typeface="微软雅黑" pitchFamily="34" charset="-122"/>
            </a:endParaRPr>
          </a:p>
          <a:p>
            <a:r>
              <a:rPr lang="zh-CN" altLang="en-US" sz="1444" dirty="0">
                <a:solidFill>
                  <a:schemeClr val="bg2">
                    <a:lumMod val="10000"/>
                  </a:schemeClr>
                </a:solidFill>
                <a:latin typeface="微软雅黑" pitchFamily="34" charset="-122"/>
                <a:ea typeface="微软雅黑" pitchFamily="34" charset="-122"/>
              </a:rPr>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p>
        </p:txBody>
      </p:sp>
      <p:sp>
        <p:nvSpPr>
          <p:cNvPr id="80" name="TextBox 79"/>
          <p:cNvSpPr txBox="1"/>
          <p:nvPr/>
        </p:nvSpPr>
        <p:spPr>
          <a:xfrm>
            <a:off x="6660651" y="4460393"/>
            <a:ext cx="4860438" cy="1588329"/>
          </a:xfrm>
          <a:prstGeom prst="rect">
            <a:avLst/>
          </a:prstGeom>
          <a:noFill/>
        </p:spPr>
        <p:txBody>
          <a:bodyPr wrap="square" lIns="116975" tIns="58488" rIns="116975" bIns="58488" rtlCol="0">
            <a:spAutoFit/>
          </a:bodyPr>
          <a:lstStyle/>
          <a:p>
            <a:r>
              <a:rPr lang="zh-CN" altLang="en-US" sz="2333" b="1" dirty="0">
                <a:solidFill>
                  <a:srgbClr val="760000"/>
                </a:solidFill>
                <a:latin typeface="微软雅黑" pitchFamily="34" charset="-122"/>
                <a:ea typeface="微软雅黑" pitchFamily="34" charset="-122"/>
              </a:rPr>
              <a:t>学习对象面向全部党员</a:t>
            </a:r>
            <a:endParaRPr lang="en-US" altLang="zh-CN" sz="2333" b="1" dirty="0">
              <a:solidFill>
                <a:srgbClr val="760000"/>
              </a:solidFill>
              <a:latin typeface="微软雅黑" pitchFamily="34" charset="-122"/>
              <a:ea typeface="微软雅黑" pitchFamily="34" charset="-122"/>
            </a:endParaRPr>
          </a:p>
          <a:p>
            <a:r>
              <a:rPr lang="zh-CN" altLang="en-US" sz="1444" dirty="0">
                <a:solidFill>
                  <a:schemeClr val="bg2">
                    <a:lumMod val="10000"/>
                  </a:schemeClr>
                </a:solidFill>
                <a:latin typeface="微软雅黑" pitchFamily="34" charset="-122"/>
                <a:ea typeface="微软雅黑" pitchFamily="34" charset="-122"/>
              </a:rPr>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p>
        </p:txBody>
      </p:sp>
      <p:pic>
        <p:nvPicPr>
          <p:cNvPr id="17" name="图片 16"/>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20" name="图片 19"/>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21" name="Rectangle 44"/>
          <p:cNvSpPr>
            <a:spLocks noChangeArrowheads="1"/>
          </p:cNvSpPr>
          <p:nvPr/>
        </p:nvSpPr>
        <p:spPr bwMode="auto">
          <a:xfrm>
            <a:off x="1440522" y="-314076"/>
            <a:ext cx="6800381"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两学一做学习教育的对象</a:t>
            </a:r>
          </a:p>
        </p:txBody>
      </p:sp>
    </p:spTree>
    <p:extLst>
      <p:ext uri="{BB962C8B-B14F-4D97-AF65-F5344CB8AC3E}">
        <p14:creationId xmlns:p14="http://schemas.microsoft.com/office/powerpoint/2010/main" xmlns="" val="2072368672"/>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42"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2000">
                                          <p:cBhvr additive="base">
                                            <p:cTn id="19" dur="500" fill="hold"/>
                                            <p:tgtEl>
                                              <p:spTgt spid="21"/>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down)">
                                          <p:cBhvr>
                                            <p:cTn id="29" dur="500"/>
                                            <p:tgtEl>
                                              <p:spTgt spid="71"/>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childTnLst>
                              </p:cTn>
                            </p:par>
                            <p:par>
                              <p:cTn id="33" fill="hold">
                                <p:stCondLst>
                                  <p:cond delay="1300"/>
                                </p:stCondLst>
                                <p:childTnLst>
                                  <p:par>
                                    <p:cTn id="34" presetID="22" presetClass="entr" presetSubtype="1"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up)">
                                          <p:cBhvr>
                                            <p:cTn id="36" dur="500"/>
                                            <p:tgtEl>
                                              <p:spTgt spid="7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1800"/>
                                </p:stCondLst>
                                <p:childTnLst>
                                  <p:par>
                                    <p:cTn id="41" presetID="22" presetClass="entr" presetSubtype="4"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down)">
                                          <p:cBhvr>
                                            <p:cTn id="43" dur="500"/>
                                            <p:tgtEl>
                                              <p:spTgt spid="75"/>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childTnLst>
                              </p:cTn>
                            </p:par>
                            <p:par>
                              <p:cTn id="47" fill="hold">
                                <p:stCondLst>
                                  <p:cond delay="2600"/>
                                </p:stCondLst>
                                <p:childTnLst>
                                  <p:par>
                                    <p:cTn id="48" presetID="22" presetClass="entr" presetSubtype="1"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up)">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wipe(up)">
                                          <p:cBhvr>
                                            <p:cTn id="57" dur="500"/>
                                            <p:tgtEl>
                                              <p:spTgt spid="78"/>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76"/>
                                            </p:tgtEl>
                                            <p:attrNameLst>
                                              <p:attrName>style.visibility</p:attrName>
                                            </p:attrNameLst>
                                          </p:cBhvr>
                                          <p:to>
                                            <p:strVal val="visible"/>
                                          </p:to>
                                        </p:set>
                                        <p:animEffect transition="in" filter="fade">
                                          <p:cBhvr>
                                            <p:cTn id="60" dur="500"/>
                                            <p:tgtEl>
                                              <p:spTgt spid="76"/>
                                            </p:tgtEl>
                                          </p:cBhvr>
                                        </p:animEffect>
                                      </p:childTnLst>
                                    </p:cTn>
                                  </p:par>
                                </p:childTnLst>
                              </p:cTn>
                            </p:par>
                            <p:par>
                              <p:cTn id="61" fill="hold">
                                <p:stCondLst>
                                  <p:cond delay="3900"/>
                                </p:stCondLst>
                                <p:childTnLst>
                                  <p:par>
                                    <p:cTn id="62" presetID="22" presetClass="entr" presetSubtype="1" fill="hold" grpId="0" nodeType="after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wipe(up)">
                                          <p:cBhvr>
                                            <p:cTn id="6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animBg="1"/>
          <p:bldP spid="71" grpId="0" animBg="1"/>
          <p:bldP spid="72" grpId="0"/>
          <p:bldP spid="73" grpId="0"/>
          <p:bldP spid="74" grpId="0" animBg="1"/>
          <p:bldP spid="75" grpId="0" animBg="1"/>
          <p:bldP spid="76" grpId="0"/>
          <p:bldP spid="77" grpId="0" animBg="1"/>
          <p:bldP spid="78" grpId="0" animBg="1"/>
          <p:bldP spid="79" grpId="0"/>
          <p:bldP spid="8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42"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down)">
                                          <p:cBhvr>
                                            <p:cTn id="29" dur="500"/>
                                            <p:tgtEl>
                                              <p:spTgt spid="71"/>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childTnLst>
                              </p:cTn>
                            </p:par>
                            <p:par>
                              <p:cTn id="33" fill="hold">
                                <p:stCondLst>
                                  <p:cond delay="1300"/>
                                </p:stCondLst>
                                <p:childTnLst>
                                  <p:par>
                                    <p:cTn id="34" presetID="22" presetClass="entr" presetSubtype="1"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up)">
                                          <p:cBhvr>
                                            <p:cTn id="36" dur="500"/>
                                            <p:tgtEl>
                                              <p:spTgt spid="7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500"/>
                                            <p:tgtEl>
                                              <p:spTgt spid="74"/>
                                            </p:tgtEl>
                                          </p:cBhvr>
                                        </p:animEffect>
                                      </p:childTnLst>
                                    </p:cTn>
                                  </p:par>
                                </p:childTnLst>
                              </p:cTn>
                            </p:par>
                            <p:par>
                              <p:cTn id="40" fill="hold">
                                <p:stCondLst>
                                  <p:cond delay="1800"/>
                                </p:stCondLst>
                                <p:childTnLst>
                                  <p:par>
                                    <p:cTn id="41" presetID="22" presetClass="entr" presetSubtype="4"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down)">
                                          <p:cBhvr>
                                            <p:cTn id="43" dur="500"/>
                                            <p:tgtEl>
                                              <p:spTgt spid="75"/>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childTnLst>
                              </p:cTn>
                            </p:par>
                            <p:par>
                              <p:cTn id="47" fill="hold">
                                <p:stCondLst>
                                  <p:cond delay="2600"/>
                                </p:stCondLst>
                                <p:childTnLst>
                                  <p:par>
                                    <p:cTn id="48" presetID="22" presetClass="entr" presetSubtype="1"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up)">
                                          <p:cBhvr>
                                            <p:cTn id="50" dur="500"/>
                                            <p:tgtEl>
                                              <p:spTgt spid="7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wipe(up)">
                                          <p:cBhvr>
                                            <p:cTn id="57" dur="500"/>
                                            <p:tgtEl>
                                              <p:spTgt spid="78"/>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76"/>
                                            </p:tgtEl>
                                            <p:attrNameLst>
                                              <p:attrName>style.visibility</p:attrName>
                                            </p:attrNameLst>
                                          </p:cBhvr>
                                          <p:to>
                                            <p:strVal val="visible"/>
                                          </p:to>
                                        </p:set>
                                        <p:animEffect transition="in" filter="fade">
                                          <p:cBhvr>
                                            <p:cTn id="60" dur="500"/>
                                            <p:tgtEl>
                                              <p:spTgt spid="76"/>
                                            </p:tgtEl>
                                          </p:cBhvr>
                                        </p:animEffect>
                                      </p:childTnLst>
                                    </p:cTn>
                                  </p:par>
                                </p:childTnLst>
                              </p:cTn>
                            </p:par>
                            <p:par>
                              <p:cTn id="61" fill="hold">
                                <p:stCondLst>
                                  <p:cond delay="3900"/>
                                </p:stCondLst>
                                <p:childTnLst>
                                  <p:par>
                                    <p:cTn id="62" presetID="22" presetClass="entr" presetSubtype="1" fill="hold" grpId="0" nodeType="after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wipe(up)">
                                          <p:cBhvr>
                                            <p:cTn id="6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animBg="1"/>
          <p:bldP spid="71" grpId="0" animBg="1"/>
          <p:bldP spid="72" grpId="0"/>
          <p:bldP spid="73" grpId="0"/>
          <p:bldP spid="74" grpId="0" animBg="1"/>
          <p:bldP spid="75" grpId="0" animBg="1"/>
          <p:bldP spid="76" grpId="0"/>
          <p:bldP spid="77" grpId="0" animBg="1"/>
          <p:bldP spid="78" grpId="0" animBg="1"/>
          <p:bldP spid="79" grpId="0"/>
          <p:bldP spid="80" grpId="0"/>
          <p:bldP spid="2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31639" y="2447078"/>
            <a:ext cx="3872295" cy="2113426"/>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44" dirty="0">
                <a:solidFill>
                  <a:schemeClr val="bg1"/>
                </a:solidFill>
                <a:latin typeface="微软雅黑" pitchFamily="34" charset="-122"/>
                <a:ea typeface="微软雅黑" pitchFamily="34" charset="-122"/>
              </a:rPr>
              <a:t>章节</a:t>
            </a:r>
          </a:p>
        </p:txBody>
      </p:sp>
      <p:sp>
        <p:nvSpPr>
          <p:cNvPr id="11" name="椭圆 10"/>
          <p:cNvSpPr/>
          <p:nvPr/>
        </p:nvSpPr>
        <p:spPr>
          <a:xfrm>
            <a:off x="2720594" y="3023764"/>
            <a:ext cx="960054" cy="96005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555" dirty="0">
                <a:solidFill>
                  <a:schemeClr val="bg1"/>
                </a:solidFill>
                <a:latin typeface="方正超粗黑_GBK" panose="03000509000000000000" pitchFamily="65" charset="-122"/>
                <a:ea typeface="方正超粗黑_GBK" panose="03000509000000000000" pitchFamily="65" charset="-122"/>
              </a:rPr>
              <a:t>2</a:t>
            </a:r>
            <a:endParaRPr lang="zh-CN" altLang="en-US" sz="3555" dirty="0">
              <a:solidFill>
                <a:schemeClr val="bg1"/>
              </a:solidFill>
              <a:latin typeface="方正超粗黑_GBK" panose="03000509000000000000" pitchFamily="65" charset="-122"/>
              <a:ea typeface="方正超粗黑_GBK" panose="03000509000000000000" pitchFamily="65" charset="-122"/>
            </a:endParaRPr>
          </a:p>
        </p:txBody>
      </p:sp>
      <p:sp>
        <p:nvSpPr>
          <p:cNvPr id="18" name="Line 34"/>
          <p:cNvSpPr>
            <a:spLocks noChangeShapeType="1"/>
          </p:cNvSpPr>
          <p:nvPr/>
        </p:nvSpPr>
        <p:spPr bwMode="auto">
          <a:xfrm>
            <a:off x="12081198" y="230947"/>
            <a:ext cx="719960"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sp>
        <p:nvSpPr>
          <p:cNvPr id="30" name="Line 34"/>
          <p:cNvSpPr>
            <a:spLocks noChangeShapeType="1"/>
          </p:cNvSpPr>
          <p:nvPr/>
        </p:nvSpPr>
        <p:spPr bwMode="auto">
          <a:xfrm>
            <a:off x="11881209" y="400271"/>
            <a:ext cx="919949" cy="0"/>
          </a:xfrm>
          <a:prstGeom prst="line">
            <a:avLst/>
          </a:prstGeom>
          <a:solidFill>
            <a:schemeClr val="accent1">
              <a:lumMod val="75000"/>
            </a:schemeClr>
          </a:solidFill>
          <a:ln w="9525">
            <a:solidFill>
              <a:srgbClr val="760000"/>
            </a:solidFill>
            <a:round/>
            <a:headEnd/>
            <a:tailEnd/>
          </a:ln>
        </p:spPr>
        <p:txBody>
          <a:bodyPr wrap="none" lIns="121858" tIns="60928" rIns="121858" bIns="60928" anchor="ctr"/>
          <a:lstStyle/>
          <a:p>
            <a:endParaRPr lang="zh-CN" altLang="en-US" sz="2333" dirty="0">
              <a:latin typeface="微软雅黑" pitchFamily="34" charset="-122"/>
              <a:ea typeface="微软雅黑" pitchFamily="34" charset="-122"/>
            </a:endParaRP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3200624" y="960305"/>
            <a:ext cx="8283542" cy="4602865"/>
          </a:xfrm>
          <a:prstGeom prst="rect">
            <a:avLst/>
          </a:prstGeom>
        </p:spPr>
      </p:pic>
      <p:sp>
        <p:nvSpPr>
          <p:cNvPr id="2" name="矩形 1"/>
          <p:cNvSpPr/>
          <p:nvPr/>
        </p:nvSpPr>
        <p:spPr>
          <a:xfrm>
            <a:off x="4865440" y="3321197"/>
            <a:ext cx="5900224" cy="776238"/>
          </a:xfrm>
          <a:prstGeom prst="rect">
            <a:avLst/>
          </a:prstGeom>
        </p:spPr>
        <p:txBody>
          <a:bodyPr wrap="square">
            <a:spAutoFit/>
          </a:bodyPr>
          <a:lstStyle/>
          <a:p>
            <a:r>
              <a:rPr lang="zh-CN" altLang="en-US" sz="4444" b="1" dirty="0">
                <a:solidFill>
                  <a:schemeClr val="bg1"/>
                </a:solidFill>
                <a:latin typeface="微软雅黑" panose="020B0503020204020204" pitchFamily="34" charset="-122"/>
                <a:ea typeface="微软雅黑" panose="020B0503020204020204" pitchFamily="34" charset="-122"/>
              </a:rPr>
              <a:t>学习教育的总体要求</a:t>
            </a:r>
          </a:p>
        </p:txBody>
      </p:sp>
    </p:spTree>
    <p:extLst>
      <p:ext uri="{BB962C8B-B14F-4D97-AF65-F5344CB8AC3E}">
        <p14:creationId xmlns:p14="http://schemas.microsoft.com/office/powerpoint/2010/main" xmlns="" val="663118024"/>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66667">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6667">
                                          <p:cBhvr additive="base">
                                            <p:cTn id="19"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8" presetClass="entr" presetSubtype="3"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upRight)">
                                          <p:cBhvr>
                                            <p:cTn id="31" dur="500"/>
                                            <p:tgtEl>
                                              <p:spTgt spid="13"/>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30" grpId="0" animBg="1"/>
          <p:bldP spid="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uzzle3"/>
          <p:cNvSpPr>
            <a:spLocks noEditPoints="1" noChangeArrowheads="1"/>
          </p:cNvSpPr>
          <p:nvPr/>
        </p:nvSpPr>
        <p:spPr bwMode="gray">
          <a:xfrm>
            <a:off x="6417147" y="1516524"/>
            <a:ext cx="2154172" cy="2559113"/>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CA304"/>
          </a:solidFill>
          <a:ln w="57150">
            <a:solidFill>
              <a:srgbClr val="FFFFFF"/>
            </a:solidFill>
            <a:miter lim="800000"/>
            <a:headEnd/>
            <a:tailEnd/>
          </a:ln>
          <a:effectLst/>
        </p:spPr>
        <p:txBody>
          <a:bodyPr/>
          <a:lstStyle/>
          <a:p>
            <a:endParaRPr lang="zh-CN" altLang="en-US" sz="2333" dirty="0">
              <a:latin typeface="微软雅黑" pitchFamily="34" charset="-122"/>
              <a:ea typeface="微软雅黑" pitchFamily="34" charset="-122"/>
            </a:endParaRPr>
          </a:p>
        </p:txBody>
      </p:sp>
      <p:sp>
        <p:nvSpPr>
          <p:cNvPr id="20" name="Puzzle2"/>
          <p:cNvSpPr>
            <a:spLocks noEditPoints="1" noChangeArrowheads="1"/>
          </p:cNvSpPr>
          <p:nvPr/>
        </p:nvSpPr>
        <p:spPr bwMode="gray">
          <a:xfrm>
            <a:off x="5790619" y="3380922"/>
            <a:ext cx="3438168" cy="2330923"/>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dirty="0">
              <a:solidFill>
                <a:schemeClr val="bg1"/>
              </a:solidFill>
              <a:latin typeface="微软雅黑" pitchFamily="34" charset="-122"/>
              <a:ea typeface="微软雅黑" pitchFamily="34" charset="-122"/>
            </a:endParaRPr>
          </a:p>
        </p:txBody>
      </p:sp>
      <p:sp>
        <p:nvSpPr>
          <p:cNvPr id="21" name="Puzzle4"/>
          <p:cNvSpPr>
            <a:spLocks noEditPoints="1" noChangeArrowheads="1"/>
          </p:cNvSpPr>
          <p:nvPr/>
        </p:nvSpPr>
        <p:spPr bwMode="gray">
          <a:xfrm>
            <a:off x="4460217" y="3352187"/>
            <a:ext cx="2072956" cy="2979998"/>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FCA304"/>
          </a:solidFill>
          <a:ln w="57150">
            <a:noFill/>
            <a:miter lim="800000"/>
            <a:headEnd/>
            <a:tailEnd/>
          </a:ln>
          <a:effectLst/>
        </p:spPr>
        <p:txBody>
          <a:bodyPr/>
          <a:lstStyle/>
          <a:p>
            <a:endParaRPr lang="zh-CN" altLang="en-US" sz="2333" dirty="0">
              <a:latin typeface="微软雅黑" pitchFamily="34" charset="-122"/>
              <a:ea typeface="微软雅黑" pitchFamily="34" charset="-122"/>
            </a:endParaRPr>
          </a:p>
        </p:txBody>
      </p:sp>
      <p:sp>
        <p:nvSpPr>
          <p:cNvPr id="22" name="Puzzle1"/>
          <p:cNvSpPr>
            <a:spLocks noEditPoints="1" noChangeArrowheads="1"/>
          </p:cNvSpPr>
          <p:nvPr/>
        </p:nvSpPr>
        <p:spPr bwMode="gray">
          <a:xfrm>
            <a:off x="3748603" y="2246731"/>
            <a:ext cx="3480710" cy="1776504"/>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44">
              <a:solidFill>
                <a:schemeClr val="bg1"/>
              </a:solidFill>
              <a:latin typeface="微软雅黑" pitchFamily="34" charset="-122"/>
              <a:ea typeface="微软雅黑" pitchFamily="34" charset="-122"/>
            </a:endParaRPr>
          </a:p>
        </p:txBody>
      </p:sp>
      <p:sp>
        <p:nvSpPr>
          <p:cNvPr id="23" name="Text Box 16"/>
          <p:cNvSpPr txBox="1">
            <a:spLocks noChangeArrowheads="1"/>
          </p:cNvSpPr>
          <p:nvPr/>
        </p:nvSpPr>
        <p:spPr bwMode="auto">
          <a:xfrm>
            <a:off x="8571319" y="2285893"/>
            <a:ext cx="2730503" cy="1808179"/>
          </a:xfrm>
          <a:prstGeom prst="rect">
            <a:avLst/>
          </a:prstGeom>
          <a:noFill/>
          <a:ln w="9525">
            <a:noFill/>
            <a:miter lim="800000"/>
            <a:headEnd/>
            <a:tailEnd/>
          </a:ln>
          <a:effectLst/>
        </p:spPr>
        <p:txBody>
          <a:bodyPr wrap="square" lIns="97464" tIns="48732" rIns="97464" bIns="48732">
            <a:spAutoFit/>
          </a:bodyPr>
          <a:lstStyle/>
          <a:p>
            <a:pPr algn="just" defTabSz="810382">
              <a:defRPr/>
            </a:pPr>
            <a:r>
              <a:rPr lang="zh-CN" altLang="en-US" sz="2222" b="1" dirty="0">
                <a:solidFill>
                  <a:srgbClr val="760000"/>
                </a:solidFill>
                <a:latin typeface="微软雅黑" pitchFamily="34" charset="-122"/>
                <a:ea typeface="微软雅黑" pitchFamily="34" charset="-122"/>
              </a:rPr>
              <a:t>进一步强化宗旨观念，勇于担当作为，在生产、工作、学习和社会生活中起先锋模范作用</a:t>
            </a:r>
            <a:endParaRPr lang="zh-CN" altLang="en-US" sz="2222" b="1" kern="0" dirty="0">
              <a:solidFill>
                <a:srgbClr val="760000"/>
              </a:solidFill>
              <a:latin typeface="微软雅黑" pitchFamily="34" charset="-122"/>
              <a:ea typeface="微软雅黑" pitchFamily="34" charset="-122"/>
            </a:endParaRPr>
          </a:p>
        </p:txBody>
      </p:sp>
      <p:sp>
        <p:nvSpPr>
          <p:cNvPr id="24" name="Text Box 17"/>
          <p:cNvSpPr txBox="1">
            <a:spLocks noChangeArrowheads="1"/>
          </p:cNvSpPr>
          <p:nvPr/>
        </p:nvSpPr>
        <p:spPr bwMode="auto">
          <a:xfrm>
            <a:off x="1920552" y="4094082"/>
            <a:ext cx="2291879" cy="1124274"/>
          </a:xfrm>
          <a:prstGeom prst="rect">
            <a:avLst/>
          </a:prstGeom>
          <a:noFill/>
          <a:ln w="9525">
            <a:noFill/>
            <a:miter lim="800000"/>
            <a:headEnd/>
            <a:tailEnd/>
          </a:ln>
          <a:effectLst/>
        </p:spPr>
        <p:txBody>
          <a:bodyPr wrap="square" lIns="97464" tIns="48732" rIns="97464" bIns="48732">
            <a:spAutoFit/>
          </a:bodyPr>
          <a:lstStyle/>
          <a:p>
            <a:pPr algn="just" defTabSz="810382">
              <a:defRPr/>
            </a:pPr>
            <a:r>
              <a:rPr lang="zh-CN" altLang="en-US" sz="2222" b="1" dirty="0">
                <a:solidFill>
                  <a:srgbClr val="760000"/>
                </a:solidFill>
                <a:latin typeface="微软雅黑" pitchFamily="34" charset="-122"/>
                <a:ea typeface="微软雅黑" pitchFamily="34" charset="-122"/>
              </a:rPr>
              <a:t>进一步坚定理想信念，提高党性觉悟</a:t>
            </a:r>
            <a:endParaRPr lang="zh-CN" altLang="en-US" sz="2222" b="1" kern="0" dirty="0">
              <a:solidFill>
                <a:srgbClr val="760000"/>
              </a:solidFill>
              <a:latin typeface="微软雅黑" pitchFamily="34" charset="-122"/>
              <a:ea typeface="微软雅黑" pitchFamily="34" charset="-122"/>
            </a:endParaRPr>
          </a:p>
        </p:txBody>
      </p:sp>
      <p:sp>
        <p:nvSpPr>
          <p:cNvPr id="27" name="Text Box 18"/>
          <p:cNvSpPr txBox="1">
            <a:spLocks noChangeArrowheads="1"/>
          </p:cNvSpPr>
          <p:nvPr/>
        </p:nvSpPr>
        <p:spPr bwMode="auto">
          <a:xfrm>
            <a:off x="1320063" y="1140362"/>
            <a:ext cx="4857079" cy="1124274"/>
          </a:xfrm>
          <a:prstGeom prst="rect">
            <a:avLst/>
          </a:prstGeom>
          <a:noFill/>
          <a:ln w="9525">
            <a:noFill/>
            <a:miter lim="800000"/>
            <a:headEnd/>
            <a:tailEnd/>
          </a:ln>
          <a:effectLst/>
        </p:spPr>
        <p:txBody>
          <a:bodyPr wrap="square" lIns="97464" tIns="48732" rIns="97464" bIns="48732">
            <a:spAutoFit/>
          </a:bodyPr>
          <a:lstStyle/>
          <a:p>
            <a:pPr algn="just" defTabSz="810382">
              <a:defRPr/>
            </a:pPr>
            <a:r>
              <a:rPr lang="zh-CN" altLang="en-US" sz="2222" b="1" dirty="0">
                <a:solidFill>
                  <a:srgbClr val="C00000"/>
                </a:solidFill>
                <a:latin typeface="微软雅黑" pitchFamily="34" charset="-122"/>
                <a:ea typeface="微软雅黑" pitchFamily="34" charset="-122"/>
              </a:rPr>
              <a:t>进一步增强政治意识、大局意识、核心意识、看齐意识，坚定正确政治方向</a:t>
            </a:r>
            <a:endParaRPr lang="zh-CN" altLang="en-US" sz="2222" b="1" kern="0" dirty="0">
              <a:solidFill>
                <a:srgbClr val="C00000"/>
              </a:solidFill>
              <a:latin typeface="微软雅黑" pitchFamily="34" charset="-122"/>
              <a:ea typeface="微软雅黑" pitchFamily="34" charset="-122"/>
            </a:endParaRPr>
          </a:p>
        </p:txBody>
      </p:sp>
      <p:sp>
        <p:nvSpPr>
          <p:cNvPr id="28" name="Text Box 19"/>
          <p:cNvSpPr txBox="1">
            <a:spLocks noChangeArrowheads="1"/>
          </p:cNvSpPr>
          <p:nvPr/>
        </p:nvSpPr>
        <p:spPr bwMode="auto">
          <a:xfrm>
            <a:off x="6173277" y="5922420"/>
            <a:ext cx="6067850" cy="440369"/>
          </a:xfrm>
          <a:prstGeom prst="rect">
            <a:avLst/>
          </a:prstGeom>
          <a:noFill/>
          <a:ln w="9525">
            <a:noFill/>
            <a:miter lim="800000"/>
            <a:headEnd/>
            <a:tailEnd/>
          </a:ln>
          <a:effectLst/>
        </p:spPr>
        <p:txBody>
          <a:bodyPr wrap="square" lIns="97464" tIns="48732" rIns="97464" bIns="48732">
            <a:spAutoFit/>
          </a:bodyPr>
          <a:lstStyle/>
          <a:p>
            <a:pPr algn="just" defTabSz="810382">
              <a:defRPr/>
            </a:pPr>
            <a:r>
              <a:rPr lang="zh-CN" altLang="en-US" sz="2222" b="1" dirty="0">
                <a:solidFill>
                  <a:srgbClr val="C00000"/>
                </a:solidFill>
                <a:latin typeface="微软雅黑" pitchFamily="34" charset="-122"/>
                <a:ea typeface="微软雅黑" pitchFamily="34" charset="-122"/>
              </a:rPr>
              <a:t>进一步树立清风正气，严守政治纪律政治规矩</a:t>
            </a:r>
            <a:endParaRPr lang="zh-CN" altLang="en-US" sz="2222" b="1" kern="0" dirty="0">
              <a:solidFill>
                <a:srgbClr val="C00000"/>
              </a:solidFill>
              <a:latin typeface="微软雅黑" pitchFamily="34" charset="-122"/>
              <a:ea typeface="微软雅黑" pitchFamily="34" charset="-122"/>
            </a:endParaRPr>
          </a:p>
        </p:txBody>
      </p:sp>
      <p:pic>
        <p:nvPicPr>
          <p:cNvPr id="13" name="图片 12"/>
          <p:cNvPicPr>
            <a:picLocks noChangeAspect="1"/>
          </p:cNvPicPr>
          <p:nvPr/>
        </p:nvPicPr>
        <p:blipFill rotWithShape="1">
          <a:blip r:embed="rId3" cstate="email">
            <a:extLst>
              <a:ext uri="{28A0092B-C50C-407E-A947-70E740481C1C}">
                <a14:useLocalDpi xmlns:a14="http://schemas.microsoft.com/office/drawing/2010/main" xmlns=""/>
              </a:ext>
            </a:extLst>
          </a:blip>
          <a:srcRect l="33177"/>
          <a:stretch/>
        </p:blipFill>
        <p:spPr>
          <a:xfrm>
            <a:off x="-31639" y="-471436"/>
            <a:ext cx="12833239" cy="916504"/>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153" y="6480611"/>
            <a:ext cx="12800448" cy="1276627"/>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xmlns=""/>
              </a:ext>
            </a:extLst>
          </a:blip>
          <a:stretch>
            <a:fillRect/>
          </a:stretch>
        </p:blipFill>
        <p:spPr>
          <a:xfrm>
            <a:off x="-399580" y="-585339"/>
            <a:ext cx="2160121" cy="1652961"/>
          </a:xfrm>
          <a:prstGeom prst="rect">
            <a:avLst/>
          </a:prstGeom>
        </p:spPr>
      </p:pic>
      <p:sp>
        <p:nvSpPr>
          <p:cNvPr id="16" name="Rectangle 44"/>
          <p:cNvSpPr>
            <a:spLocks noChangeArrowheads="1"/>
          </p:cNvSpPr>
          <p:nvPr/>
        </p:nvSpPr>
        <p:spPr bwMode="auto">
          <a:xfrm>
            <a:off x="1440522" y="-314076"/>
            <a:ext cx="10320578" cy="601767"/>
          </a:xfrm>
          <a:prstGeom prst="rect">
            <a:avLst/>
          </a:prstGeom>
          <a:noFill/>
          <a:ln w="9525" algn="ctr">
            <a:noFill/>
            <a:miter lim="800000"/>
            <a:headEnd/>
            <a:tailEnd/>
          </a:ln>
        </p:spPr>
        <p:txBody>
          <a:bodyPr wrap="square" lIns="121858" tIns="60928" rIns="121858" bIns="60928">
            <a:spAutoFit/>
          </a:bodyPr>
          <a:lstStyle/>
          <a:p>
            <a:pPr eaLnBrk="0" hangingPunct="0"/>
            <a:r>
              <a:rPr lang="zh-CN" altLang="en-US" sz="3111" b="1" dirty="0">
                <a:solidFill>
                  <a:schemeClr val="bg1"/>
                </a:solidFill>
                <a:latin typeface="微软雅黑" pitchFamily="34" charset="-122"/>
                <a:ea typeface="微软雅黑" pitchFamily="34" charset="-122"/>
              </a:rPr>
              <a:t>基础在学 关键在做 实现四个“进一步”</a:t>
            </a:r>
          </a:p>
        </p:txBody>
      </p:sp>
    </p:spTree>
    <p:extLst>
      <p:ext uri="{BB962C8B-B14F-4D97-AF65-F5344CB8AC3E}">
        <p14:creationId xmlns:p14="http://schemas.microsoft.com/office/powerpoint/2010/main" xmlns="" val="2134455609"/>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42"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14:presetBounceEnd="52000">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14:bounceEnd="52000">
                                          <p:cBhvr additive="base">
                                            <p:cTn id="19" dur="500" fill="hold"/>
                                            <p:tgtEl>
                                              <p:spTgt spid="16"/>
                                            </p:tgtEl>
                                            <p:attrNameLst>
                                              <p:attrName>ppt_x</p:attrName>
                                            </p:attrNameLst>
                                          </p:cBhvr>
                                          <p:tavLst>
                                            <p:tav tm="0">
                                              <p:val>
                                                <p:strVal val="0-#ppt_w/2"/>
                                              </p:val>
                                            </p:tav>
                                            <p:tav tm="100000">
                                              <p:val>
                                                <p:strVal val="#ppt_x"/>
                                              </p:val>
                                            </p:tav>
                                          </p:tavLst>
                                        </p:anim>
                                        <p:anim calcmode="lin" valueType="num" p14:bounceEnd="52000">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 calcmode="lin" valueType="num">
                                          <p:cBhvr>
                                            <p:cTn id="27" dur="500" fill="hold"/>
                                            <p:tgtEl>
                                              <p:spTgt spid="22"/>
                                            </p:tgtEl>
                                            <p:attrNameLst>
                                              <p:attrName>style.rotation</p:attrName>
                                            </p:attrNameLst>
                                          </p:cBhvr>
                                          <p:tavLst>
                                            <p:tav tm="0">
                                              <p:val>
                                                <p:fltVal val="360"/>
                                              </p:val>
                                            </p:tav>
                                            <p:tav tm="100000">
                                              <p:val>
                                                <p:fltVal val="0"/>
                                              </p:val>
                                            </p:tav>
                                          </p:tavLst>
                                        </p:anim>
                                        <p:animEffect transition="in" filter="fade">
                                          <p:cBhvr>
                                            <p:cTn id="28" dur="500"/>
                                            <p:tgtEl>
                                              <p:spTgt spid="22"/>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 calcmode="lin" valueType="num">
                                          <p:cBhvr>
                                            <p:cTn id="33" dur="500" fill="hold"/>
                                            <p:tgtEl>
                                              <p:spTgt spid="19"/>
                                            </p:tgtEl>
                                            <p:attrNameLst>
                                              <p:attrName>style.rotation</p:attrName>
                                            </p:attrNameLst>
                                          </p:cBhvr>
                                          <p:tavLst>
                                            <p:tav tm="0">
                                              <p:val>
                                                <p:fltVal val="360"/>
                                              </p:val>
                                            </p:tav>
                                            <p:tav tm="100000">
                                              <p:val>
                                                <p:fltVal val="0"/>
                                              </p:val>
                                            </p:tav>
                                          </p:tavLst>
                                        </p:anim>
                                        <p:animEffect transition="in" filter="fade">
                                          <p:cBhvr>
                                            <p:cTn id="34" dur="500"/>
                                            <p:tgtEl>
                                              <p:spTgt spid="19"/>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360"/>
                                              </p:val>
                                            </p:tav>
                                            <p:tav tm="100000">
                                              <p:val>
                                                <p:fltVal val="0"/>
                                              </p:val>
                                            </p:tav>
                                          </p:tavLst>
                                        </p:anim>
                                        <p:animEffect transition="in" filter="fade">
                                          <p:cBhvr>
                                            <p:cTn id="40" dur="500"/>
                                            <p:tgtEl>
                                              <p:spTgt spid="20"/>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 calcmode="lin" valueType="num">
                                          <p:cBhvr>
                                            <p:cTn id="45" dur="500" fill="hold"/>
                                            <p:tgtEl>
                                              <p:spTgt spid="21"/>
                                            </p:tgtEl>
                                            <p:attrNameLst>
                                              <p:attrName>style.rotation</p:attrName>
                                            </p:attrNameLst>
                                          </p:cBhvr>
                                          <p:tavLst>
                                            <p:tav tm="0">
                                              <p:val>
                                                <p:fltVal val="360"/>
                                              </p:val>
                                            </p:tav>
                                            <p:tav tm="100000">
                                              <p:val>
                                                <p:fltVal val="0"/>
                                              </p:val>
                                            </p:tav>
                                          </p:tavLst>
                                        </p:anim>
                                        <p:animEffect transition="in" filter="fade">
                                          <p:cBhvr>
                                            <p:cTn id="46" dur="500"/>
                                            <p:tgtEl>
                                              <p:spTgt spid="21"/>
                                            </p:tgtEl>
                                          </p:cBhvr>
                                        </p:animEffect>
                                      </p:childTnLst>
                                    </p:cTn>
                                  </p:par>
                                </p:childTnLst>
                              </p:cTn>
                            </p:par>
                            <p:par>
                              <p:cTn id="47" fill="hold">
                                <p:stCondLst>
                                  <p:cond delay="500"/>
                                </p:stCondLst>
                                <p:childTnLst>
                                  <p:par>
                                    <p:cTn id="48" presetID="42" presetClass="entr" presetSubtype="0" fill="hold" nodeType="afterEffect">
                                      <p:stCondLst>
                                        <p:cond delay="0"/>
                                      </p:stCondLst>
                                      <p:childTnLst>
                                        <p:set>
                                          <p:cBhvr>
                                            <p:cTn id="49" dur="1" fill="hold">
                                              <p:stCondLst>
                                                <p:cond delay="0"/>
                                              </p:stCondLst>
                                            </p:cTn>
                                            <p:tgtEl>
                                              <p:spTgt spid="27">
                                                <p:txEl>
                                                  <p:pRg st="0" end="0"/>
                                                </p:txEl>
                                              </p:spTgt>
                                            </p:tgtEl>
                                            <p:attrNameLst>
                                              <p:attrName>style.visibility</p:attrName>
                                            </p:attrNameLst>
                                          </p:cBhvr>
                                          <p:to>
                                            <p:strVal val="visible"/>
                                          </p:to>
                                        </p:set>
                                        <p:animEffect transition="in" filter="fade">
                                          <p:cBhvr>
                                            <p:cTn id="50" dur="500"/>
                                            <p:tgtEl>
                                              <p:spTgt spid="27">
                                                <p:txEl>
                                                  <p:pRg st="0" end="0"/>
                                                </p:txEl>
                                              </p:spTgt>
                                            </p:tgtEl>
                                          </p:cBhvr>
                                        </p:animEffect>
                                        <p:anim calcmode="lin" valueType="num">
                                          <p:cBhvr>
                                            <p:cTn id="51"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fade">
                                          <p:cBhvr>
                                            <p:cTn id="62" dur="500"/>
                                            <p:tgtEl>
                                              <p:spTgt spid="23">
                                                <p:txEl>
                                                  <p:pRg st="0" end="0"/>
                                                </p:txEl>
                                              </p:spTgt>
                                            </p:tgtEl>
                                          </p:cBhvr>
                                        </p:animEffect>
                                        <p:anim calcmode="lin" valueType="num">
                                          <p:cBhvr>
                                            <p:cTn id="6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nodeType="afterEffect">
                                      <p:stCondLst>
                                        <p:cond delay="0"/>
                                      </p:stCondLst>
                                      <p:childTnLst>
                                        <p:set>
                                          <p:cBhvr>
                                            <p:cTn id="67" dur="1" fill="hold">
                                              <p:stCondLst>
                                                <p:cond delay="0"/>
                                              </p:stCondLst>
                                            </p:cTn>
                                            <p:tgtEl>
                                              <p:spTgt spid="28">
                                                <p:txEl>
                                                  <p:pRg st="0" end="0"/>
                                                </p:txEl>
                                              </p:spTgt>
                                            </p:tgtEl>
                                            <p:attrNameLst>
                                              <p:attrName>style.visibility</p:attrName>
                                            </p:attrNameLst>
                                          </p:cBhvr>
                                          <p:to>
                                            <p:strVal val="visible"/>
                                          </p:to>
                                        </p:set>
                                        <p:animEffect transition="in" filter="fade">
                                          <p:cBhvr>
                                            <p:cTn id="68" dur="500"/>
                                            <p:tgtEl>
                                              <p:spTgt spid="28">
                                                <p:txEl>
                                                  <p:pRg st="0" end="0"/>
                                                </p:txEl>
                                              </p:spTgt>
                                            </p:tgtEl>
                                          </p:cBhvr>
                                        </p:animEffect>
                                        <p:anim calcmode="lin" valueType="num">
                                          <p:cBhvr>
                                            <p:cTn id="6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0"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42"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 calcmode="lin" valueType="num">
                                          <p:cBhvr>
                                            <p:cTn id="27" dur="500" fill="hold"/>
                                            <p:tgtEl>
                                              <p:spTgt spid="22"/>
                                            </p:tgtEl>
                                            <p:attrNameLst>
                                              <p:attrName>style.rotation</p:attrName>
                                            </p:attrNameLst>
                                          </p:cBhvr>
                                          <p:tavLst>
                                            <p:tav tm="0">
                                              <p:val>
                                                <p:fltVal val="360"/>
                                              </p:val>
                                            </p:tav>
                                            <p:tav tm="100000">
                                              <p:val>
                                                <p:fltVal val="0"/>
                                              </p:val>
                                            </p:tav>
                                          </p:tavLst>
                                        </p:anim>
                                        <p:animEffect transition="in" filter="fade">
                                          <p:cBhvr>
                                            <p:cTn id="28" dur="500"/>
                                            <p:tgtEl>
                                              <p:spTgt spid="22"/>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 calcmode="lin" valueType="num">
                                          <p:cBhvr>
                                            <p:cTn id="33" dur="500" fill="hold"/>
                                            <p:tgtEl>
                                              <p:spTgt spid="19"/>
                                            </p:tgtEl>
                                            <p:attrNameLst>
                                              <p:attrName>style.rotation</p:attrName>
                                            </p:attrNameLst>
                                          </p:cBhvr>
                                          <p:tavLst>
                                            <p:tav tm="0">
                                              <p:val>
                                                <p:fltVal val="360"/>
                                              </p:val>
                                            </p:tav>
                                            <p:tav tm="100000">
                                              <p:val>
                                                <p:fltVal val="0"/>
                                              </p:val>
                                            </p:tav>
                                          </p:tavLst>
                                        </p:anim>
                                        <p:animEffect transition="in" filter="fade">
                                          <p:cBhvr>
                                            <p:cTn id="34" dur="500"/>
                                            <p:tgtEl>
                                              <p:spTgt spid="19"/>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360"/>
                                              </p:val>
                                            </p:tav>
                                            <p:tav tm="100000">
                                              <p:val>
                                                <p:fltVal val="0"/>
                                              </p:val>
                                            </p:tav>
                                          </p:tavLst>
                                        </p:anim>
                                        <p:animEffect transition="in" filter="fade">
                                          <p:cBhvr>
                                            <p:cTn id="40" dur="500"/>
                                            <p:tgtEl>
                                              <p:spTgt spid="20"/>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 calcmode="lin" valueType="num">
                                          <p:cBhvr>
                                            <p:cTn id="45" dur="500" fill="hold"/>
                                            <p:tgtEl>
                                              <p:spTgt spid="21"/>
                                            </p:tgtEl>
                                            <p:attrNameLst>
                                              <p:attrName>style.rotation</p:attrName>
                                            </p:attrNameLst>
                                          </p:cBhvr>
                                          <p:tavLst>
                                            <p:tav tm="0">
                                              <p:val>
                                                <p:fltVal val="360"/>
                                              </p:val>
                                            </p:tav>
                                            <p:tav tm="100000">
                                              <p:val>
                                                <p:fltVal val="0"/>
                                              </p:val>
                                            </p:tav>
                                          </p:tavLst>
                                        </p:anim>
                                        <p:animEffect transition="in" filter="fade">
                                          <p:cBhvr>
                                            <p:cTn id="46" dur="500"/>
                                            <p:tgtEl>
                                              <p:spTgt spid="21"/>
                                            </p:tgtEl>
                                          </p:cBhvr>
                                        </p:animEffect>
                                      </p:childTnLst>
                                    </p:cTn>
                                  </p:par>
                                </p:childTnLst>
                              </p:cTn>
                            </p:par>
                            <p:par>
                              <p:cTn id="47" fill="hold">
                                <p:stCondLst>
                                  <p:cond delay="500"/>
                                </p:stCondLst>
                                <p:childTnLst>
                                  <p:par>
                                    <p:cTn id="48" presetID="42" presetClass="entr" presetSubtype="0" fill="hold" nodeType="afterEffect">
                                      <p:stCondLst>
                                        <p:cond delay="0"/>
                                      </p:stCondLst>
                                      <p:childTnLst>
                                        <p:set>
                                          <p:cBhvr>
                                            <p:cTn id="49" dur="1" fill="hold">
                                              <p:stCondLst>
                                                <p:cond delay="0"/>
                                              </p:stCondLst>
                                            </p:cTn>
                                            <p:tgtEl>
                                              <p:spTgt spid="27">
                                                <p:txEl>
                                                  <p:pRg st="0" end="0"/>
                                                </p:txEl>
                                              </p:spTgt>
                                            </p:tgtEl>
                                            <p:attrNameLst>
                                              <p:attrName>style.visibility</p:attrName>
                                            </p:attrNameLst>
                                          </p:cBhvr>
                                          <p:to>
                                            <p:strVal val="visible"/>
                                          </p:to>
                                        </p:set>
                                        <p:animEffect transition="in" filter="fade">
                                          <p:cBhvr>
                                            <p:cTn id="50" dur="500"/>
                                            <p:tgtEl>
                                              <p:spTgt spid="27">
                                                <p:txEl>
                                                  <p:pRg st="0" end="0"/>
                                                </p:txEl>
                                              </p:spTgt>
                                            </p:tgtEl>
                                          </p:cBhvr>
                                        </p:animEffect>
                                        <p:anim calcmode="lin" valueType="num">
                                          <p:cBhvr>
                                            <p:cTn id="51"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fade">
                                          <p:cBhvr>
                                            <p:cTn id="62" dur="500"/>
                                            <p:tgtEl>
                                              <p:spTgt spid="23">
                                                <p:txEl>
                                                  <p:pRg st="0" end="0"/>
                                                </p:txEl>
                                              </p:spTgt>
                                            </p:tgtEl>
                                          </p:cBhvr>
                                        </p:animEffect>
                                        <p:anim calcmode="lin" valueType="num">
                                          <p:cBhvr>
                                            <p:cTn id="6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nodeType="afterEffect">
                                      <p:stCondLst>
                                        <p:cond delay="0"/>
                                      </p:stCondLst>
                                      <p:childTnLst>
                                        <p:set>
                                          <p:cBhvr>
                                            <p:cTn id="67" dur="1" fill="hold">
                                              <p:stCondLst>
                                                <p:cond delay="0"/>
                                              </p:stCondLst>
                                            </p:cTn>
                                            <p:tgtEl>
                                              <p:spTgt spid="28">
                                                <p:txEl>
                                                  <p:pRg st="0" end="0"/>
                                                </p:txEl>
                                              </p:spTgt>
                                            </p:tgtEl>
                                            <p:attrNameLst>
                                              <p:attrName>style.visibility</p:attrName>
                                            </p:attrNameLst>
                                          </p:cBhvr>
                                          <p:to>
                                            <p:strVal val="visible"/>
                                          </p:to>
                                        </p:set>
                                        <p:animEffect transition="in" filter="fade">
                                          <p:cBhvr>
                                            <p:cTn id="68" dur="500"/>
                                            <p:tgtEl>
                                              <p:spTgt spid="28">
                                                <p:txEl>
                                                  <p:pRg st="0" end="0"/>
                                                </p:txEl>
                                              </p:spTgt>
                                            </p:tgtEl>
                                          </p:cBhvr>
                                        </p:animEffect>
                                        <p:anim calcmode="lin" valueType="num">
                                          <p:cBhvr>
                                            <p:cTn id="6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0"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p:bldP spid="1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RESOURCE_PATHS_HASH" val="875d5e6560ba36884527413a53517d17866972f5"/>
  <p:tag name="ISPRING_PRESENTATION_TITLE" val="两学一做"/>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TotalTime>
  <Words>1853</Words>
  <Application>Microsoft Office PowerPoint</Application>
  <PresentationFormat>自定义</PresentationFormat>
  <Paragraphs>191</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两学一做</dc:title>
  <cp:lastModifiedBy>Sky123.Org</cp:lastModifiedBy>
  <cp:revision>4</cp:revision>
  <dcterms:created xsi:type="dcterms:W3CDTF">2015-10-28T12:59:19Z</dcterms:created>
  <dcterms:modified xsi:type="dcterms:W3CDTF">2017-11-02T03:35:15Z</dcterms:modified>
</cp:coreProperties>
</file>