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2" r:id="rId5"/>
    <p:sldId id="260" r:id="rId6"/>
    <p:sldId id="261" r:id="rId7"/>
    <p:sldId id="266" r:id="rId8"/>
    <p:sldId id="269" r:id="rId9"/>
    <p:sldId id="273" r:id="rId10"/>
    <p:sldId id="263" r:id="rId11"/>
    <p:sldId id="267" r:id="rId12"/>
    <p:sldId id="270" r:id="rId13"/>
    <p:sldId id="268" r:id="rId14"/>
    <p:sldId id="264" r:id="rId15"/>
    <p:sldId id="25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7A8"/>
    <a:srgbClr val="AFCA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932-441B-B995-1E300D6342F1}"/>
              </c:ext>
            </c:extLst>
          </c:dPt>
          <c:dPt>
            <c:idx val="1"/>
            <c:bubble3D val="0"/>
            <c:spPr>
              <a:solidFill>
                <a:srgbClr val="AFCAB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932-441B-B995-1E300D6342F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932-441B-B995-1E300D6342F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932-441B-B995-1E300D6342F1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932-441B-B995-1E300D6342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AFCAB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F08-4930-8054-8C5B57CA881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F08-4930-8054-8C5B57CA881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F08-4930-8054-8C5B57CA881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F08-4930-8054-8C5B57CA8810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F08-4930-8054-8C5B57CA88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78-4664-B903-CCAE1EE6E008}"/>
              </c:ext>
            </c:extLst>
          </c:dPt>
          <c:dPt>
            <c:idx val="1"/>
            <c:bubble3D val="0"/>
            <c:spPr>
              <a:solidFill>
                <a:srgbClr val="AFCAB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78-4664-B903-CCAE1EE6E00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B78-4664-B903-CCAE1EE6E00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B78-4664-B903-CCAE1EE6E008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78-4664-B903-CCAE1EE6E0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AFCAB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840-418E-AA22-A578A484EAD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840-418E-AA22-A578A484EAD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840-418E-AA22-A578A484EAD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840-418E-AA22-A578A484EAD0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840-418E-AA22-A578A484EA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7F-4370-923B-8937D59672EE}"/>
              </c:ext>
            </c:extLst>
          </c:dPt>
          <c:dPt>
            <c:idx val="1"/>
            <c:bubble3D val="0"/>
            <c:spPr>
              <a:solidFill>
                <a:srgbClr val="AFCAB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07F-4370-923B-8937D59672E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07F-4370-923B-8937D59672E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07F-4370-923B-8937D59672EE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07F-4370-923B-8937D59672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913218401721115E-2"/>
          <c:y val="4.4975516930357798E-2"/>
          <c:w val="0.88628309186029308"/>
          <c:h val="0.8539379263383953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FCAB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FCAB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071-4C75-B866-4D6DC512CC5C}"/>
              </c:ext>
            </c:extLst>
          </c:dPt>
          <c:dPt>
            <c:idx val="1"/>
            <c:invertIfNegative val="0"/>
            <c:bubble3D val="0"/>
            <c:spPr>
              <a:solidFill>
                <a:srgbClr val="AFCAB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071-4C75-B866-4D6DC512CC5C}"/>
              </c:ext>
            </c:extLst>
          </c:dPt>
          <c:dPt>
            <c:idx val="2"/>
            <c:invertIfNegative val="0"/>
            <c:bubble3D val="0"/>
            <c:spPr>
              <a:solidFill>
                <a:srgbClr val="AFCAB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071-4C75-B866-4D6DC512CC5C}"/>
              </c:ext>
            </c:extLst>
          </c:dPt>
          <c:dPt>
            <c:idx val="3"/>
            <c:invertIfNegative val="0"/>
            <c:bubble3D val="0"/>
            <c:spPr>
              <a:solidFill>
                <a:srgbClr val="AFCAB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071-4C75-B866-4D6DC512CC5C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071-4C75-B866-4D6DC512CC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7"/>
        <c:overlap val="100"/>
        <c:axId val="-1496765072"/>
        <c:axId val="-1496763440"/>
      </c:barChart>
      <c:catAx>
        <c:axId val="-1496765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496763440"/>
        <c:crossesAt val="0"/>
        <c:auto val="1"/>
        <c:lblAlgn val="ctr"/>
        <c:lblOffset val="10"/>
        <c:noMultiLvlLbl val="0"/>
      </c:catAx>
      <c:valAx>
        <c:axId val="-1496763440"/>
        <c:scaling>
          <c:orientation val="minMax"/>
          <c:max val="6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49676507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B7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2018/4/16/Mon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F18F8A5C-ACE8-4F3B-828E-4CD84442A1D9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BEF58CF-968D-4ED1-8977-316F2007E1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6" t="35554" r="20241" b="28310"/>
          <a:stretch/>
        </p:blipFill>
        <p:spPr>
          <a:xfrm>
            <a:off x="3676868" y="1404730"/>
            <a:ext cx="4838264" cy="260736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754DA58-64D0-483A-B4A7-BD23F761B0EC}"/>
              </a:ext>
            </a:extLst>
          </p:cNvPr>
          <p:cNvSpPr txBox="1"/>
          <p:nvPr/>
        </p:nvSpPr>
        <p:spPr>
          <a:xfrm>
            <a:off x="4381858" y="2776051"/>
            <a:ext cx="34282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答      辩</a:t>
            </a:r>
          </a:p>
        </p:txBody>
      </p:sp>
      <p:sp>
        <p:nvSpPr>
          <p:cNvPr id="9" name="矩形 23">
            <a:extLst>
              <a:ext uri="{FF2B5EF4-FFF2-40B4-BE49-F238E27FC236}">
                <a16:creationId xmlns:a16="http://schemas.microsoft.com/office/drawing/2014/main" id="{FDD68932-8EF4-40BC-A598-B697DAF36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5112" y="3860604"/>
            <a:ext cx="6461773" cy="7743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THIS IS A ART TEMPLATE , THANK YOU WATCHING THIS ONE. THANK YOU WATCHING THIS ONE.</a:t>
            </a:r>
          </a:p>
        </p:txBody>
      </p:sp>
    </p:spTree>
    <p:extLst>
      <p:ext uri="{BB962C8B-B14F-4D97-AF65-F5344CB8AC3E}">
        <p14:creationId xmlns:p14="http://schemas.microsoft.com/office/powerpoint/2010/main" val="313908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25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75E8347-DAFA-4CC6-99C9-45F2985FC9D0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BEE544-28CE-4FF6-8050-7AB795A6CBE5}"/>
              </a:ext>
            </a:extLst>
          </p:cNvPr>
          <p:cNvSpPr/>
          <p:nvPr/>
        </p:nvSpPr>
        <p:spPr>
          <a:xfrm>
            <a:off x="1828804" y="1563757"/>
            <a:ext cx="1033669" cy="940904"/>
          </a:xfrm>
          <a:prstGeom prst="rect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4567C48-3B41-4833-8538-A58EA082EFBB}"/>
              </a:ext>
            </a:extLst>
          </p:cNvPr>
          <p:cNvSpPr/>
          <p:nvPr/>
        </p:nvSpPr>
        <p:spPr>
          <a:xfrm>
            <a:off x="1828802" y="3144079"/>
            <a:ext cx="1033669" cy="940904"/>
          </a:xfrm>
          <a:prstGeom prst="rect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F3AA02-9C64-4874-8A46-25E7C92752F7}"/>
              </a:ext>
            </a:extLst>
          </p:cNvPr>
          <p:cNvSpPr/>
          <p:nvPr/>
        </p:nvSpPr>
        <p:spPr>
          <a:xfrm>
            <a:off x="1828802" y="4724401"/>
            <a:ext cx="1033669" cy="940904"/>
          </a:xfrm>
          <a:prstGeom prst="rect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D4DF98-18A0-4A44-868E-B708EAECA43D}"/>
              </a:ext>
            </a:extLst>
          </p:cNvPr>
          <p:cNvSpPr txBox="1"/>
          <p:nvPr/>
        </p:nvSpPr>
        <p:spPr>
          <a:xfrm>
            <a:off x="1878497" y="1803376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20%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958CEA-D23C-4973-A362-C6646C3F8621}"/>
              </a:ext>
            </a:extLst>
          </p:cNvPr>
          <p:cNvSpPr txBox="1"/>
          <p:nvPr/>
        </p:nvSpPr>
        <p:spPr>
          <a:xfrm>
            <a:off x="1891748" y="3383698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40%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8A81CB-E83D-422E-B38E-C1C5D3CCB6BF}"/>
              </a:ext>
            </a:extLst>
          </p:cNvPr>
          <p:cNvSpPr txBox="1"/>
          <p:nvPr/>
        </p:nvSpPr>
        <p:spPr>
          <a:xfrm>
            <a:off x="1868558" y="4964020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60%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BE91B34-1EBE-4A55-989D-FFEA66A1C9D4}"/>
              </a:ext>
            </a:extLst>
          </p:cNvPr>
          <p:cNvSpPr/>
          <p:nvPr/>
        </p:nvSpPr>
        <p:spPr>
          <a:xfrm>
            <a:off x="3454560" y="1937363"/>
            <a:ext cx="6855634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three ways. I will do somebody a good turn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</a:t>
            </a:r>
          </a:p>
        </p:txBody>
      </p:sp>
      <p:sp>
        <p:nvSpPr>
          <p:cNvPr id="11" name="文本框 65">
            <a:extLst>
              <a:ext uri="{FF2B5EF4-FFF2-40B4-BE49-F238E27FC236}">
                <a16:creationId xmlns:a16="http://schemas.microsoft.com/office/drawing/2014/main" id="{680FEFA0-5CC8-464E-B65B-6E2B88E01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812" y="1577009"/>
            <a:ext cx="3194100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ADD YOUR TITTLE HERE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FAD4A8C-395C-48EC-9070-896BB3642AF7}"/>
              </a:ext>
            </a:extLst>
          </p:cNvPr>
          <p:cNvSpPr/>
          <p:nvPr/>
        </p:nvSpPr>
        <p:spPr>
          <a:xfrm>
            <a:off x="3441308" y="3544189"/>
            <a:ext cx="6855634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three ways. I will do somebody a good turn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</a:t>
            </a:r>
          </a:p>
        </p:txBody>
      </p:sp>
      <p:sp>
        <p:nvSpPr>
          <p:cNvPr id="13" name="文本框 65">
            <a:extLst>
              <a:ext uri="{FF2B5EF4-FFF2-40B4-BE49-F238E27FC236}">
                <a16:creationId xmlns:a16="http://schemas.microsoft.com/office/drawing/2014/main" id="{773C4A97-E702-45D2-B667-34FC3A2D7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4560" y="3183835"/>
            <a:ext cx="3194100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ADD YOUR TITTLE HERE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0729B47-4F2D-4B5D-954F-AA827686790C}"/>
              </a:ext>
            </a:extLst>
          </p:cNvPr>
          <p:cNvSpPr/>
          <p:nvPr/>
        </p:nvSpPr>
        <p:spPr>
          <a:xfrm>
            <a:off x="3428056" y="5110851"/>
            <a:ext cx="6855634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three ways. I will do somebody a good turn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</a:t>
            </a:r>
          </a:p>
        </p:txBody>
      </p:sp>
      <p:sp>
        <p:nvSpPr>
          <p:cNvPr id="15" name="文本框 65">
            <a:extLst>
              <a:ext uri="{FF2B5EF4-FFF2-40B4-BE49-F238E27FC236}">
                <a16:creationId xmlns:a16="http://schemas.microsoft.com/office/drawing/2014/main" id="{17727E54-CD2C-4C5D-97B6-99A12EB63A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1308" y="4750497"/>
            <a:ext cx="3194100" cy="40011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itchFamily="34" charset="0"/>
              </a:rPr>
              <a:t>ADD YOUR TITTLE HERE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29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/>
      <p:bldP spid="13" grpId="0" animBg="1"/>
      <p:bldP spid="14" grpId="0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6CC6371B-B0C4-4937-AF5F-851CD80F264F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C034C30-EA3B-4DC0-AFF8-A1474834C102}"/>
              </a:ext>
            </a:extLst>
          </p:cNvPr>
          <p:cNvSpPr/>
          <p:nvPr/>
        </p:nvSpPr>
        <p:spPr>
          <a:xfrm>
            <a:off x="0" y="2263281"/>
            <a:ext cx="12191999" cy="2590073"/>
          </a:xfrm>
          <a:prstGeom prst="rect">
            <a:avLst/>
          </a:prstGeom>
          <a:solidFill>
            <a:srgbClr val="AFC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3B2CF2-B7FD-4A2E-A32E-112D874B2755}"/>
              </a:ext>
            </a:extLst>
          </p:cNvPr>
          <p:cNvSpPr txBox="1"/>
          <p:nvPr/>
        </p:nvSpPr>
        <p:spPr>
          <a:xfrm>
            <a:off x="4155279" y="2575200"/>
            <a:ext cx="3905141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PART 03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3">
            <a:extLst>
              <a:ext uri="{FF2B5EF4-FFF2-40B4-BE49-F238E27FC236}">
                <a16:creationId xmlns:a16="http://schemas.microsoft.com/office/drawing/2014/main" id="{DD7ED14E-709F-44C8-B481-6C5F66B23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434" y="3397184"/>
            <a:ext cx="4912829" cy="637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 究 成 果 展 示 及 应 用</a:t>
            </a:r>
            <a:endParaRPr lang="en-US" altLang="zh-CN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4826706-094D-4925-A910-FF8CC0BD86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6" t="35554" r="20241" b="28310"/>
          <a:stretch/>
        </p:blipFill>
        <p:spPr>
          <a:xfrm>
            <a:off x="4995913" y="4064146"/>
            <a:ext cx="2223870" cy="119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5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75E8347-DAFA-4CC6-99C9-45F2985FC9D0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4BC1482-527E-40B6-8B80-24EECD4247F3}"/>
              </a:ext>
            </a:extLst>
          </p:cNvPr>
          <p:cNvGrpSpPr/>
          <p:nvPr/>
        </p:nvGrpSpPr>
        <p:grpSpPr>
          <a:xfrm>
            <a:off x="1579475" y="1585440"/>
            <a:ext cx="2227423" cy="2232424"/>
            <a:chOff x="800752" y="1176303"/>
            <a:chExt cx="2227424" cy="223242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4F962B0-551F-4FEE-A6A7-4D46D28A6673}"/>
                </a:ext>
              </a:extLst>
            </p:cNvPr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2812F8FE-7591-4C74-A793-7AD76E7EE03D}"/>
                  </a:ext>
                </a:extLst>
              </p:cNvPr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椭圆 1">
                <a:extLst>
                  <a:ext uri="{FF2B5EF4-FFF2-40B4-BE49-F238E27FC236}">
                    <a16:creationId xmlns:a16="http://schemas.microsoft.com/office/drawing/2014/main" id="{8020A41C-4B80-41BD-849E-DC2E1AC14623}"/>
                  </a:ext>
                </a:extLst>
              </p:cNvPr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AFCA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" name="TextBox 50">
              <a:extLst>
                <a:ext uri="{FF2B5EF4-FFF2-40B4-BE49-F238E27FC236}">
                  <a16:creationId xmlns:a16="http://schemas.microsoft.com/office/drawing/2014/main" id="{9CD8E723-4FEB-4C93-BF73-4F39DB66A857}"/>
                </a:ext>
              </a:extLst>
            </p:cNvPr>
            <p:cNvSpPr txBox="1"/>
            <p:nvPr/>
          </p:nvSpPr>
          <p:spPr>
            <a:xfrm>
              <a:off x="1584480" y="1844450"/>
              <a:ext cx="6511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75%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51">
              <a:extLst>
                <a:ext uri="{FF2B5EF4-FFF2-40B4-BE49-F238E27FC236}">
                  <a16:creationId xmlns:a16="http://schemas.microsoft.com/office/drawing/2014/main" id="{490AC823-DAA4-4DD0-9F4B-C8B7D8717050}"/>
                </a:ext>
              </a:extLst>
            </p:cNvPr>
            <p:cNvSpPr txBox="1"/>
            <p:nvPr/>
          </p:nvSpPr>
          <p:spPr>
            <a:xfrm>
              <a:off x="1450896" y="2288243"/>
              <a:ext cx="96372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TITTLE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BC6D7E9-3E94-4C0D-836C-3620B7B60134}"/>
              </a:ext>
            </a:extLst>
          </p:cNvPr>
          <p:cNvGrpSpPr/>
          <p:nvPr/>
        </p:nvGrpSpPr>
        <p:grpSpPr>
          <a:xfrm>
            <a:off x="1583394" y="3893020"/>
            <a:ext cx="2223504" cy="1758737"/>
            <a:chOff x="804672" y="3483883"/>
            <a:chExt cx="2223504" cy="175873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3A1E3FC-867B-4563-AD2E-56F46419C1C2}"/>
                </a:ext>
              </a:extLst>
            </p:cNvPr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81E54BF-068C-4E00-A238-14B706541333}"/>
                </a:ext>
              </a:extLst>
            </p:cNvPr>
            <p:cNvSpPr/>
            <p:nvPr/>
          </p:nvSpPr>
          <p:spPr>
            <a:xfrm>
              <a:off x="804672" y="3633397"/>
              <a:ext cx="2198213" cy="16092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You can click here to enter you text. You can click here to enter you text. You can click here to enter you text. 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4CFE0D7-2FF5-4D3B-9849-5324C57D0537}"/>
              </a:ext>
            </a:extLst>
          </p:cNvPr>
          <p:cNvGrpSpPr/>
          <p:nvPr/>
        </p:nvGrpSpPr>
        <p:grpSpPr>
          <a:xfrm>
            <a:off x="4905306" y="1585440"/>
            <a:ext cx="2126625" cy="2129124"/>
            <a:chOff x="3540169" y="1176303"/>
            <a:chExt cx="2126625" cy="212912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F637F99-AF22-433F-9D23-BADE18496932}"/>
                </a:ext>
              </a:extLst>
            </p:cNvPr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椭圆 1">
              <a:extLst>
                <a:ext uri="{FF2B5EF4-FFF2-40B4-BE49-F238E27FC236}">
                  <a16:creationId xmlns:a16="http://schemas.microsoft.com/office/drawing/2014/main" id="{87F2C976-1AFD-4594-A42F-B21F749604F1}"/>
                </a:ext>
              </a:extLst>
            </p:cNvPr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AFCA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CE1C53DA-CEC8-4A07-8E90-9E166165F302}"/>
                </a:ext>
              </a:extLst>
            </p:cNvPr>
            <p:cNvSpPr txBox="1"/>
            <p:nvPr/>
          </p:nvSpPr>
          <p:spPr>
            <a:xfrm>
              <a:off x="4223097" y="1741150"/>
              <a:ext cx="6511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40%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61">
              <a:extLst>
                <a:ext uri="{FF2B5EF4-FFF2-40B4-BE49-F238E27FC236}">
                  <a16:creationId xmlns:a16="http://schemas.microsoft.com/office/drawing/2014/main" id="{826E5DA2-175F-4D72-A992-4C332E69328D}"/>
                </a:ext>
              </a:extLst>
            </p:cNvPr>
            <p:cNvSpPr txBox="1"/>
            <p:nvPr/>
          </p:nvSpPr>
          <p:spPr>
            <a:xfrm>
              <a:off x="4081255" y="2209446"/>
              <a:ext cx="96372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TITTLE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C6B1F44-5092-4510-880F-C32D675C9C40}"/>
              </a:ext>
            </a:extLst>
          </p:cNvPr>
          <p:cNvGrpSpPr/>
          <p:nvPr/>
        </p:nvGrpSpPr>
        <p:grpSpPr>
          <a:xfrm>
            <a:off x="4808428" y="3892211"/>
            <a:ext cx="2295900" cy="1319065"/>
            <a:chOff x="3443290" y="3483074"/>
            <a:chExt cx="2295900" cy="131906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ACEEE3A-A568-4990-842D-D7964AAB0034}"/>
                </a:ext>
              </a:extLst>
            </p:cNvPr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8AF2981-07DF-45E1-8F3F-F5F597035DF2}"/>
                </a:ext>
              </a:extLst>
            </p:cNvPr>
            <p:cNvSpPr/>
            <p:nvPr/>
          </p:nvSpPr>
          <p:spPr>
            <a:xfrm>
              <a:off x="3443290" y="3632588"/>
              <a:ext cx="229590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You can click here to enter you text. You can click here to enter you text. You can click here to enter you text. 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08423D5-6EA7-4290-9EA0-951B51E3D4F9}"/>
              </a:ext>
            </a:extLst>
          </p:cNvPr>
          <p:cNvGrpSpPr/>
          <p:nvPr/>
        </p:nvGrpSpPr>
        <p:grpSpPr>
          <a:xfrm>
            <a:off x="8064079" y="1585440"/>
            <a:ext cx="2122208" cy="2129124"/>
            <a:chOff x="6178788" y="1176303"/>
            <a:chExt cx="2122208" cy="212912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4A3EBF21-D632-478B-8C06-092C2890B8F1}"/>
                </a:ext>
              </a:extLst>
            </p:cNvPr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68">
              <a:extLst>
                <a:ext uri="{FF2B5EF4-FFF2-40B4-BE49-F238E27FC236}">
                  <a16:creationId xmlns:a16="http://schemas.microsoft.com/office/drawing/2014/main" id="{026C8F44-FED3-443B-B624-0B6D3B39449D}"/>
                </a:ext>
              </a:extLst>
            </p:cNvPr>
            <p:cNvSpPr txBox="1"/>
            <p:nvPr/>
          </p:nvSpPr>
          <p:spPr>
            <a:xfrm>
              <a:off x="6958100" y="1741150"/>
              <a:ext cx="6511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20%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Box 69">
              <a:extLst>
                <a:ext uri="{FF2B5EF4-FFF2-40B4-BE49-F238E27FC236}">
                  <a16:creationId xmlns:a16="http://schemas.microsoft.com/office/drawing/2014/main" id="{3BC801CE-09D1-48D3-8FAE-633B59C005E4}"/>
                </a:ext>
              </a:extLst>
            </p:cNvPr>
            <p:cNvSpPr txBox="1"/>
            <p:nvPr/>
          </p:nvSpPr>
          <p:spPr>
            <a:xfrm>
              <a:off x="6816259" y="2276645"/>
              <a:ext cx="96372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TITTLE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椭圆 1">
              <a:extLst>
                <a:ext uri="{FF2B5EF4-FFF2-40B4-BE49-F238E27FC236}">
                  <a16:creationId xmlns:a16="http://schemas.microsoft.com/office/drawing/2014/main" id="{58DAB392-799B-440A-8FC4-5A683DE35164}"/>
                </a:ext>
              </a:extLst>
            </p:cNvPr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AFCA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F464E58-AE0B-4915-963D-480B733BB9A0}"/>
              </a:ext>
            </a:extLst>
          </p:cNvPr>
          <p:cNvGrpSpPr/>
          <p:nvPr/>
        </p:nvGrpSpPr>
        <p:grpSpPr>
          <a:xfrm>
            <a:off x="8087031" y="3894495"/>
            <a:ext cx="2225194" cy="1534509"/>
            <a:chOff x="6201738" y="3485358"/>
            <a:chExt cx="2225194" cy="1534509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E4F7C77-6C9E-410A-9506-6634B9A1772A}"/>
                </a:ext>
              </a:extLst>
            </p:cNvPr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9ED8141-0CB9-4D87-BEEC-DBB003F9CB24}"/>
                </a:ext>
              </a:extLst>
            </p:cNvPr>
            <p:cNvSpPr/>
            <p:nvPr/>
          </p:nvSpPr>
          <p:spPr>
            <a:xfrm>
              <a:off x="6201738" y="3634872"/>
              <a:ext cx="222519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You can click here to enter you text. You can click here to enter you text. You can click here to enter you text. 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11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4DC612-8DFE-44EA-B1EA-C587080F0CB9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C034C30-EA3B-4DC0-AFF8-A1474834C102}"/>
              </a:ext>
            </a:extLst>
          </p:cNvPr>
          <p:cNvSpPr/>
          <p:nvPr/>
        </p:nvSpPr>
        <p:spPr>
          <a:xfrm>
            <a:off x="0" y="2263281"/>
            <a:ext cx="12191999" cy="2590073"/>
          </a:xfrm>
          <a:prstGeom prst="rect">
            <a:avLst/>
          </a:prstGeom>
          <a:solidFill>
            <a:srgbClr val="AFC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3B2CF2-B7FD-4A2E-A32E-112D874B2755}"/>
              </a:ext>
            </a:extLst>
          </p:cNvPr>
          <p:cNvSpPr txBox="1"/>
          <p:nvPr/>
        </p:nvSpPr>
        <p:spPr>
          <a:xfrm>
            <a:off x="4155279" y="2575200"/>
            <a:ext cx="3905141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PART 04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3">
            <a:extLst>
              <a:ext uri="{FF2B5EF4-FFF2-40B4-BE49-F238E27FC236}">
                <a16:creationId xmlns:a16="http://schemas.microsoft.com/office/drawing/2014/main" id="{DD7ED14E-709F-44C8-B481-6C5F66B23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434" y="3397184"/>
            <a:ext cx="4912829" cy="637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  文  总  结</a:t>
            </a:r>
            <a:endParaRPr lang="en-US" altLang="zh-CN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AFD1FB6-9D8E-4FC6-A090-6B7EF0329E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6" t="35554" r="20241" b="28310"/>
          <a:stretch/>
        </p:blipFill>
        <p:spPr>
          <a:xfrm>
            <a:off x="4995913" y="4064146"/>
            <a:ext cx="2223870" cy="119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53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75E8347-DAFA-4CC6-99C9-45F2985FC9D0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4AD1CD7-2177-440C-95CA-1E7C4B25D24B}"/>
              </a:ext>
            </a:extLst>
          </p:cNvPr>
          <p:cNvGrpSpPr/>
          <p:nvPr/>
        </p:nvGrpSpPr>
        <p:grpSpPr>
          <a:xfrm>
            <a:off x="745572" y="2023841"/>
            <a:ext cx="10680676" cy="3771130"/>
            <a:chOff x="454025" y="1800225"/>
            <a:chExt cx="8341570" cy="2945238"/>
          </a:xfrm>
        </p:grpSpPr>
        <p:sp>
          <p:nvSpPr>
            <p:cNvPr id="5" name="TextBox 7">
              <a:extLst>
                <a:ext uri="{FF2B5EF4-FFF2-40B4-BE49-F238E27FC236}">
                  <a16:creationId xmlns:a16="http://schemas.microsoft.com/office/drawing/2014/main" id="{1A294A38-1B05-459C-B697-A7A043DEB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314" y="4207980"/>
              <a:ext cx="8188281" cy="5374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dirty="0">
                  <a:latin typeface="楷体" panose="02010609060101010101" pitchFamily="49" charset="-122"/>
                  <a:ea typeface="楷体" panose="02010609060101010101" pitchFamily="49" charset="-122"/>
                </a:rPr>
                <a:t>leave night , Not a sound from the pavement Has the moon lost her memory She is smiling alone In the lamplight. leave night , Not a sound from the pavement Has the moon lost he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 8">
              <a:extLst>
                <a:ext uri="{FF2B5EF4-FFF2-40B4-BE49-F238E27FC236}">
                  <a16:creationId xmlns:a16="http://schemas.microsoft.com/office/drawing/2014/main" id="{FF550CE8-7838-4520-8296-839EFFEDB8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675" y="1863725"/>
              <a:ext cx="2108200" cy="446088"/>
            </a:xfrm>
            <a:prstGeom prst="roundRect">
              <a:avLst>
                <a:gd name="adj" fmla="val 16667"/>
              </a:avLst>
            </a:prstGeom>
            <a:solidFill>
              <a:srgbClr val="C5E0B4"/>
            </a:solidFill>
            <a:ln w="6350">
              <a:noFill/>
              <a:round/>
            </a:ln>
          </p:spPr>
          <p:txBody>
            <a:bodyPr lIns="68580" tIns="34290" rIns="68580" bIns="3429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 Unicode MS" pitchFamily="34" charset="-122"/>
                  <a:sym typeface="Arial Unicode MS" pitchFamily="34" charset="-122"/>
                </a:rPr>
                <a:t>ADD YOUR TITLE HERE</a:t>
              </a:r>
              <a:endPara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 27">
              <a:extLst>
                <a:ext uri="{FF2B5EF4-FFF2-40B4-BE49-F238E27FC236}">
                  <a16:creationId xmlns:a16="http://schemas.microsoft.com/office/drawing/2014/main" id="{CDCC2135-E6BD-4072-A073-9D0AB0A57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8538" y="1863725"/>
              <a:ext cx="2108200" cy="446088"/>
            </a:xfrm>
            <a:prstGeom prst="roundRect">
              <a:avLst>
                <a:gd name="adj" fmla="val 16667"/>
              </a:avLst>
            </a:prstGeom>
            <a:solidFill>
              <a:srgbClr val="C5E0B4"/>
            </a:solidFill>
            <a:ln w="6350">
              <a:noFill/>
              <a:round/>
            </a:ln>
          </p:spPr>
          <p:txBody>
            <a:bodyPr lIns="68580" tIns="34290" rIns="68580" bIns="3429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 Unicode MS" pitchFamily="34" charset="-122"/>
                  <a:sym typeface="Arial Unicode MS" pitchFamily="34" charset="-122"/>
                </a:rPr>
                <a:t>ADD YOUR TITLE HERE</a:t>
              </a:r>
              <a:endPara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 28">
              <a:extLst>
                <a:ext uri="{FF2B5EF4-FFF2-40B4-BE49-F238E27FC236}">
                  <a16:creationId xmlns:a16="http://schemas.microsoft.com/office/drawing/2014/main" id="{AC1EB364-1455-4394-8C00-024C0D9E6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3813" y="1863725"/>
              <a:ext cx="2109787" cy="446088"/>
            </a:xfrm>
            <a:prstGeom prst="roundRect">
              <a:avLst>
                <a:gd name="adj" fmla="val 16667"/>
              </a:avLst>
            </a:prstGeom>
            <a:solidFill>
              <a:srgbClr val="C5E0B4"/>
            </a:solidFill>
            <a:ln w="6350">
              <a:noFill/>
              <a:round/>
            </a:ln>
          </p:spPr>
          <p:txBody>
            <a:bodyPr lIns="68580" tIns="34290" rIns="68580" bIns="34290" anchor="ctr"/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 Unicode MS" pitchFamily="34" charset="-122"/>
                  <a:sym typeface="Arial Unicode MS" pitchFamily="34" charset="-122"/>
                </a:rPr>
                <a:t>ADD YOUR TITLE HERE</a:t>
              </a:r>
              <a:endParaRPr lang="zh-CN" altLang="en-US" sz="1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 29">
              <a:extLst>
                <a:ext uri="{FF2B5EF4-FFF2-40B4-BE49-F238E27FC236}">
                  <a16:creationId xmlns:a16="http://schemas.microsoft.com/office/drawing/2014/main" id="{01735DA1-03E8-4848-92F8-CE8CC26E7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" y="1800225"/>
              <a:ext cx="2235200" cy="574675"/>
            </a:xfrm>
            <a:prstGeom prst="roundRect">
              <a:avLst>
                <a:gd name="adj" fmla="val 16667"/>
              </a:avLst>
            </a:prstGeom>
            <a:noFill/>
            <a:ln w="6350">
              <a:solidFill>
                <a:srgbClr val="A5A5A5"/>
              </a:solidFill>
              <a:rou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>
                <a:solidFill>
                  <a:srgbClr val="3563A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圆角矩形 30">
              <a:extLst>
                <a:ext uri="{FF2B5EF4-FFF2-40B4-BE49-F238E27FC236}">
                  <a16:creationId xmlns:a16="http://schemas.microsoft.com/office/drawing/2014/main" id="{9B00DCDC-50AB-4C8B-95EC-AA1798C609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3450" y="1800225"/>
              <a:ext cx="2236788" cy="574675"/>
            </a:xfrm>
            <a:prstGeom prst="roundRect">
              <a:avLst>
                <a:gd name="adj" fmla="val 16667"/>
              </a:avLst>
            </a:prstGeom>
            <a:noFill/>
            <a:ln w="6350">
              <a:solidFill>
                <a:srgbClr val="A5A5A5"/>
              </a:solidFill>
              <a:rou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>
                <a:solidFill>
                  <a:srgbClr val="3563A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圆角矩形 31">
              <a:extLst>
                <a:ext uri="{FF2B5EF4-FFF2-40B4-BE49-F238E27FC236}">
                  <a16:creationId xmlns:a16="http://schemas.microsoft.com/office/drawing/2014/main" id="{DCB84D07-AABD-4D7B-B567-02A470628E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1900" y="1800225"/>
              <a:ext cx="2235200" cy="574675"/>
            </a:xfrm>
            <a:prstGeom prst="roundRect">
              <a:avLst>
                <a:gd name="adj" fmla="val 16667"/>
              </a:avLst>
            </a:prstGeom>
            <a:noFill/>
            <a:ln w="6350">
              <a:solidFill>
                <a:srgbClr val="A5A5A5"/>
              </a:solidFill>
              <a:rou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>
                <a:solidFill>
                  <a:srgbClr val="3563A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32">
              <a:extLst>
                <a:ext uri="{FF2B5EF4-FFF2-40B4-BE49-F238E27FC236}">
                  <a16:creationId xmlns:a16="http://schemas.microsoft.com/office/drawing/2014/main" id="{D6E09194-0200-4D88-89FB-27BD48C25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025" y="2563813"/>
              <a:ext cx="2603500" cy="9194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This is an example text.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Go ahead and replace it with your own text. This is an example text.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This is an example text.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Go ahead and replace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Arial Unicode MS" pitchFamily="34" charset="-122"/>
              </a:endParaRPr>
            </a:p>
          </p:txBody>
        </p:sp>
        <p:sp>
          <p:nvSpPr>
            <p:cNvPr id="13" name="矩形 33">
              <a:extLst>
                <a:ext uri="{FF2B5EF4-FFF2-40B4-BE49-F238E27FC236}">
                  <a16:creationId xmlns:a16="http://schemas.microsoft.com/office/drawing/2014/main" id="{FF7BAE97-0439-4CB4-84A8-4C027967B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888" y="2563813"/>
              <a:ext cx="2603500" cy="9194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This is an example text.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Go ahead and replace it with your own text. This is an example text.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This is an example text.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Go ahead and replace 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Arial Unicode MS" pitchFamily="34" charset="-122"/>
              </a:endParaRPr>
            </a:p>
          </p:txBody>
        </p:sp>
        <p:sp>
          <p:nvSpPr>
            <p:cNvPr id="14" name="矩形 34">
              <a:extLst>
                <a:ext uri="{FF2B5EF4-FFF2-40B4-BE49-F238E27FC236}">
                  <a16:creationId xmlns:a16="http://schemas.microsoft.com/office/drawing/2014/main" id="{BE8503AD-CCE2-45A5-BCE4-3E915DB8F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6163" y="2563813"/>
              <a:ext cx="2605087" cy="9194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This is an example text.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Go ahead and replace it with your own text. This is an example text.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This is an example text.</a:t>
              </a: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r>
                <a:rPr lang="en-US" altLang="zh-CN" sz="12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Go ahead and replace 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Arial Unicode MS" pitchFamily="34" charset="-122"/>
              </a:endParaRPr>
            </a:p>
          </p:txBody>
        </p:sp>
        <p:sp>
          <p:nvSpPr>
            <p:cNvPr id="15" name="右箭头 10">
              <a:extLst>
                <a:ext uri="{FF2B5EF4-FFF2-40B4-BE49-F238E27FC236}">
                  <a16:creationId xmlns:a16="http://schemas.microsoft.com/office/drawing/2014/main" id="{0BE11820-07C8-4254-A128-66D8BEB87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563" y="1895475"/>
              <a:ext cx="393700" cy="384175"/>
            </a:xfrm>
            <a:prstGeom prst="rightArrow">
              <a:avLst>
                <a:gd name="adj1" fmla="val 50000"/>
                <a:gd name="adj2" fmla="val 50125"/>
              </a:avLst>
            </a:prstGeom>
            <a:solidFill>
              <a:srgbClr val="F7B7A8"/>
            </a:solidFill>
            <a:ln w="12700">
              <a:solidFill>
                <a:srgbClr val="A5A5A5"/>
              </a:solidFill>
              <a:miter lim="800000"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dirty="0">
                <a:solidFill>
                  <a:srgbClr val="3563A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右箭头 35">
              <a:extLst>
                <a:ext uri="{FF2B5EF4-FFF2-40B4-BE49-F238E27FC236}">
                  <a16:creationId xmlns:a16="http://schemas.microsoft.com/office/drawing/2014/main" id="{DBBFE29F-B735-4F81-897F-788B897DE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3425" y="1895475"/>
              <a:ext cx="393700" cy="384175"/>
            </a:xfrm>
            <a:prstGeom prst="rightArrow">
              <a:avLst>
                <a:gd name="adj1" fmla="val 50000"/>
                <a:gd name="adj2" fmla="val 50125"/>
              </a:avLst>
            </a:prstGeom>
            <a:solidFill>
              <a:srgbClr val="F7B7A8"/>
            </a:solidFill>
            <a:ln w="12700">
              <a:solidFill>
                <a:srgbClr val="A5A5A5"/>
              </a:solidFill>
              <a:miter lim="800000"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dirty="0">
                <a:solidFill>
                  <a:srgbClr val="3563A8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432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7506A6B-2A00-4081-992F-7B4694E307EE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BEF58CF-968D-4ED1-8977-316F2007E1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6" t="35554" r="20241" b="28310"/>
          <a:stretch/>
        </p:blipFill>
        <p:spPr>
          <a:xfrm>
            <a:off x="3676868" y="1404730"/>
            <a:ext cx="4838264" cy="260736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754DA58-64D0-483A-B4A7-BD23F761B0EC}"/>
              </a:ext>
            </a:extLst>
          </p:cNvPr>
          <p:cNvSpPr txBox="1"/>
          <p:nvPr/>
        </p:nvSpPr>
        <p:spPr>
          <a:xfrm>
            <a:off x="4381858" y="2776051"/>
            <a:ext cx="34282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谢      谢</a:t>
            </a:r>
          </a:p>
        </p:txBody>
      </p:sp>
      <p:sp>
        <p:nvSpPr>
          <p:cNvPr id="9" name="矩形 23">
            <a:extLst>
              <a:ext uri="{FF2B5EF4-FFF2-40B4-BE49-F238E27FC236}">
                <a16:creationId xmlns:a16="http://schemas.microsoft.com/office/drawing/2014/main" id="{FDD68932-8EF4-40BC-A598-B697DAF36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5112" y="3860604"/>
            <a:ext cx="6461773" cy="7743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THIS IS A ART TEMPLATE , THANK YOU WATCHING THIS ONE. THANK YOU WATCHING THIS ONE.</a:t>
            </a:r>
          </a:p>
        </p:txBody>
      </p:sp>
    </p:spTree>
    <p:extLst>
      <p:ext uri="{BB962C8B-B14F-4D97-AF65-F5344CB8AC3E}">
        <p14:creationId xmlns:p14="http://schemas.microsoft.com/office/powerpoint/2010/main" val="70504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25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75E8347-DAFA-4CC6-99C9-45F2985FC9D0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0F4BDF29-57EE-4F0B-A82F-FDEC21FD76D5}"/>
              </a:ext>
            </a:extLst>
          </p:cNvPr>
          <p:cNvSpPr/>
          <p:nvPr/>
        </p:nvSpPr>
        <p:spPr>
          <a:xfrm rot="2533490">
            <a:off x="5474124" y="561732"/>
            <a:ext cx="1601564" cy="1347828"/>
          </a:xfrm>
          <a:prstGeom prst="triangle">
            <a:avLst/>
          </a:prstGeom>
          <a:solidFill>
            <a:srgbClr val="AFC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22">
            <a:extLst>
              <a:ext uri="{FF2B5EF4-FFF2-40B4-BE49-F238E27FC236}">
                <a16:creationId xmlns:a16="http://schemas.microsoft.com/office/drawing/2014/main" id="{6FBB3F1F-274B-4F3A-AE22-0930F7D00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4298" y="1009286"/>
            <a:ext cx="381057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C O N T E N T S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F64C4F-DD0B-4C85-8BA3-33BEFDFD6401}"/>
              </a:ext>
            </a:extLst>
          </p:cNvPr>
          <p:cNvSpPr txBox="1"/>
          <p:nvPr/>
        </p:nvSpPr>
        <p:spPr>
          <a:xfrm>
            <a:off x="1577010" y="2771051"/>
            <a:ext cx="868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段宁毛笔行书" panose="03000509000000000000" pitchFamily="65" charset="-122"/>
                <a:ea typeface="段宁毛笔行书" panose="03000509000000000000" pitchFamily="65" charset="-122"/>
              </a:rPr>
              <a:t>01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882D84-0B5C-4DA7-8159-468ED0EF9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012" y="2546629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C686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选题的背景与意义</a:t>
            </a:r>
            <a:endParaRPr lang="en-US" altLang="zh-CN" sz="2000" dirty="0">
              <a:solidFill>
                <a:srgbClr val="4C686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5844159-093B-4315-98F1-C980A780F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013" y="3069018"/>
            <a:ext cx="340941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EC30E7D-1051-495F-9DF0-F57F8F9BD067}"/>
              </a:ext>
            </a:extLst>
          </p:cNvPr>
          <p:cNvCxnSpPr/>
          <p:nvPr/>
        </p:nvCxnSpPr>
        <p:spPr>
          <a:xfrm>
            <a:off x="2461883" y="3016010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760F9D1C-1BFE-474F-A16E-842578B1CBAF}"/>
              </a:ext>
            </a:extLst>
          </p:cNvPr>
          <p:cNvSpPr txBox="1"/>
          <p:nvPr/>
        </p:nvSpPr>
        <p:spPr>
          <a:xfrm>
            <a:off x="6274906" y="2771051"/>
            <a:ext cx="868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段宁毛笔行书" panose="03000509000000000000" pitchFamily="65" charset="-122"/>
                <a:ea typeface="段宁毛笔行书" panose="03000509000000000000" pitchFamily="65" charset="-122"/>
              </a:rPr>
              <a:t>02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12" name="文本框 22">
            <a:extLst>
              <a:ext uri="{FF2B5EF4-FFF2-40B4-BE49-F238E27FC236}">
                <a16:creationId xmlns:a16="http://schemas.microsoft.com/office/drawing/2014/main" id="{F0E65045-C9BF-45F6-9280-3BBF96A68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6908" y="2546629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C686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研究方法及过程</a:t>
            </a:r>
            <a:endParaRPr lang="en-US" altLang="zh-CN" sz="2000" dirty="0">
              <a:solidFill>
                <a:srgbClr val="4C686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23">
            <a:extLst>
              <a:ext uri="{FF2B5EF4-FFF2-40B4-BE49-F238E27FC236}">
                <a16:creationId xmlns:a16="http://schemas.microsoft.com/office/drawing/2014/main" id="{1258AB4A-6384-4E26-B2AF-B99E104DD0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6909" y="3069018"/>
            <a:ext cx="340941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EA10269-2FCF-43CA-8579-5FB2D1C0FF85}"/>
              </a:ext>
            </a:extLst>
          </p:cNvPr>
          <p:cNvCxnSpPr/>
          <p:nvPr/>
        </p:nvCxnSpPr>
        <p:spPr>
          <a:xfrm>
            <a:off x="7159779" y="3016010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84DEF1A0-4BE4-4556-830D-C23551DD0D7E}"/>
              </a:ext>
            </a:extLst>
          </p:cNvPr>
          <p:cNvSpPr txBox="1"/>
          <p:nvPr/>
        </p:nvSpPr>
        <p:spPr>
          <a:xfrm>
            <a:off x="1577010" y="4384255"/>
            <a:ext cx="868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段宁毛笔行书" panose="03000509000000000000" pitchFamily="65" charset="-122"/>
                <a:ea typeface="段宁毛笔行书" panose="03000509000000000000" pitchFamily="65" charset="-122"/>
              </a:rPr>
              <a:t>03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16" name="文本框 22">
            <a:extLst>
              <a:ext uri="{FF2B5EF4-FFF2-40B4-BE49-F238E27FC236}">
                <a16:creationId xmlns:a16="http://schemas.microsoft.com/office/drawing/2014/main" id="{DAD1EF80-4F52-44D3-B883-D0569A8F1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012" y="4159833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C686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研究成果展示及应用</a:t>
            </a:r>
            <a:endParaRPr lang="en-US" altLang="zh-CN" sz="2000" dirty="0">
              <a:solidFill>
                <a:srgbClr val="4C686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23">
            <a:extLst>
              <a:ext uri="{FF2B5EF4-FFF2-40B4-BE49-F238E27FC236}">
                <a16:creationId xmlns:a16="http://schemas.microsoft.com/office/drawing/2014/main" id="{6FC7C72D-4A6F-4854-8C69-409ABDFA6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013" y="4682222"/>
            <a:ext cx="340941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53B3889-9FFC-44B2-8E0F-A924A7E6EAA0}"/>
              </a:ext>
            </a:extLst>
          </p:cNvPr>
          <p:cNvCxnSpPr/>
          <p:nvPr/>
        </p:nvCxnSpPr>
        <p:spPr>
          <a:xfrm>
            <a:off x="2461883" y="4629214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9E1D15E2-AADA-4FD4-8E6B-061DD40C575A}"/>
              </a:ext>
            </a:extLst>
          </p:cNvPr>
          <p:cNvSpPr txBox="1"/>
          <p:nvPr/>
        </p:nvSpPr>
        <p:spPr>
          <a:xfrm>
            <a:off x="6274906" y="4384255"/>
            <a:ext cx="868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段宁毛笔行书" panose="03000509000000000000" pitchFamily="65" charset="-122"/>
                <a:ea typeface="段宁毛笔行书" panose="03000509000000000000" pitchFamily="65" charset="-122"/>
              </a:rPr>
              <a:t>04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段宁毛笔行书" panose="03000509000000000000" pitchFamily="65" charset="-122"/>
              <a:ea typeface="段宁毛笔行书" panose="03000509000000000000" pitchFamily="65" charset="-122"/>
            </a:endParaRPr>
          </a:p>
        </p:txBody>
      </p:sp>
      <p:sp>
        <p:nvSpPr>
          <p:cNvPr id="20" name="文本框 22">
            <a:extLst>
              <a:ext uri="{FF2B5EF4-FFF2-40B4-BE49-F238E27FC236}">
                <a16:creationId xmlns:a16="http://schemas.microsoft.com/office/drawing/2014/main" id="{7D12F48E-AB93-4FF1-8E96-781660770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6908" y="4159833"/>
            <a:ext cx="3810572" cy="481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C686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论文总结</a:t>
            </a:r>
            <a:endParaRPr lang="en-US" altLang="zh-CN" sz="2000" dirty="0">
              <a:solidFill>
                <a:srgbClr val="4C686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3">
            <a:extLst>
              <a:ext uri="{FF2B5EF4-FFF2-40B4-BE49-F238E27FC236}">
                <a16:creationId xmlns:a16="http://schemas.microsoft.com/office/drawing/2014/main" id="{438F2F12-61B1-43DB-8C5F-2F36A7717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6909" y="4682222"/>
            <a:ext cx="340941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45FC864-7CA6-47F2-B329-B28A32973DF9}"/>
              </a:ext>
            </a:extLst>
          </p:cNvPr>
          <p:cNvCxnSpPr/>
          <p:nvPr/>
        </p:nvCxnSpPr>
        <p:spPr>
          <a:xfrm>
            <a:off x="7159779" y="4629214"/>
            <a:ext cx="328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652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1" grpId="0"/>
      <p:bldP spid="12" grpId="0"/>
      <p:bldP spid="13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09F81FA-DC97-45EB-B5C5-D81745B6C8DF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C034C30-EA3B-4DC0-AFF8-A1474834C102}"/>
              </a:ext>
            </a:extLst>
          </p:cNvPr>
          <p:cNvSpPr/>
          <p:nvPr/>
        </p:nvSpPr>
        <p:spPr>
          <a:xfrm>
            <a:off x="0" y="2263281"/>
            <a:ext cx="12191999" cy="2590073"/>
          </a:xfrm>
          <a:prstGeom prst="rect">
            <a:avLst/>
          </a:prstGeom>
          <a:solidFill>
            <a:srgbClr val="AFC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3B2CF2-B7FD-4A2E-A32E-112D874B2755}"/>
              </a:ext>
            </a:extLst>
          </p:cNvPr>
          <p:cNvSpPr txBox="1"/>
          <p:nvPr/>
        </p:nvSpPr>
        <p:spPr>
          <a:xfrm>
            <a:off x="4155279" y="2575200"/>
            <a:ext cx="3905141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PART 01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3">
            <a:extLst>
              <a:ext uri="{FF2B5EF4-FFF2-40B4-BE49-F238E27FC236}">
                <a16:creationId xmlns:a16="http://schemas.microsoft.com/office/drawing/2014/main" id="{DD7ED14E-709F-44C8-B481-6C5F66B23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434" y="3397184"/>
            <a:ext cx="4912829" cy="637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 题 的 背 景 与 意 义</a:t>
            </a:r>
            <a:endParaRPr lang="en-US" altLang="zh-CN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6C7E1B7-0D6D-4A97-B4A3-8814594ECF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6" t="35554" r="20241" b="28310"/>
          <a:stretch/>
        </p:blipFill>
        <p:spPr>
          <a:xfrm>
            <a:off x="4995913" y="4064146"/>
            <a:ext cx="2223870" cy="119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90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75E8347-DAFA-4CC6-99C9-45F2985FC9D0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4904A66-3A02-4965-825B-5411597F67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55" y="1371960"/>
            <a:ext cx="4958493" cy="437641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FCB7B6A-F99C-4DC9-B670-C67FD69672AE}"/>
              </a:ext>
            </a:extLst>
          </p:cNvPr>
          <p:cNvSpPr/>
          <p:nvPr/>
        </p:nvSpPr>
        <p:spPr>
          <a:xfrm>
            <a:off x="5597505" y="1609779"/>
            <a:ext cx="5107077" cy="114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A59649A-4347-4E99-B51D-C161DF75989C}"/>
              </a:ext>
            </a:extLst>
          </p:cNvPr>
          <p:cNvSpPr/>
          <p:nvPr/>
        </p:nvSpPr>
        <p:spPr>
          <a:xfrm>
            <a:off x="5597505" y="2846434"/>
            <a:ext cx="5107077" cy="114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EEA0584-F9D6-4F5B-8A0B-0EC9D42EC9F7}"/>
              </a:ext>
            </a:extLst>
          </p:cNvPr>
          <p:cNvSpPr/>
          <p:nvPr/>
        </p:nvSpPr>
        <p:spPr>
          <a:xfrm>
            <a:off x="5597505" y="4083089"/>
            <a:ext cx="5107077" cy="114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585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75E8347-DAFA-4CC6-99C9-45F2985FC9D0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9" name="图表 38">
            <a:extLst>
              <a:ext uri="{FF2B5EF4-FFF2-40B4-BE49-F238E27FC236}">
                <a16:creationId xmlns:a16="http://schemas.microsoft.com/office/drawing/2014/main" id="{A058EADC-04A8-44C7-834A-C7BB037989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607796"/>
              </p:ext>
            </p:extLst>
          </p:nvPr>
        </p:nvGraphicFramePr>
        <p:xfrm>
          <a:off x="8042964" y="2161797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F18C9C68-4D3A-4FD6-A464-D509D294B5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3198989"/>
              </p:ext>
            </p:extLst>
          </p:nvPr>
        </p:nvGraphicFramePr>
        <p:xfrm>
          <a:off x="6096000" y="2161797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id="{5BA3F741-3AE0-4C3B-BF59-F596CD94D9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0091342"/>
              </p:ext>
            </p:extLst>
          </p:nvPr>
        </p:nvGraphicFramePr>
        <p:xfrm>
          <a:off x="4144729" y="2161797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669B93A3-78DB-4924-A1FC-40F6BB2901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0761935"/>
              </p:ext>
            </p:extLst>
          </p:nvPr>
        </p:nvGraphicFramePr>
        <p:xfrm>
          <a:off x="2204940" y="2161797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3" name="图表 42">
            <a:extLst>
              <a:ext uri="{FF2B5EF4-FFF2-40B4-BE49-F238E27FC236}">
                <a16:creationId xmlns:a16="http://schemas.microsoft.com/office/drawing/2014/main" id="{8B5B85C9-F62E-483D-A69B-614F3611C2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5159840"/>
              </p:ext>
            </p:extLst>
          </p:nvPr>
        </p:nvGraphicFramePr>
        <p:xfrm>
          <a:off x="260957" y="2161797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4" name="椭圆 43">
            <a:extLst>
              <a:ext uri="{FF2B5EF4-FFF2-40B4-BE49-F238E27FC236}">
                <a16:creationId xmlns:a16="http://schemas.microsoft.com/office/drawing/2014/main" id="{72431D72-E2AA-4306-B7F3-789A8FC51EEB}"/>
              </a:ext>
            </a:extLst>
          </p:cNvPr>
          <p:cNvSpPr/>
          <p:nvPr/>
        </p:nvSpPr>
        <p:spPr>
          <a:xfrm>
            <a:off x="1575350" y="2857500"/>
            <a:ext cx="1143000" cy="1143000"/>
          </a:xfrm>
          <a:prstGeom prst="ellipse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42D3541D-5AF7-4F90-95DF-025E77267A8F}"/>
              </a:ext>
            </a:extLst>
          </p:cNvPr>
          <p:cNvSpPr/>
          <p:nvPr/>
        </p:nvSpPr>
        <p:spPr>
          <a:xfrm>
            <a:off x="3542641" y="2857500"/>
            <a:ext cx="1143000" cy="1143000"/>
          </a:xfrm>
          <a:prstGeom prst="ellipse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479A9726-8778-4A1B-B41C-4EE65D2EBE78}"/>
              </a:ext>
            </a:extLst>
          </p:cNvPr>
          <p:cNvSpPr/>
          <p:nvPr/>
        </p:nvSpPr>
        <p:spPr>
          <a:xfrm>
            <a:off x="5480757" y="2857500"/>
            <a:ext cx="1143000" cy="1143000"/>
          </a:xfrm>
          <a:prstGeom prst="ellipse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A3C99C31-3ED1-42F2-B079-B4B80687DAAC}"/>
              </a:ext>
            </a:extLst>
          </p:cNvPr>
          <p:cNvSpPr/>
          <p:nvPr/>
        </p:nvSpPr>
        <p:spPr>
          <a:xfrm>
            <a:off x="7441647" y="2857500"/>
            <a:ext cx="1143000" cy="1143000"/>
          </a:xfrm>
          <a:prstGeom prst="ellipse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F6502473-F9D6-401A-BC78-E746B349C18E}"/>
              </a:ext>
            </a:extLst>
          </p:cNvPr>
          <p:cNvSpPr/>
          <p:nvPr/>
        </p:nvSpPr>
        <p:spPr>
          <a:xfrm>
            <a:off x="9384623" y="2857500"/>
            <a:ext cx="1143000" cy="1143000"/>
          </a:xfrm>
          <a:prstGeom prst="ellipse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0E649AE-8092-4AAC-BF88-E331D7799996}"/>
              </a:ext>
            </a:extLst>
          </p:cNvPr>
          <p:cNvGrpSpPr/>
          <p:nvPr/>
        </p:nvGrpSpPr>
        <p:grpSpPr>
          <a:xfrm>
            <a:off x="7718384" y="3096040"/>
            <a:ext cx="589526" cy="571317"/>
            <a:chOff x="4122738" y="762001"/>
            <a:chExt cx="411163" cy="398463"/>
          </a:xfrm>
          <a:solidFill>
            <a:schemeClr val="bg1"/>
          </a:solidFill>
        </p:grpSpPr>
        <p:sp>
          <p:nvSpPr>
            <p:cNvPr id="50" name="Freeform 73">
              <a:extLst>
                <a:ext uri="{FF2B5EF4-FFF2-40B4-BE49-F238E27FC236}">
                  <a16:creationId xmlns:a16="http://schemas.microsoft.com/office/drawing/2014/main" id="{07FAB4F8-BE00-49D4-91B1-4B9A569176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2738" y="958851"/>
              <a:ext cx="107950" cy="179388"/>
            </a:xfrm>
            <a:custGeom>
              <a:avLst/>
              <a:gdLst>
                <a:gd name="T0" fmla="*/ 0 w 54"/>
                <a:gd name="T1" fmla="*/ 89 h 89"/>
                <a:gd name="T2" fmla="*/ 54 w 54"/>
                <a:gd name="T3" fmla="*/ 89 h 89"/>
                <a:gd name="T4" fmla="*/ 54 w 54"/>
                <a:gd name="T5" fmla="*/ 0 h 89"/>
                <a:gd name="T6" fmla="*/ 0 w 54"/>
                <a:gd name="T7" fmla="*/ 0 h 89"/>
                <a:gd name="T8" fmla="*/ 0 w 54"/>
                <a:gd name="T9" fmla="*/ 89 h 89"/>
                <a:gd name="T10" fmla="*/ 37 w 54"/>
                <a:gd name="T11" fmla="*/ 80 h 89"/>
                <a:gd name="T12" fmla="*/ 43 w 54"/>
                <a:gd name="T13" fmla="*/ 74 h 89"/>
                <a:gd name="T14" fmla="*/ 49 w 54"/>
                <a:gd name="T15" fmla="*/ 80 h 89"/>
                <a:gd name="T16" fmla="*/ 43 w 54"/>
                <a:gd name="T17" fmla="*/ 86 h 89"/>
                <a:gd name="T18" fmla="*/ 37 w 54"/>
                <a:gd name="T1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89">
                  <a:moveTo>
                    <a:pt x="0" y="89"/>
                  </a:moveTo>
                  <a:cubicBezTo>
                    <a:pt x="54" y="89"/>
                    <a:pt x="54" y="89"/>
                    <a:pt x="54" y="8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9"/>
                  </a:lnTo>
                  <a:close/>
                  <a:moveTo>
                    <a:pt x="37" y="80"/>
                  </a:moveTo>
                  <a:cubicBezTo>
                    <a:pt x="37" y="77"/>
                    <a:pt x="39" y="74"/>
                    <a:pt x="43" y="74"/>
                  </a:cubicBezTo>
                  <a:cubicBezTo>
                    <a:pt x="46" y="74"/>
                    <a:pt x="49" y="77"/>
                    <a:pt x="49" y="80"/>
                  </a:cubicBezTo>
                  <a:cubicBezTo>
                    <a:pt x="49" y="83"/>
                    <a:pt x="46" y="86"/>
                    <a:pt x="43" y="86"/>
                  </a:cubicBezTo>
                  <a:cubicBezTo>
                    <a:pt x="39" y="86"/>
                    <a:pt x="37" y="83"/>
                    <a:pt x="3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4">
              <a:extLst>
                <a:ext uri="{FF2B5EF4-FFF2-40B4-BE49-F238E27FC236}">
                  <a16:creationId xmlns:a16="http://schemas.microsoft.com/office/drawing/2014/main" id="{5B15C8F9-5D0D-45A9-A374-2380320B02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9738" y="762001"/>
              <a:ext cx="284163" cy="398463"/>
            </a:xfrm>
            <a:custGeom>
              <a:avLst/>
              <a:gdLst>
                <a:gd name="T0" fmla="*/ 115 w 142"/>
                <a:gd name="T1" fmla="*/ 82 h 198"/>
                <a:gd name="T2" fmla="*/ 59 w 142"/>
                <a:gd name="T3" fmla="*/ 85 h 198"/>
                <a:gd name="T4" fmla="*/ 68 w 142"/>
                <a:gd name="T5" fmla="*/ 32 h 198"/>
                <a:gd name="T6" fmla="*/ 41 w 142"/>
                <a:gd name="T7" fmla="*/ 42 h 198"/>
                <a:gd name="T8" fmla="*/ 28 w 142"/>
                <a:gd name="T9" fmla="*/ 78 h 198"/>
                <a:gd name="T10" fmla="*/ 0 w 142"/>
                <a:gd name="T11" fmla="*/ 104 h 198"/>
                <a:gd name="T12" fmla="*/ 0 w 142"/>
                <a:gd name="T13" fmla="*/ 176 h 198"/>
                <a:gd name="T14" fmla="*/ 21 w 142"/>
                <a:gd name="T15" fmla="*/ 182 h 198"/>
                <a:gd name="T16" fmla="*/ 108 w 142"/>
                <a:gd name="T17" fmla="*/ 180 h 198"/>
                <a:gd name="T18" fmla="*/ 117 w 142"/>
                <a:gd name="T19" fmla="*/ 158 h 198"/>
                <a:gd name="T20" fmla="*/ 118 w 142"/>
                <a:gd name="T21" fmla="*/ 157 h 198"/>
                <a:gd name="T22" fmla="*/ 118 w 142"/>
                <a:gd name="T23" fmla="*/ 157 h 198"/>
                <a:gd name="T24" fmla="*/ 122 w 142"/>
                <a:gd name="T25" fmla="*/ 132 h 198"/>
                <a:gd name="T26" fmla="*/ 122 w 142"/>
                <a:gd name="T27" fmla="*/ 131 h 198"/>
                <a:gd name="T28" fmla="*/ 125 w 142"/>
                <a:gd name="T29" fmla="*/ 107 h 198"/>
                <a:gd name="T30" fmla="*/ 115 w 142"/>
                <a:gd name="T31" fmla="*/ 82 h 198"/>
                <a:gd name="T32" fmla="*/ 59 w 142"/>
                <a:gd name="T33" fmla="*/ 30 h 198"/>
                <a:gd name="T34" fmla="*/ 59 w 142"/>
                <a:gd name="T35" fmla="*/ 31 h 198"/>
                <a:gd name="T36" fmla="*/ 58 w 142"/>
                <a:gd name="T37" fmla="*/ 36 h 198"/>
                <a:gd name="T38" fmla="*/ 52 w 142"/>
                <a:gd name="T39" fmla="*/ 40 h 198"/>
                <a:gd name="T40" fmla="*/ 48 w 142"/>
                <a:gd name="T41" fmla="*/ 40 h 198"/>
                <a:gd name="T42" fmla="*/ 44 w 142"/>
                <a:gd name="T43" fmla="*/ 34 h 198"/>
                <a:gd name="T44" fmla="*/ 45 w 142"/>
                <a:gd name="T45" fmla="*/ 28 h 198"/>
                <a:gd name="T46" fmla="*/ 45 w 142"/>
                <a:gd name="T47" fmla="*/ 27 h 198"/>
                <a:gd name="T48" fmla="*/ 51 w 142"/>
                <a:gd name="T49" fmla="*/ 24 h 198"/>
                <a:gd name="T50" fmla="*/ 55 w 142"/>
                <a:gd name="T51" fmla="*/ 25 h 198"/>
                <a:gd name="T52" fmla="*/ 59 w 142"/>
                <a:gd name="T53" fmla="*/ 3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198">
                  <a:moveTo>
                    <a:pt x="115" y="82"/>
                  </a:moveTo>
                  <a:cubicBezTo>
                    <a:pt x="99" y="79"/>
                    <a:pt x="59" y="85"/>
                    <a:pt x="59" y="85"/>
                  </a:cubicBezTo>
                  <a:cubicBezTo>
                    <a:pt x="70" y="56"/>
                    <a:pt x="70" y="37"/>
                    <a:pt x="68" y="32"/>
                  </a:cubicBezTo>
                  <a:cubicBezTo>
                    <a:pt x="66" y="22"/>
                    <a:pt x="43" y="0"/>
                    <a:pt x="41" y="42"/>
                  </a:cubicBezTo>
                  <a:cubicBezTo>
                    <a:pt x="38" y="54"/>
                    <a:pt x="35" y="69"/>
                    <a:pt x="28" y="78"/>
                  </a:cubicBezTo>
                  <a:cubicBezTo>
                    <a:pt x="14" y="96"/>
                    <a:pt x="0" y="104"/>
                    <a:pt x="0" y="104"/>
                  </a:cubicBezTo>
                  <a:cubicBezTo>
                    <a:pt x="0" y="104"/>
                    <a:pt x="0" y="150"/>
                    <a:pt x="0" y="176"/>
                  </a:cubicBezTo>
                  <a:cubicBezTo>
                    <a:pt x="10" y="177"/>
                    <a:pt x="16" y="180"/>
                    <a:pt x="21" y="182"/>
                  </a:cubicBezTo>
                  <a:cubicBezTo>
                    <a:pt x="55" y="198"/>
                    <a:pt x="108" y="180"/>
                    <a:pt x="108" y="180"/>
                  </a:cubicBezTo>
                  <a:cubicBezTo>
                    <a:pt x="125" y="177"/>
                    <a:pt x="119" y="162"/>
                    <a:pt x="117" y="158"/>
                  </a:cubicBezTo>
                  <a:cubicBezTo>
                    <a:pt x="117" y="158"/>
                    <a:pt x="118" y="158"/>
                    <a:pt x="118" y="157"/>
                  </a:cubicBezTo>
                  <a:cubicBezTo>
                    <a:pt x="118" y="157"/>
                    <a:pt x="118" y="157"/>
                    <a:pt x="118" y="157"/>
                  </a:cubicBezTo>
                  <a:cubicBezTo>
                    <a:pt x="131" y="151"/>
                    <a:pt x="129" y="137"/>
                    <a:pt x="122" y="132"/>
                  </a:cubicBezTo>
                  <a:cubicBezTo>
                    <a:pt x="123" y="132"/>
                    <a:pt x="123" y="132"/>
                    <a:pt x="122" y="131"/>
                  </a:cubicBezTo>
                  <a:cubicBezTo>
                    <a:pt x="134" y="126"/>
                    <a:pt x="131" y="109"/>
                    <a:pt x="125" y="107"/>
                  </a:cubicBezTo>
                  <a:cubicBezTo>
                    <a:pt x="132" y="106"/>
                    <a:pt x="142" y="87"/>
                    <a:pt x="115" y="82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1"/>
                    <a:pt x="59" y="31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8" y="39"/>
                    <a:pt x="55" y="41"/>
                    <a:pt x="52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5" y="39"/>
                    <a:pt x="44" y="37"/>
                    <a:pt x="44" y="34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7"/>
                  </a:cubicBezTo>
                  <a:cubicBezTo>
                    <a:pt x="46" y="25"/>
                    <a:pt x="48" y="24"/>
                    <a:pt x="51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7" y="26"/>
                    <a:pt x="59" y="28"/>
                    <a:pt x="5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" name="Freeform 111">
            <a:extLst>
              <a:ext uri="{FF2B5EF4-FFF2-40B4-BE49-F238E27FC236}">
                <a16:creationId xmlns:a16="http://schemas.microsoft.com/office/drawing/2014/main" id="{45E272E0-0029-465C-B082-C8FEEE724EE0}"/>
              </a:ext>
            </a:extLst>
          </p:cNvPr>
          <p:cNvSpPr>
            <a:spLocks/>
          </p:cNvSpPr>
          <p:nvPr/>
        </p:nvSpPr>
        <p:spPr bwMode="auto">
          <a:xfrm>
            <a:off x="1864759" y="3132007"/>
            <a:ext cx="530570" cy="569298"/>
          </a:xfrm>
          <a:custGeom>
            <a:avLst/>
            <a:gdLst>
              <a:gd name="T0" fmla="*/ 137 w 137"/>
              <a:gd name="T1" fmla="*/ 147 h 147"/>
              <a:gd name="T2" fmla="*/ 0 w 137"/>
              <a:gd name="T3" fmla="*/ 147 h 147"/>
              <a:gd name="T4" fmla="*/ 0 w 137"/>
              <a:gd name="T5" fmla="*/ 141 h 147"/>
              <a:gd name="T6" fmla="*/ 7 w 137"/>
              <a:gd name="T7" fmla="*/ 114 h 147"/>
              <a:gd name="T8" fmla="*/ 15 w 137"/>
              <a:gd name="T9" fmla="*/ 105 h 147"/>
              <a:gd name="T10" fmla="*/ 41 w 137"/>
              <a:gd name="T11" fmla="*/ 91 h 147"/>
              <a:gd name="T12" fmla="*/ 50 w 137"/>
              <a:gd name="T13" fmla="*/ 80 h 147"/>
              <a:gd name="T14" fmla="*/ 56 w 137"/>
              <a:gd name="T15" fmla="*/ 75 h 147"/>
              <a:gd name="T16" fmla="*/ 49 w 137"/>
              <a:gd name="T17" fmla="*/ 63 h 147"/>
              <a:gd name="T18" fmla="*/ 48 w 137"/>
              <a:gd name="T19" fmla="*/ 63 h 147"/>
              <a:gd name="T20" fmla="*/ 47 w 137"/>
              <a:gd name="T21" fmla="*/ 61 h 147"/>
              <a:gd name="T22" fmla="*/ 45 w 137"/>
              <a:gd name="T23" fmla="*/ 56 h 147"/>
              <a:gd name="T24" fmla="*/ 44 w 137"/>
              <a:gd name="T25" fmla="*/ 44 h 147"/>
              <a:gd name="T26" fmla="*/ 49 w 137"/>
              <a:gd name="T27" fmla="*/ 16 h 147"/>
              <a:gd name="T28" fmla="*/ 82 w 137"/>
              <a:gd name="T29" fmla="*/ 12 h 147"/>
              <a:gd name="T30" fmla="*/ 88 w 137"/>
              <a:gd name="T31" fmla="*/ 16 h 147"/>
              <a:gd name="T32" fmla="*/ 90 w 137"/>
              <a:gd name="T33" fmla="*/ 18 h 147"/>
              <a:gd name="T34" fmla="*/ 93 w 137"/>
              <a:gd name="T35" fmla="*/ 46 h 147"/>
              <a:gd name="T36" fmla="*/ 92 w 137"/>
              <a:gd name="T37" fmla="*/ 58 h 147"/>
              <a:gd name="T38" fmla="*/ 90 w 137"/>
              <a:gd name="T39" fmla="*/ 63 h 147"/>
              <a:gd name="T40" fmla="*/ 82 w 137"/>
              <a:gd name="T41" fmla="*/ 75 h 147"/>
              <a:gd name="T42" fmla="*/ 86 w 137"/>
              <a:gd name="T43" fmla="*/ 80 h 147"/>
              <a:gd name="T44" fmla="*/ 97 w 137"/>
              <a:gd name="T45" fmla="*/ 91 h 147"/>
              <a:gd name="T46" fmla="*/ 122 w 137"/>
              <a:gd name="T47" fmla="*/ 105 h 147"/>
              <a:gd name="T48" fmla="*/ 130 w 137"/>
              <a:gd name="T49" fmla="*/ 114 h 147"/>
              <a:gd name="T50" fmla="*/ 137 w 137"/>
              <a:gd name="T51" fmla="*/ 141 h 147"/>
              <a:gd name="T52" fmla="*/ 137 w 137"/>
              <a:gd name="T53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7" h="147">
                <a:moveTo>
                  <a:pt x="137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1"/>
                  <a:pt x="0" y="141"/>
                  <a:pt x="0" y="141"/>
                </a:cubicBezTo>
                <a:cubicBezTo>
                  <a:pt x="7" y="114"/>
                  <a:pt x="7" y="114"/>
                  <a:pt x="7" y="114"/>
                </a:cubicBezTo>
                <a:cubicBezTo>
                  <a:pt x="7" y="114"/>
                  <a:pt x="5" y="110"/>
                  <a:pt x="15" y="105"/>
                </a:cubicBezTo>
                <a:cubicBezTo>
                  <a:pt x="41" y="91"/>
                  <a:pt x="41" y="91"/>
                  <a:pt x="41" y="91"/>
                </a:cubicBezTo>
                <a:cubicBezTo>
                  <a:pt x="41" y="91"/>
                  <a:pt x="49" y="81"/>
                  <a:pt x="50" y="80"/>
                </a:cubicBezTo>
                <a:cubicBezTo>
                  <a:pt x="51" y="79"/>
                  <a:pt x="59" y="79"/>
                  <a:pt x="56" y="75"/>
                </a:cubicBezTo>
                <a:cubicBezTo>
                  <a:pt x="53" y="72"/>
                  <a:pt x="50" y="68"/>
                  <a:pt x="49" y="63"/>
                </a:cubicBezTo>
                <a:cubicBezTo>
                  <a:pt x="49" y="63"/>
                  <a:pt x="48" y="63"/>
                  <a:pt x="48" y="63"/>
                </a:cubicBezTo>
                <a:cubicBezTo>
                  <a:pt x="48" y="62"/>
                  <a:pt x="48" y="61"/>
                  <a:pt x="47" y="61"/>
                </a:cubicBezTo>
                <a:cubicBezTo>
                  <a:pt x="47" y="61"/>
                  <a:pt x="46" y="62"/>
                  <a:pt x="45" y="56"/>
                </a:cubicBezTo>
                <a:cubicBezTo>
                  <a:pt x="45" y="56"/>
                  <a:pt x="35" y="44"/>
                  <a:pt x="44" y="44"/>
                </a:cubicBezTo>
                <a:cubicBezTo>
                  <a:pt x="44" y="44"/>
                  <a:pt x="36" y="28"/>
                  <a:pt x="49" y="16"/>
                </a:cubicBezTo>
                <a:cubicBezTo>
                  <a:pt x="49" y="16"/>
                  <a:pt x="64" y="0"/>
                  <a:pt x="82" y="12"/>
                </a:cubicBezTo>
                <a:cubicBezTo>
                  <a:pt x="82" y="12"/>
                  <a:pt x="85" y="13"/>
                  <a:pt x="88" y="16"/>
                </a:cubicBezTo>
                <a:cubicBezTo>
                  <a:pt x="89" y="17"/>
                  <a:pt x="90" y="18"/>
                  <a:pt x="90" y="18"/>
                </a:cubicBezTo>
                <a:cubicBezTo>
                  <a:pt x="102" y="30"/>
                  <a:pt x="93" y="46"/>
                  <a:pt x="93" y="46"/>
                </a:cubicBezTo>
                <a:cubicBezTo>
                  <a:pt x="102" y="46"/>
                  <a:pt x="92" y="58"/>
                  <a:pt x="92" y="58"/>
                </a:cubicBezTo>
                <a:cubicBezTo>
                  <a:pt x="92" y="61"/>
                  <a:pt x="91" y="62"/>
                  <a:pt x="90" y="63"/>
                </a:cubicBezTo>
                <a:cubicBezTo>
                  <a:pt x="89" y="68"/>
                  <a:pt x="86" y="72"/>
                  <a:pt x="82" y="75"/>
                </a:cubicBezTo>
                <a:cubicBezTo>
                  <a:pt x="77" y="79"/>
                  <a:pt x="81" y="78"/>
                  <a:pt x="86" y="80"/>
                </a:cubicBezTo>
                <a:cubicBezTo>
                  <a:pt x="97" y="91"/>
                  <a:pt x="97" y="91"/>
                  <a:pt x="97" y="91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32" y="110"/>
                  <a:pt x="130" y="114"/>
                  <a:pt x="130" y="114"/>
                </a:cubicBezTo>
                <a:cubicBezTo>
                  <a:pt x="137" y="141"/>
                  <a:pt x="137" y="141"/>
                  <a:pt x="137" y="141"/>
                </a:cubicBezTo>
                <a:lnTo>
                  <a:pt x="137" y="1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60">
            <a:extLst>
              <a:ext uri="{FF2B5EF4-FFF2-40B4-BE49-F238E27FC236}">
                <a16:creationId xmlns:a16="http://schemas.microsoft.com/office/drawing/2014/main" id="{6F57C314-FCD4-43B0-8F17-31FF9E131799}"/>
              </a:ext>
            </a:extLst>
          </p:cNvPr>
          <p:cNvSpPr>
            <a:spLocks noEditPoints="1"/>
          </p:cNvSpPr>
          <p:nvPr/>
        </p:nvSpPr>
        <p:spPr bwMode="auto">
          <a:xfrm>
            <a:off x="5768688" y="3141946"/>
            <a:ext cx="540612" cy="518256"/>
          </a:xfrm>
          <a:custGeom>
            <a:avLst/>
            <a:gdLst>
              <a:gd name="T0" fmla="*/ 125 w 134"/>
              <a:gd name="T1" fmla="*/ 90 h 128"/>
              <a:gd name="T2" fmla="*/ 81 w 134"/>
              <a:gd name="T3" fmla="*/ 30 h 128"/>
              <a:gd name="T4" fmla="*/ 74 w 134"/>
              <a:gd name="T5" fmla="*/ 28 h 128"/>
              <a:gd name="T6" fmla="*/ 69 w 134"/>
              <a:gd name="T7" fmla="*/ 28 h 128"/>
              <a:gd name="T8" fmla="*/ 69 w 134"/>
              <a:gd name="T9" fmla="*/ 28 h 128"/>
              <a:gd name="T10" fmla="*/ 9 w 134"/>
              <a:gd name="T11" fmla="*/ 90 h 128"/>
              <a:gd name="T12" fmla="*/ 13 w 134"/>
              <a:gd name="T13" fmla="*/ 127 h 128"/>
              <a:gd name="T14" fmla="*/ 32 w 134"/>
              <a:gd name="T15" fmla="*/ 128 h 128"/>
              <a:gd name="T16" fmla="*/ 115 w 134"/>
              <a:gd name="T17" fmla="*/ 128 h 128"/>
              <a:gd name="T18" fmla="*/ 117 w 134"/>
              <a:gd name="T19" fmla="*/ 127 h 128"/>
              <a:gd name="T20" fmla="*/ 121 w 134"/>
              <a:gd name="T21" fmla="*/ 127 h 128"/>
              <a:gd name="T22" fmla="*/ 125 w 134"/>
              <a:gd name="T23" fmla="*/ 90 h 128"/>
              <a:gd name="T24" fmla="*/ 70 w 134"/>
              <a:gd name="T25" fmla="*/ 100 h 128"/>
              <a:gd name="T26" fmla="*/ 70 w 134"/>
              <a:gd name="T27" fmla="*/ 107 h 128"/>
              <a:gd name="T28" fmla="*/ 64 w 134"/>
              <a:gd name="T29" fmla="*/ 107 h 128"/>
              <a:gd name="T30" fmla="*/ 64 w 134"/>
              <a:gd name="T31" fmla="*/ 101 h 128"/>
              <a:gd name="T32" fmla="*/ 52 w 134"/>
              <a:gd name="T33" fmla="*/ 98 h 128"/>
              <a:gd name="T34" fmla="*/ 54 w 134"/>
              <a:gd name="T35" fmla="*/ 90 h 128"/>
              <a:gd name="T36" fmla="*/ 65 w 134"/>
              <a:gd name="T37" fmla="*/ 93 h 128"/>
              <a:gd name="T38" fmla="*/ 72 w 134"/>
              <a:gd name="T39" fmla="*/ 88 h 128"/>
              <a:gd name="T40" fmla="*/ 65 w 134"/>
              <a:gd name="T41" fmla="*/ 83 h 128"/>
              <a:gd name="T42" fmla="*/ 52 w 134"/>
              <a:gd name="T43" fmla="*/ 70 h 128"/>
              <a:gd name="T44" fmla="*/ 64 w 134"/>
              <a:gd name="T45" fmla="*/ 58 h 128"/>
              <a:gd name="T46" fmla="*/ 64 w 134"/>
              <a:gd name="T47" fmla="*/ 51 h 128"/>
              <a:gd name="T48" fmla="*/ 71 w 134"/>
              <a:gd name="T49" fmla="*/ 51 h 128"/>
              <a:gd name="T50" fmla="*/ 71 w 134"/>
              <a:gd name="T51" fmla="*/ 57 h 128"/>
              <a:gd name="T52" fmla="*/ 81 w 134"/>
              <a:gd name="T53" fmla="*/ 60 h 128"/>
              <a:gd name="T54" fmla="*/ 79 w 134"/>
              <a:gd name="T55" fmla="*/ 67 h 128"/>
              <a:gd name="T56" fmla="*/ 69 w 134"/>
              <a:gd name="T57" fmla="*/ 65 h 128"/>
              <a:gd name="T58" fmla="*/ 63 w 134"/>
              <a:gd name="T59" fmla="*/ 69 h 128"/>
              <a:gd name="T60" fmla="*/ 71 w 134"/>
              <a:gd name="T61" fmla="*/ 75 h 128"/>
              <a:gd name="T62" fmla="*/ 83 w 134"/>
              <a:gd name="T63" fmla="*/ 88 h 128"/>
              <a:gd name="T64" fmla="*/ 70 w 134"/>
              <a:gd name="T65" fmla="*/ 100 h 128"/>
              <a:gd name="T66" fmla="*/ 32 w 134"/>
              <a:gd name="T67" fmla="*/ 3 h 128"/>
              <a:gd name="T68" fmla="*/ 34 w 134"/>
              <a:gd name="T69" fmla="*/ 0 h 128"/>
              <a:gd name="T70" fmla="*/ 98 w 134"/>
              <a:gd name="T71" fmla="*/ 0 h 128"/>
              <a:gd name="T72" fmla="*/ 100 w 134"/>
              <a:gd name="T73" fmla="*/ 3 h 128"/>
              <a:gd name="T74" fmla="*/ 71 w 134"/>
              <a:gd name="T75" fmla="*/ 24 h 128"/>
              <a:gd name="T76" fmla="*/ 61 w 134"/>
              <a:gd name="T77" fmla="*/ 24 h 128"/>
              <a:gd name="T78" fmla="*/ 32 w 134"/>
              <a:gd name="T79" fmla="*/ 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4" h="128">
                <a:moveTo>
                  <a:pt x="125" y="90"/>
                </a:moveTo>
                <a:cubicBezTo>
                  <a:pt x="112" y="49"/>
                  <a:pt x="93" y="35"/>
                  <a:pt x="81" y="30"/>
                </a:cubicBezTo>
                <a:cubicBezTo>
                  <a:pt x="78" y="29"/>
                  <a:pt x="76" y="28"/>
                  <a:pt x="74" y="28"/>
                </a:cubicBezTo>
                <a:cubicBezTo>
                  <a:pt x="71" y="28"/>
                  <a:pt x="70" y="28"/>
                  <a:pt x="69" y="28"/>
                </a:cubicBezTo>
                <a:cubicBezTo>
                  <a:pt x="69" y="28"/>
                  <a:pt x="69" y="28"/>
                  <a:pt x="69" y="28"/>
                </a:cubicBezTo>
                <a:cubicBezTo>
                  <a:pt x="69" y="28"/>
                  <a:pt x="28" y="21"/>
                  <a:pt x="9" y="90"/>
                </a:cubicBezTo>
                <a:cubicBezTo>
                  <a:pt x="9" y="90"/>
                  <a:pt x="0" y="125"/>
                  <a:pt x="13" y="127"/>
                </a:cubicBezTo>
                <a:cubicBezTo>
                  <a:pt x="13" y="127"/>
                  <a:pt x="16" y="128"/>
                  <a:pt x="32" y="128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16" y="128"/>
                  <a:pt x="116" y="128"/>
                  <a:pt x="117" y="127"/>
                </a:cubicBezTo>
                <a:cubicBezTo>
                  <a:pt x="120" y="127"/>
                  <a:pt x="121" y="127"/>
                  <a:pt x="121" y="127"/>
                </a:cubicBezTo>
                <a:cubicBezTo>
                  <a:pt x="134" y="124"/>
                  <a:pt x="125" y="90"/>
                  <a:pt x="125" y="90"/>
                </a:cubicBezTo>
                <a:close/>
                <a:moveTo>
                  <a:pt x="70" y="100"/>
                </a:moveTo>
                <a:cubicBezTo>
                  <a:pt x="70" y="107"/>
                  <a:pt x="70" y="107"/>
                  <a:pt x="70" y="107"/>
                </a:cubicBezTo>
                <a:cubicBezTo>
                  <a:pt x="64" y="107"/>
                  <a:pt x="64" y="107"/>
                  <a:pt x="64" y="107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59" y="100"/>
                  <a:pt x="55" y="99"/>
                  <a:pt x="52" y="98"/>
                </a:cubicBezTo>
                <a:cubicBezTo>
                  <a:pt x="54" y="90"/>
                  <a:pt x="54" y="90"/>
                  <a:pt x="54" y="90"/>
                </a:cubicBezTo>
                <a:cubicBezTo>
                  <a:pt x="57" y="91"/>
                  <a:pt x="61" y="93"/>
                  <a:pt x="65" y="93"/>
                </a:cubicBezTo>
                <a:cubicBezTo>
                  <a:pt x="69" y="93"/>
                  <a:pt x="72" y="91"/>
                  <a:pt x="72" y="88"/>
                </a:cubicBezTo>
                <a:cubicBezTo>
                  <a:pt x="72" y="86"/>
                  <a:pt x="70" y="84"/>
                  <a:pt x="65" y="83"/>
                </a:cubicBezTo>
                <a:cubicBezTo>
                  <a:pt x="57" y="80"/>
                  <a:pt x="52" y="77"/>
                  <a:pt x="52" y="70"/>
                </a:cubicBezTo>
                <a:cubicBezTo>
                  <a:pt x="52" y="64"/>
                  <a:pt x="57" y="59"/>
                  <a:pt x="64" y="58"/>
                </a:cubicBezTo>
                <a:cubicBezTo>
                  <a:pt x="64" y="51"/>
                  <a:pt x="64" y="51"/>
                  <a:pt x="64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57"/>
                  <a:pt x="71" y="57"/>
                  <a:pt x="71" y="57"/>
                </a:cubicBezTo>
                <a:cubicBezTo>
                  <a:pt x="75" y="57"/>
                  <a:pt x="78" y="58"/>
                  <a:pt x="81" y="60"/>
                </a:cubicBezTo>
                <a:cubicBezTo>
                  <a:pt x="79" y="67"/>
                  <a:pt x="79" y="67"/>
                  <a:pt x="79" y="67"/>
                </a:cubicBezTo>
                <a:cubicBezTo>
                  <a:pt x="77" y="66"/>
                  <a:pt x="74" y="65"/>
                  <a:pt x="69" y="65"/>
                </a:cubicBezTo>
                <a:cubicBezTo>
                  <a:pt x="64" y="65"/>
                  <a:pt x="63" y="67"/>
                  <a:pt x="63" y="69"/>
                </a:cubicBezTo>
                <a:cubicBezTo>
                  <a:pt x="63" y="71"/>
                  <a:pt x="65" y="72"/>
                  <a:pt x="71" y="75"/>
                </a:cubicBezTo>
                <a:cubicBezTo>
                  <a:pt x="79" y="78"/>
                  <a:pt x="83" y="81"/>
                  <a:pt x="83" y="88"/>
                </a:cubicBezTo>
                <a:cubicBezTo>
                  <a:pt x="83" y="94"/>
                  <a:pt x="78" y="99"/>
                  <a:pt x="70" y="100"/>
                </a:cubicBezTo>
                <a:close/>
                <a:moveTo>
                  <a:pt x="32" y="3"/>
                </a:moveTo>
                <a:cubicBezTo>
                  <a:pt x="31" y="0"/>
                  <a:pt x="34" y="0"/>
                  <a:pt x="34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101" y="0"/>
                  <a:pt x="100" y="3"/>
                </a:cubicBezTo>
                <a:cubicBezTo>
                  <a:pt x="100" y="3"/>
                  <a:pt x="88" y="23"/>
                  <a:pt x="71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44" y="23"/>
                  <a:pt x="32" y="3"/>
                  <a:pt x="32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1834918-82AB-4CF9-A02F-0807D06A1826}"/>
              </a:ext>
            </a:extLst>
          </p:cNvPr>
          <p:cNvGrpSpPr/>
          <p:nvPr/>
        </p:nvGrpSpPr>
        <p:grpSpPr>
          <a:xfrm>
            <a:off x="9693943" y="3175552"/>
            <a:ext cx="520196" cy="518289"/>
            <a:chOff x="8328626" y="5747201"/>
            <a:chExt cx="453979" cy="452315"/>
          </a:xfrm>
          <a:solidFill>
            <a:schemeClr val="bg1"/>
          </a:solidFill>
        </p:grpSpPr>
        <p:sp>
          <p:nvSpPr>
            <p:cNvPr id="55" name="Freeform 236">
              <a:extLst>
                <a:ext uri="{FF2B5EF4-FFF2-40B4-BE49-F238E27FC236}">
                  <a16:creationId xmlns:a16="http://schemas.microsoft.com/office/drawing/2014/main" id="{7868C369-FFEE-4E12-BA01-698BDC65D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626" y="5747201"/>
              <a:ext cx="440675" cy="442338"/>
            </a:xfrm>
            <a:custGeom>
              <a:avLst/>
              <a:gdLst>
                <a:gd name="T0" fmla="*/ 108 w 211"/>
                <a:gd name="T1" fmla="*/ 167 h 212"/>
                <a:gd name="T2" fmla="*/ 60 w 211"/>
                <a:gd name="T3" fmla="*/ 65 h 212"/>
                <a:gd name="T4" fmla="*/ 105 w 211"/>
                <a:gd name="T5" fmla="*/ 45 h 212"/>
                <a:gd name="T6" fmla="*/ 165 w 211"/>
                <a:gd name="T7" fmla="*/ 115 h 212"/>
                <a:gd name="T8" fmla="*/ 191 w 211"/>
                <a:gd name="T9" fmla="*/ 122 h 212"/>
                <a:gd name="T10" fmla="*/ 211 w 211"/>
                <a:gd name="T11" fmla="*/ 112 h 212"/>
                <a:gd name="T12" fmla="*/ 209 w 211"/>
                <a:gd name="T13" fmla="*/ 92 h 212"/>
                <a:gd name="T14" fmla="*/ 187 w 211"/>
                <a:gd name="T15" fmla="*/ 77 h 212"/>
                <a:gd name="T16" fmla="*/ 199 w 211"/>
                <a:gd name="T17" fmla="*/ 58 h 212"/>
                <a:gd name="T18" fmla="*/ 188 w 211"/>
                <a:gd name="T19" fmla="*/ 42 h 212"/>
                <a:gd name="T20" fmla="*/ 162 w 211"/>
                <a:gd name="T21" fmla="*/ 40 h 212"/>
                <a:gd name="T22" fmla="*/ 163 w 211"/>
                <a:gd name="T23" fmla="*/ 18 h 212"/>
                <a:gd name="T24" fmla="*/ 145 w 211"/>
                <a:gd name="T25" fmla="*/ 9 h 212"/>
                <a:gd name="T26" fmla="*/ 121 w 211"/>
                <a:gd name="T27" fmla="*/ 20 h 212"/>
                <a:gd name="T28" fmla="*/ 111 w 211"/>
                <a:gd name="T29" fmla="*/ 1 h 212"/>
                <a:gd name="T30" fmla="*/ 91 w 211"/>
                <a:gd name="T31" fmla="*/ 2 h 212"/>
                <a:gd name="T32" fmla="*/ 76 w 211"/>
                <a:gd name="T33" fmla="*/ 24 h 212"/>
                <a:gd name="T34" fmla="*/ 58 w 211"/>
                <a:gd name="T35" fmla="*/ 12 h 212"/>
                <a:gd name="T36" fmla="*/ 41 w 211"/>
                <a:gd name="T37" fmla="*/ 23 h 212"/>
                <a:gd name="T38" fmla="*/ 41 w 211"/>
                <a:gd name="T39" fmla="*/ 48 h 212"/>
                <a:gd name="T40" fmla="*/ 19 w 211"/>
                <a:gd name="T41" fmla="*/ 43 h 212"/>
                <a:gd name="T42" fmla="*/ 10 w 211"/>
                <a:gd name="T43" fmla="*/ 61 h 212"/>
                <a:gd name="T44" fmla="*/ 23 w 211"/>
                <a:gd name="T45" fmla="*/ 77 h 212"/>
                <a:gd name="T46" fmla="*/ 0 w 211"/>
                <a:gd name="T47" fmla="*/ 95 h 212"/>
                <a:gd name="T48" fmla="*/ 1 w 211"/>
                <a:gd name="T49" fmla="*/ 115 h 212"/>
                <a:gd name="T50" fmla="*/ 20 w 211"/>
                <a:gd name="T51" fmla="*/ 122 h 212"/>
                <a:gd name="T52" fmla="*/ 8 w 211"/>
                <a:gd name="T53" fmla="*/ 149 h 212"/>
                <a:gd name="T54" fmla="*/ 19 w 211"/>
                <a:gd name="T55" fmla="*/ 166 h 212"/>
                <a:gd name="T56" fmla="*/ 39 w 211"/>
                <a:gd name="T57" fmla="*/ 163 h 212"/>
                <a:gd name="T58" fmla="*/ 42 w 211"/>
                <a:gd name="T59" fmla="*/ 192 h 212"/>
                <a:gd name="T60" fmla="*/ 60 w 211"/>
                <a:gd name="T61" fmla="*/ 201 h 212"/>
                <a:gd name="T62" fmla="*/ 76 w 211"/>
                <a:gd name="T63" fmla="*/ 189 h 212"/>
                <a:gd name="T64" fmla="*/ 94 w 211"/>
                <a:gd name="T65" fmla="*/ 212 h 212"/>
                <a:gd name="T66" fmla="*/ 114 w 211"/>
                <a:gd name="T67" fmla="*/ 211 h 212"/>
                <a:gd name="T68" fmla="*/ 121 w 211"/>
                <a:gd name="T69" fmla="*/ 192 h 212"/>
                <a:gd name="T70" fmla="*/ 116 w 211"/>
                <a:gd name="T71" fmla="*/ 1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1" h="212">
                  <a:moveTo>
                    <a:pt x="116" y="167"/>
                  </a:moveTo>
                  <a:cubicBezTo>
                    <a:pt x="113" y="167"/>
                    <a:pt x="111" y="167"/>
                    <a:pt x="108" y="167"/>
                  </a:cubicBezTo>
                  <a:cubicBezTo>
                    <a:pt x="75" y="169"/>
                    <a:pt x="46" y="143"/>
                    <a:pt x="45" y="109"/>
                  </a:cubicBezTo>
                  <a:cubicBezTo>
                    <a:pt x="44" y="93"/>
                    <a:pt x="49" y="77"/>
                    <a:pt x="60" y="65"/>
                  </a:cubicBezTo>
                  <a:cubicBezTo>
                    <a:pt x="71" y="53"/>
                    <a:pt x="86" y="46"/>
                    <a:pt x="102" y="45"/>
                  </a:cubicBezTo>
                  <a:cubicBezTo>
                    <a:pt x="103" y="45"/>
                    <a:pt x="104" y="45"/>
                    <a:pt x="105" y="45"/>
                  </a:cubicBezTo>
                  <a:cubicBezTo>
                    <a:pt x="137" y="45"/>
                    <a:pt x="164" y="70"/>
                    <a:pt x="166" y="103"/>
                  </a:cubicBezTo>
                  <a:cubicBezTo>
                    <a:pt x="166" y="107"/>
                    <a:pt x="166" y="111"/>
                    <a:pt x="165" y="115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88" y="132"/>
                    <a:pt x="190" y="127"/>
                    <a:pt x="191" y="122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5"/>
                    <a:pt x="188" y="81"/>
                    <a:pt x="187" y="77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8" y="42"/>
                    <a:pt x="188" y="42"/>
                    <a:pt x="188" y="42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68" y="46"/>
                    <a:pt x="165" y="43"/>
                    <a:pt x="162" y="40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3" y="18"/>
                    <a:pt x="163" y="18"/>
                    <a:pt x="163" y="18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0" y="22"/>
                    <a:pt x="125" y="21"/>
                    <a:pt x="121" y="2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4" y="21"/>
                    <a:pt x="80" y="22"/>
                    <a:pt x="76" y="2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2"/>
                    <a:pt x="43" y="45"/>
                    <a:pt x="41" y="48"/>
                  </a:cubicBezTo>
                  <a:cubicBezTo>
                    <a:pt x="40" y="48"/>
                    <a:pt x="39" y="49"/>
                    <a:pt x="39" y="5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82"/>
                    <a:pt x="21" y="86"/>
                    <a:pt x="20" y="9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1" y="127"/>
                    <a:pt x="22" y="131"/>
                    <a:pt x="23" y="135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11" y="154"/>
                    <a:pt x="11" y="154"/>
                    <a:pt x="11" y="154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2" y="166"/>
                    <a:pt x="45" y="170"/>
                    <a:pt x="49" y="173"/>
                  </a:cubicBezTo>
                  <a:cubicBezTo>
                    <a:pt x="42" y="192"/>
                    <a:pt x="42" y="192"/>
                    <a:pt x="42" y="192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60" y="201"/>
                    <a:pt x="60" y="201"/>
                    <a:pt x="60" y="201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6" y="189"/>
                    <a:pt x="76" y="189"/>
                    <a:pt x="76" y="189"/>
                  </a:cubicBezTo>
                  <a:cubicBezTo>
                    <a:pt x="81" y="190"/>
                    <a:pt x="85" y="191"/>
                    <a:pt x="90" y="192"/>
                  </a:cubicBezTo>
                  <a:cubicBezTo>
                    <a:pt x="94" y="212"/>
                    <a:pt x="94" y="212"/>
                    <a:pt x="94" y="212"/>
                  </a:cubicBezTo>
                  <a:cubicBezTo>
                    <a:pt x="99" y="211"/>
                    <a:pt x="99" y="211"/>
                    <a:pt x="99" y="211"/>
                  </a:cubicBezTo>
                  <a:cubicBezTo>
                    <a:pt x="114" y="211"/>
                    <a:pt x="114" y="211"/>
                    <a:pt x="114" y="211"/>
                  </a:cubicBezTo>
                  <a:cubicBezTo>
                    <a:pt x="120" y="210"/>
                    <a:pt x="120" y="210"/>
                    <a:pt x="120" y="210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27" y="191"/>
                    <a:pt x="132" y="190"/>
                    <a:pt x="136" y="188"/>
                  </a:cubicBezTo>
                  <a:lnTo>
                    <a:pt x="11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37">
              <a:extLst>
                <a:ext uri="{FF2B5EF4-FFF2-40B4-BE49-F238E27FC236}">
                  <a16:creationId xmlns:a16="http://schemas.microsoft.com/office/drawing/2014/main" id="{24A3F350-2B7A-4762-9C29-BE3A0415D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3346" y="5870257"/>
              <a:ext cx="329259" cy="329259"/>
            </a:xfrm>
            <a:custGeom>
              <a:avLst/>
              <a:gdLst>
                <a:gd name="T0" fmla="*/ 158 w 158"/>
                <a:gd name="T1" fmla="*/ 131 h 158"/>
                <a:gd name="T2" fmla="*/ 154 w 158"/>
                <a:gd name="T3" fmla="*/ 121 h 158"/>
                <a:gd name="T4" fmla="*/ 86 w 158"/>
                <a:gd name="T5" fmla="*/ 55 h 158"/>
                <a:gd name="T6" fmla="*/ 75 w 158"/>
                <a:gd name="T7" fmla="*/ 16 h 158"/>
                <a:gd name="T8" fmla="*/ 29 w 158"/>
                <a:gd name="T9" fmla="*/ 7 h 158"/>
                <a:gd name="T10" fmla="*/ 53 w 158"/>
                <a:gd name="T11" fmla="*/ 30 h 158"/>
                <a:gd name="T12" fmla="*/ 53 w 158"/>
                <a:gd name="T13" fmla="*/ 37 h 158"/>
                <a:gd name="T14" fmla="*/ 37 w 158"/>
                <a:gd name="T15" fmla="*/ 53 h 158"/>
                <a:gd name="T16" fmla="*/ 29 w 158"/>
                <a:gd name="T17" fmla="*/ 53 h 158"/>
                <a:gd name="T18" fmla="*/ 6 w 158"/>
                <a:gd name="T19" fmla="*/ 30 h 158"/>
                <a:gd name="T20" fmla="*/ 15 w 158"/>
                <a:gd name="T21" fmla="*/ 75 h 158"/>
                <a:gd name="T22" fmla="*/ 55 w 158"/>
                <a:gd name="T23" fmla="*/ 86 h 158"/>
                <a:gd name="T24" fmla="*/ 121 w 158"/>
                <a:gd name="T25" fmla="*/ 155 h 158"/>
                <a:gd name="T26" fmla="*/ 131 w 158"/>
                <a:gd name="T27" fmla="*/ 158 h 158"/>
                <a:gd name="T28" fmla="*/ 158 w 158"/>
                <a:gd name="T29" fmla="*/ 13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58">
                  <a:moveTo>
                    <a:pt x="158" y="131"/>
                  </a:moveTo>
                  <a:cubicBezTo>
                    <a:pt x="158" y="128"/>
                    <a:pt x="156" y="123"/>
                    <a:pt x="154" y="121"/>
                  </a:cubicBezTo>
                  <a:cubicBezTo>
                    <a:pt x="132" y="99"/>
                    <a:pt x="109" y="77"/>
                    <a:pt x="86" y="55"/>
                  </a:cubicBezTo>
                  <a:cubicBezTo>
                    <a:pt x="89" y="42"/>
                    <a:pt x="86" y="26"/>
                    <a:pt x="75" y="16"/>
                  </a:cubicBezTo>
                  <a:cubicBezTo>
                    <a:pt x="63" y="3"/>
                    <a:pt x="45" y="0"/>
                    <a:pt x="29" y="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5" y="32"/>
                    <a:pt x="55" y="35"/>
                    <a:pt x="53" y="37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5" y="55"/>
                    <a:pt x="31" y="55"/>
                    <a:pt x="29" y="5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5"/>
                    <a:pt x="3" y="63"/>
                    <a:pt x="15" y="75"/>
                  </a:cubicBezTo>
                  <a:cubicBezTo>
                    <a:pt x="26" y="86"/>
                    <a:pt x="41" y="90"/>
                    <a:pt x="55" y="86"/>
                  </a:cubicBezTo>
                  <a:cubicBezTo>
                    <a:pt x="77" y="109"/>
                    <a:pt x="99" y="132"/>
                    <a:pt x="121" y="155"/>
                  </a:cubicBezTo>
                  <a:cubicBezTo>
                    <a:pt x="123" y="157"/>
                    <a:pt x="127" y="158"/>
                    <a:pt x="131" y="158"/>
                  </a:cubicBezTo>
                  <a:cubicBezTo>
                    <a:pt x="144" y="156"/>
                    <a:pt x="155" y="144"/>
                    <a:pt x="158" y="1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6E3FB6-31C5-4448-94D4-7603FB3C3368}"/>
              </a:ext>
            </a:extLst>
          </p:cNvPr>
          <p:cNvGrpSpPr/>
          <p:nvPr/>
        </p:nvGrpSpPr>
        <p:grpSpPr>
          <a:xfrm>
            <a:off x="3808995" y="3115918"/>
            <a:ext cx="560326" cy="597801"/>
            <a:chOff x="6025477" y="5703965"/>
            <a:chExt cx="522158" cy="557080"/>
          </a:xfrm>
          <a:solidFill>
            <a:schemeClr val="bg1"/>
          </a:solidFill>
        </p:grpSpPr>
        <p:sp>
          <p:nvSpPr>
            <p:cNvPr id="58" name="Freeform 348">
              <a:extLst>
                <a:ext uri="{FF2B5EF4-FFF2-40B4-BE49-F238E27FC236}">
                  <a16:creationId xmlns:a16="http://schemas.microsoft.com/office/drawing/2014/main" id="{1CFFE6CB-4C35-4A2F-B34D-CAF27B2F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241" y="5703965"/>
              <a:ext cx="31596" cy="78158"/>
            </a:xfrm>
            <a:custGeom>
              <a:avLst/>
              <a:gdLst>
                <a:gd name="T0" fmla="*/ 8 w 15"/>
                <a:gd name="T1" fmla="*/ 38 h 38"/>
                <a:gd name="T2" fmla="*/ 0 w 15"/>
                <a:gd name="T3" fmla="*/ 30 h 38"/>
                <a:gd name="T4" fmla="*/ 0 w 15"/>
                <a:gd name="T5" fmla="*/ 7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0 h 38"/>
                <a:gd name="T12" fmla="*/ 8 w 15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cubicBezTo>
                    <a:pt x="4" y="38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4"/>
                    <a:pt x="12" y="38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49">
              <a:extLst>
                <a:ext uri="{FF2B5EF4-FFF2-40B4-BE49-F238E27FC236}">
                  <a16:creationId xmlns:a16="http://schemas.microsoft.com/office/drawing/2014/main" id="{7FE0CA74-68FF-4D76-BEFB-6A51B853C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3521" y="5730572"/>
              <a:ext cx="58203" cy="73169"/>
            </a:xfrm>
            <a:custGeom>
              <a:avLst/>
              <a:gdLst>
                <a:gd name="T0" fmla="*/ 20 w 28"/>
                <a:gd name="T1" fmla="*/ 35 h 35"/>
                <a:gd name="T2" fmla="*/ 13 w 28"/>
                <a:gd name="T3" fmla="*/ 32 h 35"/>
                <a:gd name="T4" fmla="*/ 2 w 28"/>
                <a:gd name="T5" fmla="*/ 12 h 35"/>
                <a:gd name="T6" fmla="*/ 4 w 28"/>
                <a:gd name="T7" fmla="*/ 2 h 35"/>
                <a:gd name="T8" fmla="*/ 14 w 28"/>
                <a:gd name="T9" fmla="*/ 5 h 35"/>
                <a:gd name="T10" fmla="*/ 26 w 28"/>
                <a:gd name="T11" fmla="*/ 25 h 35"/>
                <a:gd name="T12" fmla="*/ 23 w 28"/>
                <a:gd name="T13" fmla="*/ 35 h 35"/>
                <a:gd name="T14" fmla="*/ 20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0" y="35"/>
                  </a:moveTo>
                  <a:cubicBezTo>
                    <a:pt x="17" y="35"/>
                    <a:pt x="15" y="34"/>
                    <a:pt x="13" y="3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1"/>
                    <a:pt x="14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8"/>
                    <a:pt x="27" y="33"/>
                    <a:pt x="23" y="35"/>
                  </a:cubicBezTo>
                  <a:cubicBezTo>
                    <a:pt x="22" y="35"/>
                    <a:pt x="21" y="35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50">
              <a:extLst>
                <a:ext uri="{FF2B5EF4-FFF2-40B4-BE49-F238E27FC236}">
                  <a16:creationId xmlns:a16="http://schemas.microsoft.com/office/drawing/2014/main" id="{078B59D3-A74F-4FFF-ACB3-328D4941A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0397" y="5818707"/>
              <a:ext cx="76495" cy="56539"/>
            </a:xfrm>
            <a:custGeom>
              <a:avLst/>
              <a:gdLst>
                <a:gd name="T0" fmla="*/ 28 w 37"/>
                <a:gd name="T1" fmla="*/ 27 h 27"/>
                <a:gd name="T2" fmla="*/ 25 w 37"/>
                <a:gd name="T3" fmla="*/ 26 h 27"/>
                <a:gd name="T4" fmla="*/ 5 w 37"/>
                <a:gd name="T5" fmla="*/ 14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8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16"/>
                    <a:pt x="37" y="20"/>
                    <a:pt x="35" y="23"/>
                  </a:cubicBezTo>
                  <a:cubicBezTo>
                    <a:pt x="33" y="26"/>
                    <a:pt x="31" y="27"/>
                    <a:pt x="2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51">
              <a:extLst>
                <a:ext uri="{FF2B5EF4-FFF2-40B4-BE49-F238E27FC236}">
                  <a16:creationId xmlns:a16="http://schemas.microsoft.com/office/drawing/2014/main" id="{F2A6F207-849A-4F6A-BBBB-3701D953F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477" y="5943426"/>
              <a:ext cx="78158" cy="28270"/>
            </a:xfrm>
            <a:custGeom>
              <a:avLst/>
              <a:gdLst>
                <a:gd name="T0" fmla="*/ 31 w 38"/>
                <a:gd name="T1" fmla="*/ 14 h 14"/>
                <a:gd name="T2" fmla="*/ 8 w 38"/>
                <a:gd name="T3" fmla="*/ 14 h 14"/>
                <a:gd name="T4" fmla="*/ 0 w 38"/>
                <a:gd name="T5" fmla="*/ 7 h 14"/>
                <a:gd name="T6" fmla="*/ 8 w 38"/>
                <a:gd name="T7" fmla="*/ 0 h 14"/>
                <a:gd name="T8" fmla="*/ 31 w 38"/>
                <a:gd name="T9" fmla="*/ 0 h 14"/>
                <a:gd name="T10" fmla="*/ 38 w 38"/>
                <a:gd name="T11" fmla="*/ 7 h 14"/>
                <a:gd name="T12" fmla="*/ 31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3"/>
                    <a:pt x="38" y="7"/>
                  </a:cubicBezTo>
                  <a:cubicBezTo>
                    <a:pt x="38" y="11"/>
                    <a:pt x="35" y="14"/>
                    <a:pt x="3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52">
              <a:extLst>
                <a:ext uri="{FF2B5EF4-FFF2-40B4-BE49-F238E27FC236}">
                  <a16:creationId xmlns:a16="http://schemas.microsoft.com/office/drawing/2014/main" id="{79102BE2-F64E-4195-9090-27C2EFCF7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2083" y="6041539"/>
              <a:ext cx="76495" cy="56539"/>
            </a:xfrm>
            <a:custGeom>
              <a:avLst/>
              <a:gdLst>
                <a:gd name="T0" fmla="*/ 9 w 37"/>
                <a:gd name="T1" fmla="*/ 27 h 27"/>
                <a:gd name="T2" fmla="*/ 2 w 37"/>
                <a:gd name="T3" fmla="*/ 23 h 27"/>
                <a:gd name="T4" fmla="*/ 5 w 37"/>
                <a:gd name="T5" fmla="*/ 13 h 27"/>
                <a:gd name="T6" fmla="*/ 25 w 37"/>
                <a:gd name="T7" fmla="*/ 2 h 27"/>
                <a:gd name="T8" fmla="*/ 35 w 37"/>
                <a:gd name="T9" fmla="*/ 4 h 27"/>
                <a:gd name="T10" fmla="*/ 32 w 37"/>
                <a:gd name="T11" fmla="*/ 14 h 27"/>
                <a:gd name="T12" fmla="*/ 12 w 37"/>
                <a:gd name="T13" fmla="*/ 26 h 27"/>
                <a:gd name="T14" fmla="*/ 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9" y="27"/>
                  </a:moveTo>
                  <a:cubicBezTo>
                    <a:pt x="6" y="27"/>
                    <a:pt x="4" y="25"/>
                    <a:pt x="2" y="23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9" y="0"/>
                    <a:pt x="33" y="1"/>
                    <a:pt x="35" y="4"/>
                  </a:cubicBezTo>
                  <a:cubicBezTo>
                    <a:pt x="37" y="8"/>
                    <a:pt x="36" y="12"/>
                    <a:pt x="32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53">
              <a:extLst>
                <a:ext uri="{FF2B5EF4-FFF2-40B4-BE49-F238E27FC236}">
                  <a16:creationId xmlns:a16="http://schemas.microsoft.com/office/drawing/2014/main" id="{A2B6F3E5-40F4-4F14-BCA2-FE20ECB84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882" y="6053179"/>
              <a:ext cx="76495" cy="56539"/>
            </a:xfrm>
            <a:custGeom>
              <a:avLst/>
              <a:gdLst>
                <a:gd name="T0" fmla="*/ 29 w 37"/>
                <a:gd name="T1" fmla="*/ 27 h 27"/>
                <a:gd name="T2" fmla="*/ 25 w 37"/>
                <a:gd name="T3" fmla="*/ 26 h 27"/>
                <a:gd name="T4" fmla="*/ 5 w 37"/>
                <a:gd name="T5" fmla="*/ 15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9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6"/>
                    <a:pt x="37" y="20"/>
                    <a:pt x="35" y="23"/>
                  </a:cubicBezTo>
                  <a:cubicBezTo>
                    <a:pt x="34" y="26"/>
                    <a:pt x="31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54">
              <a:extLst>
                <a:ext uri="{FF2B5EF4-FFF2-40B4-BE49-F238E27FC236}">
                  <a16:creationId xmlns:a16="http://schemas.microsoft.com/office/drawing/2014/main" id="{3EF5B594-DEBD-4452-838D-0F892D75C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140" y="5958393"/>
              <a:ext cx="76495" cy="28270"/>
            </a:xfrm>
            <a:custGeom>
              <a:avLst/>
              <a:gdLst>
                <a:gd name="T0" fmla="*/ 30 w 37"/>
                <a:gd name="T1" fmla="*/ 14 h 14"/>
                <a:gd name="T2" fmla="*/ 7 w 37"/>
                <a:gd name="T3" fmla="*/ 14 h 14"/>
                <a:gd name="T4" fmla="*/ 0 w 37"/>
                <a:gd name="T5" fmla="*/ 7 h 14"/>
                <a:gd name="T6" fmla="*/ 7 w 37"/>
                <a:gd name="T7" fmla="*/ 0 h 14"/>
                <a:gd name="T8" fmla="*/ 30 w 37"/>
                <a:gd name="T9" fmla="*/ 0 h 14"/>
                <a:gd name="T10" fmla="*/ 37 w 37"/>
                <a:gd name="T11" fmla="*/ 7 h 14"/>
                <a:gd name="T12" fmla="*/ 30 w 3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3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7" y="3"/>
                    <a:pt x="37" y="7"/>
                  </a:cubicBezTo>
                  <a:cubicBezTo>
                    <a:pt x="37" y="11"/>
                    <a:pt x="34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55">
              <a:extLst>
                <a:ext uri="{FF2B5EF4-FFF2-40B4-BE49-F238E27FC236}">
                  <a16:creationId xmlns:a16="http://schemas.microsoft.com/office/drawing/2014/main" id="{3B64488E-1E18-45C0-A87F-34928CAE9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196" y="5830347"/>
              <a:ext cx="76495" cy="56539"/>
            </a:xfrm>
            <a:custGeom>
              <a:avLst/>
              <a:gdLst>
                <a:gd name="T0" fmla="*/ 8 w 37"/>
                <a:gd name="T1" fmla="*/ 27 h 27"/>
                <a:gd name="T2" fmla="*/ 2 w 37"/>
                <a:gd name="T3" fmla="*/ 24 h 27"/>
                <a:gd name="T4" fmla="*/ 5 w 37"/>
                <a:gd name="T5" fmla="*/ 14 h 27"/>
                <a:gd name="T6" fmla="*/ 25 w 37"/>
                <a:gd name="T7" fmla="*/ 2 h 27"/>
                <a:gd name="T8" fmla="*/ 35 w 37"/>
                <a:gd name="T9" fmla="*/ 5 h 27"/>
                <a:gd name="T10" fmla="*/ 32 w 37"/>
                <a:gd name="T11" fmla="*/ 15 h 27"/>
                <a:gd name="T12" fmla="*/ 12 w 37"/>
                <a:gd name="T13" fmla="*/ 26 h 27"/>
                <a:gd name="T14" fmla="*/ 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8" y="27"/>
                  </a:moveTo>
                  <a:cubicBezTo>
                    <a:pt x="6" y="27"/>
                    <a:pt x="3" y="26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37" y="8"/>
                    <a:pt x="35" y="13"/>
                    <a:pt x="3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9" y="27"/>
                    <a:pt x="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56">
              <a:extLst>
                <a:ext uri="{FF2B5EF4-FFF2-40B4-BE49-F238E27FC236}">
                  <a16:creationId xmlns:a16="http://schemas.microsoft.com/office/drawing/2014/main" id="{41E710D6-E306-4102-BDD4-726934861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353" y="5738887"/>
              <a:ext cx="59865" cy="73169"/>
            </a:xfrm>
            <a:custGeom>
              <a:avLst/>
              <a:gdLst>
                <a:gd name="T0" fmla="*/ 8 w 28"/>
                <a:gd name="T1" fmla="*/ 35 h 35"/>
                <a:gd name="T2" fmla="*/ 4 w 28"/>
                <a:gd name="T3" fmla="*/ 34 h 35"/>
                <a:gd name="T4" fmla="*/ 2 w 28"/>
                <a:gd name="T5" fmla="*/ 24 h 35"/>
                <a:gd name="T6" fmla="*/ 13 w 28"/>
                <a:gd name="T7" fmla="*/ 4 h 35"/>
                <a:gd name="T8" fmla="*/ 23 w 28"/>
                <a:gd name="T9" fmla="*/ 2 h 35"/>
                <a:gd name="T10" fmla="*/ 26 w 28"/>
                <a:gd name="T11" fmla="*/ 11 h 35"/>
                <a:gd name="T12" fmla="*/ 14 w 28"/>
                <a:gd name="T13" fmla="*/ 32 h 35"/>
                <a:gd name="T14" fmla="*/ 8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8" y="35"/>
                  </a:moveTo>
                  <a:cubicBezTo>
                    <a:pt x="7" y="35"/>
                    <a:pt x="5" y="35"/>
                    <a:pt x="4" y="34"/>
                  </a:cubicBezTo>
                  <a:cubicBezTo>
                    <a:pt x="1" y="32"/>
                    <a:pt x="0" y="28"/>
                    <a:pt x="2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8" y="8"/>
                    <a:pt x="26" y="1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0" y="35"/>
                    <a:pt x="8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57">
              <a:extLst>
                <a:ext uri="{FF2B5EF4-FFF2-40B4-BE49-F238E27FC236}">
                  <a16:creationId xmlns:a16="http://schemas.microsoft.com/office/drawing/2014/main" id="{26EB67F4-C2F5-453A-B8F0-18A65704A4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46870" y="5828685"/>
              <a:ext cx="281035" cy="337574"/>
            </a:xfrm>
            <a:custGeom>
              <a:avLst/>
              <a:gdLst>
                <a:gd name="T0" fmla="*/ 67 w 134"/>
                <a:gd name="T1" fmla="*/ 0 h 162"/>
                <a:gd name="T2" fmla="*/ 0 w 134"/>
                <a:gd name="T3" fmla="*/ 73 h 162"/>
                <a:gd name="T4" fmla="*/ 31 w 134"/>
                <a:gd name="T5" fmla="*/ 162 h 162"/>
                <a:gd name="T6" fmla="*/ 71 w 134"/>
                <a:gd name="T7" fmla="*/ 162 h 162"/>
                <a:gd name="T8" fmla="*/ 107 w 134"/>
                <a:gd name="T9" fmla="*/ 132 h 162"/>
                <a:gd name="T10" fmla="*/ 134 w 134"/>
                <a:gd name="T11" fmla="*/ 67 h 162"/>
                <a:gd name="T12" fmla="*/ 59 w 134"/>
                <a:gd name="T13" fmla="*/ 118 h 162"/>
                <a:gd name="T14" fmla="*/ 45 w 134"/>
                <a:gd name="T15" fmla="*/ 91 h 162"/>
                <a:gd name="T16" fmla="*/ 54 w 134"/>
                <a:gd name="T17" fmla="*/ 87 h 162"/>
                <a:gd name="T18" fmla="*/ 73 w 134"/>
                <a:gd name="T19" fmla="*/ 87 h 162"/>
                <a:gd name="T20" fmla="*/ 80 w 134"/>
                <a:gd name="T21" fmla="*/ 92 h 162"/>
                <a:gd name="T22" fmla="*/ 84 w 134"/>
                <a:gd name="T23" fmla="*/ 91 h 162"/>
                <a:gd name="T24" fmla="*/ 71 w 134"/>
                <a:gd name="T25" fmla="*/ 118 h 162"/>
                <a:gd name="T26" fmla="*/ 59 w 134"/>
                <a:gd name="T27" fmla="*/ 150 h 162"/>
                <a:gd name="T28" fmla="*/ 55 w 134"/>
                <a:gd name="T29" fmla="*/ 72 h 162"/>
                <a:gd name="T30" fmla="*/ 57 w 134"/>
                <a:gd name="T31" fmla="*/ 74 h 162"/>
                <a:gd name="T32" fmla="*/ 55 w 134"/>
                <a:gd name="T33" fmla="*/ 72 h 162"/>
                <a:gd name="T34" fmla="*/ 75 w 134"/>
                <a:gd name="T35" fmla="*/ 70 h 162"/>
                <a:gd name="T36" fmla="*/ 76 w 134"/>
                <a:gd name="T37" fmla="*/ 70 h 162"/>
                <a:gd name="T38" fmla="*/ 74 w 134"/>
                <a:gd name="T39" fmla="*/ 71 h 162"/>
                <a:gd name="T40" fmla="*/ 121 w 134"/>
                <a:gd name="T41" fmla="*/ 77 h 162"/>
                <a:gd name="T42" fmla="*/ 98 w 134"/>
                <a:gd name="T43" fmla="*/ 125 h 162"/>
                <a:gd name="T44" fmla="*/ 79 w 134"/>
                <a:gd name="T45" fmla="*/ 150 h 162"/>
                <a:gd name="T46" fmla="*/ 94 w 134"/>
                <a:gd name="T47" fmla="*/ 90 h 162"/>
                <a:gd name="T48" fmla="*/ 87 w 134"/>
                <a:gd name="T49" fmla="*/ 86 h 162"/>
                <a:gd name="T50" fmla="*/ 77 w 134"/>
                <a:gd name="T51" fmla="*/ 85 h 162"/>
                <a:gd name="T52" fmla="*/ 75 w 134"/>
                <a:gd name="T53" fmla="*/ 83 h 162"/>
                <a:gd name="T54" fmla="*/ 75 w 134"/>
                <a:gd name="T55" fmla="*/ 66 h 162"/>
                <a:gd name="T56" fmla="*/ 71 w 134"/>
                <a:gd name="T57" fmla="*/ 82 h 162"/>
                <a:gd name="T58" fmla="*/ 57 w 134"/>
                <a:gd name="T59" fmla="*/ 84 h 162"/>
                <a:gd name="T60" fmla="*/ 57 w 134"/>
                <a:gd name="T61" fmla="*/ 68 h 162"/>
                <a:gd name="T62" fmla="*/ 51 w 134"/>
                <a:gd name="T63" fmla="*/ 81 h 162"/>
                <a:gd name="T64" fmla="*/ 47 w 134"/>
                <a:gd name="T65" fmla="*/ 87 h 162"/>
                <a:gd name="T66" fmla="*/ 43 w 134"/>
                <a:gd name="T67" fmla="*/ 86 h 162"/>
                <a:gd name="T68" fmla="*/ 37 w 134"/>
                <a:gd name="T69" fmla="*/ 84 h 162"/>
                <a:gd name="T70" fmla="*/ 37 w 134"/>
                <a:gd name="T71" fmla="*/ 84 h 162"/>
                <a:gd name="T72" fmla="*/ 37 w 134"/>
                <a:gd name="T73" fmla="*/ 84 h 162"/>
                <a:gd name="T74" fmla="*/ 51 w 134"/>
                <a:gd name="T75" fmla="*/ 119 h 162"/>
                <a:gd name="T76" fmla="*/ 43 w 134"/>
                <a:gd name="T77" fmla="*/ 150 h 162"/>
                <a:gd name="T78" fmla="*/ 12 w 134"/>
                <a:gd name="T79" fmla="*/ 77 h 162"/>
                <a:gd name="T80" fmla="*/ 11 w 134"/>
                <a:gd name="T81" fmla="*/ 69 h 162"/>
                <a:gd name="T82" fmla="*/ 67 w 134"/>
                <a:gd name="T83" fmla="*/ 11 h 162"/>
                <a:gd name="T84" fmla="*/ 122 w 134"/>
                <a:gd name="T85" fmla="*/ 6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62">
                  <a:moveTo>
                    <a:pt x="134" y="67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4"/>
                    <a:pt x="1" y="100"/>
                    <a:pt x="26" y="132"/>
                  </a:cubicBezTo>
                  <a:cubicBezTo>
                    <a:pt x="34" y="142"/>
                    <a:pt x="31" y="162"/>
                    <a:pt x="31" y="162"/>
                  </a:cubicBezTo>
                  <a:cubicBezTo>
                    <a:pt x="41" y="162"/>
                    <a:pt x="51" y="162"/>
                    <a:pt x="62" y="162"/>
                  </a:cubicBezTo>
                  <a:cubicBezTo>
                    <a:pt x="65" y="162"/>
                    <a:pt x="68" y="162"/>
                    <a:pt x="71" y="162"/>
                  </a:cubicBezTo>
                  <a:cubicBezTo>
                    <a:pt x="82" y="162"/>
                    <a:pt x="92" y="162"/>
                    <a:pt x="102" y="162"/>
                  </a:cubicBezTo>
                  <a:cubicBezTo>
                    <a:pt x="102" y="162"/>
                    <a:pt x="99" y="142"/>
                    <a:pt x="107" y="132"/>
                  </a:cubicBezTo>
                  <a:cubicBezTo>
                    <a:pt x="132" y="100"/>
                    <a:pt x="134" y="74"/>
                    <a:pt x="133" y="73"/>
                  </a:cubicBezTo>
                  <a:cubicBezTo>
                    <a:pt x="133" y="71"/>
                    <a:pt x="134" y="69"/>
                    <a:pt x="134" y="67"/>
                  </a:cubicBezTo>
                  <a:close/>
                  <a:moveTo>
                    <a:pt x="59" y="150"/>
                  </a:moveTo>
                  <a:cubicBezTo>
                    <a:pt x="59" y="118"/>
                    <a:pt x="59" y="118"/>
                    <a:pt x="59" y="118"/>
                  </a:cubicBezTo>
                  <a:cubicBezTo>
                    <a:pt x="59" y="117"/>
                    <a:pt x="59" y="117"/>
                    <a:pt x="58" y="11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0"/>
                  </a:cubicBezTo>
                  <a:cubicBezTo>
                    <a:pt x="50" y="90"/>
                    <a:pt x="52" y="88"/>
                    <a:pt x="54" y="87"/>
                  </a:cubicBezTo>
                  <a:cubicBezTo>
                    <a:pt x="56" y="89"/>
                    <a:pt x="59" y="91"/>
                    <a:pt x="61" y="91"/>
                  </a:cubicBezTo>
                  <a:cubicBezTo>
                    <a:pt x="65" y="92"/>
                    <a:pt x="69" y="90"/>
                    <a:pt x="73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5" y="91"/>
                    <a:pt x="78" y="92"/>
                    <a:pt x="80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3" y="92"/>
                    <a:pt x="84" y="9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1" y="117"/>
                    <a:pt x="71" y="118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59" y="150"/>
                  </a:lnTo>
                  <a:close/>
                  <a:moveTo>
                    <a:pt x="55" y="72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6" y="72"/>
                  </a:cubicBezTo>
                  <a:cubicBezTo>
                    <a:pt x="57" y="72"/>
                    <a:pt x="57" y="72"/>
                    <a:pt x="57" y="74"/>
                  </a:cubicBezTo>
                  <a:cubicBezTo>
                    <a:pt x="57" y="75"/>
                    <a:pt x="56" y="77"/>
                    <a:pt x="55" y="80"/>
                  </a:cubicBezTo>
                  <a:cubicBezTo>
                    <a:pt x="54" y="76"/>
                    <a:pt x="54" y="73"/>
                    <a:pt x="55" y="72"/>
                  </a:cubicBezTo>
                  <a:close/>
                  <a:moveTo>
                    <a:pt x="74" y="71"/>
                  </a:moveTo>
                  <a:cubicBezTo>
                    <a:pt x="74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4"/>
                    <a:pt x="74" y="78"/>
                  </a:cubicBezTo>
                  <a:cubicBezTo>
                    <a:pt x="73" y="75"/>
                    <a:pt x="73" y="72"/>
                    <a:pt x="74" y="71"/>
                  </a:cubicBezTo>
                  <a:close/>
                  <a:moveTo>
                    <a:pt x="122" y="69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0" y="84"/>
                    <a:pt x="115" y="103"/>
                    <a:pt x="98" y="125"/>
                  </a:cubicBezTo>
                  <a:cubicBezTo>
                    <a:pt x="92" y="132"/>
                    <a:pt x="90" y="142"/>
                    <a:pt x="90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88"/>
                    <a:pt x="94" y="85"/>
                    <a:pt x="92" y="84"/>
                  </a:cubicBezTo>
                  <a:cubicBezTo>
                    <a:pt x="90" y="83"/>
                    <a:pt x="88" y="84"/>
                    <a:pt x="87" y="86"/>
                  </a:cubicBezTo>
                  <a:cubicBezTo>
                    <a:pt x="85" y="87"/>
                    <a:pt x="83" y="88"/>
                    <a:pt x="81" y="88"/>
                  </a:cubicBezTo>
                  <a:cubicBezTo>
                    <a:pt x="79" y="88"/>
                    <a:pt x="78" y="87"/>
                    <a:pt x="77" y="85"/>
                  </a:cubicBezTo>
                  <a:cubicBezTo>
                    <a:pt x="76" y="85"/>
                    <a:pt x="76" y="84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9" y="78"/>
                    <a:pt x="81" y="72"/>
                    <a:pt x="79" y="68"/>
                  </a:cubicBezTo>
                  <a:cubicBezTo>
                    <a:pt x="79" y="66"/>
                    <a:pt x="77" y="65"/>
                    <a:pt x="75" y="66"/>
                  </a:cubicBezTo>
                  <a:cubicBezTo>
                    <a:pt x="73" y="66"/>
                    <a:pt x="71" y="67"/>
                    <a:pt x="70" y="69"/>
                  </a:cubicBezTo>
                  <a:cubicBezTo>
                    <a:pt x="69" y="72"/>
                    <a:pt x="69" y="78"/>
                    <a:pt x="71" y="82"/>
                  </a:cubicBezTo>
                  <a:cubicBezTo>
                    <a:pt x="68" y="85"/>
                    <a:pt x="65" y="88"/>
                    <a:pt x="62" y="87"/>
                  </a:cubicBezTo>
                  <a:cubicBezTo>
                    <a:pt x="60" y="87"/>
                    <a:pt x="58" y="86"/>
                    <a:pt x="57" y="84"/>
                  </a:cubicBezTo>
                  <a:cubicBezTo>
                    <a:pt x="60" y="80"/>
                    <a:pt x="61" y="77"/>
                    <a:pt x="61" y="73"/>
                  </a:cubicBezTo>
                  <a:cubicBezTo>
                    <a:pt x="61" y="71"/>
                    <a:pt x="60" y="68"/>
                    <a:pt x="57" y="68"/>
                  </a:cubicBezTo>
                  <a:cubicBezTo>
                    <a:pt x="55" y="67"/>
                    <a:pt x="53" y="68"/>
                    <a:pt x="52" y="69"/>
                  </a:cubicBezTo>
                  <a:cubicBezTo>
                    <a:pt x="49" y="72"/>
                    <a:pt x="50" y="77"/>
                    <a:pt x="51" y="81"/>
                  </a:cubicBezTo>
                  <a:cubicBezTo>
                    <a:pt x="51" y="82"/>
                    <a:pt x="51" y="83"/>
                    <a:pt x="52" y="83"/>
                  </a:cubicBezTo>
                  <a:cubicBezTo>
                    <a:pt x="50" y="85"/>
                    <a:pt x="48" y="86"/>
                    <a:pt x="47" y="87"/>
                  </a:cubicBezTo>
                  <a:cubicBezTo>
                    <a:pt x="45" y="87"/>
                    <a:pt x="44" y="87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4"/>
                    <a:pt x="40" y="83"/>
                    <a:pt x="38" y="84"/>
                  </a:cubicBezTo>
                  <a:cubicBezTo>
                    <a:pt x="38" y="84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5" y="85"/>
                    <a:pt x="35" y="88"/>
                    <a:pt x="36" y="90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42"/>
                    <a:pt x="41" y="132"/>
                    <a:pt x="36" y="125"/>
                  </a:cubicBezTo>
                  <a:cubicBezTo>
                    <a:pt x="18" y="103"/>
                    <a:pt x="13" y="84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7"/>
                    <a:pt x="11" y="67"/>
                  </a:cubicBezTo>
                  <a:cubicBezTo>
                    <a:pt x="11" y="36"/>
                    <a:pt x="36" y="11"/>
                    <a:pt x="67" y="11"/>
                  </a:cubicBezTo>
                  <a:cubicBezTo>
                    <a:pt x="97" y="11"/>
                    <a:pt x="122" y="36"/>
                    <a:pt x="122" y="67"/>
                  </a:cubicBezTo>
                  <a:cubicBezTo>
                    <a:pt x="122" y="67"/>
                    <a:pt x="122" y="68"/>
                    <a:pt x="122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58">
              <a:extLst>
                <a:ext uri="{FF2B5EF4-FFF2-40B4-BE49-F238E27FC236}">
                  <a16:creationId xmlns:a16="http://schemas.microsoft.com/office/drawing/2014/main" id="{2323421D-DDC4-4A19-A7F0-5ED3FC1D2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1724" y="6176235"/>
              <a:ext cx="148001" cy="84810"/>
            </a:xfrm>
            <a:custGeom>
              <a:avLst/>
              <a:gdLst>
                <a:gd name="T0" fmla="*/ 0 w 71"/>
                <a:gd name="T1" fmla="*/ 6 h 40"/>
                <a:gd name="T2" fmla="*/ 3 w 71"/>
                <a:gd name="T3" fmla="*/ 6 h 40"/>
                <a:gd name="T4" fmla="*/ 3 w 71"/>
                <a:gd name="T5" fmla="*/ 11 h 40"/>
                <a:gd name="T6" fmla="*/ 0 w 71"/>
                <a:gd name="T7" fmla="*/ 11 h 40"/>
                <a:gd name="T8" fmla="*/ 0 w 71"/>
                <a:gd name="T9" fmla="*/ 17 h 40"/>
                <a:gd name="T10" fmla="*/ 3 w 71"/>
                <a:gd name="T11" fmla="*/ 17 h 40"/>
                <a:gd name="T12" fmla="*/ 3 w 71"/>
                <a:gd name="T13" fmla="*/ 22 h 40"/>
                <a:gd name="T14" fmla="*/ 0 w 71"/>
                <a:gd name="T15" fmla="*/ 22 h 40"/>
                <a:gd name="T16" fmla="*/ 16 w 71"/>
                <a:gd name="T17" fmla="*/ 34 h 40"/>
                <a:gd name="T18" fmla="*/ 24 w 71"/>
                <a:gd name="T19" fmla="*/ 40 h 40"/>
                <a:gd name="T20" fmla="*/ 47 w 71"/>
                <a:gd name="T21" fmla="*/ 40 h 40"/>
                <a:gd name="T22" fmla="*/ 56 w 71"/>
                <a:gd name="T23" fmla="*/ 34 h 40"/>
                <a:gd name="T24" fmla="*/ 71 w 71"/>
                <a:gd name="T25" fmla="*/ 22 h 40"/>
                <a:gd name="T26" fmla="*/ 68 w 71"/>
                <a:gd name="T27" fmla="*/ 22 h 40"/>
                <a:gd name="T28" fmla="*/ 68 w 71"/>
                <a:gd name="T29" fmla="*/ 17 h 40"/>
                <a:gd name="T30" fmla="*/ 71 w 71"/>
                <a:gd name="T31" fmla="*/ 17 h 40"/>
                <a:gd name="T32" fmla="*/ 71 w 71"/>
                <a:gd name="T33" fmla="*/ 11 h 40"/>
                <a:gd name="T34" fmla="*/ 68 w 71"/>
                <a:gd name="T35" fmla="*/ 11 h 40"/>
                <a:gd name="T36" fmla="*/ 68 w 71"/>
                <a:gd name="T37" fmla="*/ 6 h 40"/>
                <a:gd name="T38" fmla="*/ 71 w 71"/>
                <a:gd name="T39" fmla="*/ 6 h 40"/>
                <a:gd name="T40" fmla="*/ 71 w 71"/>
                <a:gd name="T41" fmla="*/ 0 h 40"/>
                <a:gd name="T42" fmla="*/ 0 w 71"/>
                <a:gd name="T43" fmla="*/ 0 h 40"/>
                <a:gd name="T44" fmla="*/ 0 w 71"/>
                <a:gd name="T4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40">
                  <a:moveTo>
                    <a:pt x="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8"/>
                    <a:pt x="7" y="34"/>
                    <a:pt x="16" y="34"/>
                  </a:cubicBezTo>
                  <a:cubicBezTo>
                    <a:pt x="17" y="38"/>
                    <a:pt x="20" y="40"/>
                    <a:pt x="24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1" y="40"/>
                    <a:pt x="54" y="38"/>
                    <a:pt x="56" y="34"/>
                  </a:cubicBezTo>
                  <a:cubicBezTo>
                    <a:pt x="64" y="34"/>
                    <a:pt x="70" y="28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矩形 68">
            <a:extLst>
              <a:ext uri="{FF2B5EF4-FFF2-40B4-BE49-F238E27FC236}">
                <a16:creationId xmlns:a16="http://schemas.microsoft.com/office/drawing/2014/main" id="{8CC4725F-9C15-43AD-BD4F-C3861FEDB56B}"/>
              </a:ext>
            </a:extLst>
          </p:cNvPr>
          <p:cNvSpPr/>
          <p:nvPr/>
        </p:nvSpPr>
        <p:spPr>
          <a:xfrm>
            <a:off x="788724" y="4465512"/>
            <a:ext cx="274607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pPr algn="ctr"/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 click here to enter you text. 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A1DA0741-8462-470E-A578-8E4340DECFE7}"/>
              </a:ext>
            </a:extLst>
          </p:cNvPr>
          <p:cNvSpPr/>
          <p:nvPr/>
        </p:nvSpPr>
        <p:spPr>
          <a:xfrm>
            <a:off x="2737843" y="893681"/>
            <a:ext cx="274607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pPr algn="ctr"/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 click here to enter you text. 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D3E3EA86-F34B-44B3-8EF9-D8084FC775D7}"/>
              </a:ext>
            </a:extLst>
          </p:cNvPr>
          <p:cNvSpPr/>
          <p:nvPr/>
        </p:nvSpPr>
        <p:spPr>
          <a:xfrm>
            <a:off x="4685641" y="4465512"/>
            <a:ext cx="27460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pPr algn="ctr"/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 click here to enter you text. 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7DE0353-C3E8-46E7-A8DE-C59D26D23278}"/>
              </a:ext>
            </a:extLst>
          </p:cNvPr>
          <p:cNvSpPr/>
          <p:nvPr/>
        </p:nvSpPr>
        <p:spPr>
          <a:xfrm>
            <a:off x="6731567" y="901900"/>
            <a:ext cx="274607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pPr algn="ctr"/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 click here to enter you text. 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A3C60701-1B2C-467B-85A8-FA8D4741B62D}"/>
              </a:ext>
            </a:extLst>
          </p:cNvPr>
          <p:cNvSpPr/>
          <p:nvPr/>
        </p:nvSpPr>
        <p:spPr>
          <a:xfrm>
            <a:off x="8825858" y="4459557"/>
            <a:ext cx="27460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pPr algn="ctr"/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 click here to enter you text. 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76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9" grpId="0">
        <p:bldAsOne/>
      </p:bldGraphic>
      <p:bldGraphic spid="40" grpId="0">
        <p:bldAsOne/>
      </p:bldGraphic>
      <p:bldGraphic spid="41" grpId="0">
        <p:bldAsOne/>
      </p:bldGraphic>
      <p:bldGraphic spid="42" grpId="0">
        <p:bldAsOne/>
      </p:bldGraphic>
      <p:bldGraphic spid="43" grpId="0">
        <p:bldAsOne/>
      </p:bldGraphic>
      <p:bldP spid="44" grpId="0" animBg="1"/>
      <p:bldP spid="45" grpId="0" animBg="1"/>
      <p:bldP spid="46" grpId="0" animBg="1"/>
      <p:bldP spid="47" grpId="0" animBg="1"/>
      <p:bldP spid="48" grpId="0" animBg="1"/>
      <p:bldP spid="52" grpId="0" animBg="1"/>
      <p:bldP spid="53" grpId="0" animBg="1"/>
      <p:bldP spid="69" grpId="0"/>
      <p:bldP spid="70" grpId="0"/>
      <p:bldP spid="71" grpId="0"/>
      <p:bldP spid="72" grpId="0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75E8347-DAFA-4CC6-99C9-45F2985FC9D0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06DF920-8ECB-47A1-B45B-B9B210646AF8}"/>
              </a:ext>
            </a:extLst>
          </p:cNvPr>
          <p:cNvGrpSpPr/>
          <p:nvPr/>
        </p:nvGrpSpPr>
        <p:grpSpPr>
          <a:xfrm>
            <a:off x="7632301" y="1713280"/>
            <a:ext cx="3919624" cy="3925590"/>
            <a:chOff x="3961449" y="2044585"/>
            <a:chExt cx="3919624" cy="392559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0A3BC27-41DE-4D80-93CD-F6C95C9E9AED}"/>
                </a:ext>
              </a:extLst>
            </p:cNvPr>
            <p:cNvGrpSpPr/>
            <p:nvPr/>
          </p:nvGrpSpPr>
          <p:grpSpPr>
            <a:xfrm>
              <a:off x="3961449" y="2044585"/>
              <a:ext cx="3919624" cy="3925590"/>
              <a:chOff x="4010025" y="2030413"/>
              <a:chExt cx="4171950" cy="417830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AD2DF87C-FBB5-4E36-86E9-893A2F78DA51}"/>
                  </a:ext>
                </a:extLst>
              </p:cNvPr>
              <p:cNvSpPr/>
              <p:nvPr/>
            </p:nvSpPr>
            <p:spPr>
              <a:xfrm>
                <a:off x="4010025" y="2030413"/>
                <a:ext cx="4171950" cy="4171950"/>
              </a:xfrm>
              <a:prstGeom prst="ellipse">
                <a:avLst/>
              </a:prstGeom>
              <a:solidFill>
                <a:srgbClr val="AFCABD">
                  <a:alpha val="1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任意多边形 103">
                <a:extLst>
                  <a:ext uri="{FF2B5EF4-FFF2-40B4-BE49-F238E27FC236}">
                    <a16:creationId xmlns:a16="http://schemas.microsoft.com/office/drawing/2014/main" id="{0AE5E948-0D5F-4760-94BF-AB4B580DF766}"/>
                  </a:ext>
                </a:extLst>
              </p:cNvPr>
              <p:cNvSpPr/>
              <p:nvPr/>
            </p:nvSpPr>
            <p:spPr>
              <a:xfrm>
                <a:off x="4340225" y="3284539"/>
                <a:ext cx="3511550" cy="2917825"/>
              </a:xfrm>
              <a:custGeom>
                <a:avLst/>
                <a:gdLst>
                  <a:gd name="connsiteX0" fmla="*/ 2049408 w 4098816"/>
                  <a:gd name="connsiteY0" fmla="*/ 0 h 3407333"/>
                  <a:gd name="connsiteX1" fmla="*/ 4093003 w 4098816"/>
                  <a:gd name="connsiteY1" fmla="*/ 1665578 h 3407333"/>
                  <a:gd name="connsiteX2" fmla="*/ 4098816 w 4098816"/>
                  <a:gd name="connsiteY2" fmla="*/ 1703667 h 3407333"/>
                  <a:gd name="connsiteX3" fmla="*/ 4093003 w 4098816"/>
                  <a:gd name="connsiteY3" fmla="*/ 1741755 h 3407333"/>
                  <a:gd name="connsiteX4" fmla="*/ 2049408 w 4098816"/>
                  <a:gd name="connsiteY4" fmla="*/ 3407333 h 3407333"/>
                  <a:gd name="connsiteX5" fmla="*/ 5813 w 4098816"/>
                  <a:gd name="connsiteY5" fmla="*/ 1741755 h 3407333"/>
                  <a:gd name="connsiteX6" fmla="*/ 0 w 4098816"/>
                  <a:gd name="connsiteY6" fmla="*/ 1703667 h 3407333"/>
                  <a:gd name="connsiteX7" fmla="*/ 5813 w 4098816"/>
                  <a:gd name="connsiteY7" fmla="*/ 1665578 h 3407333"/>
                  <a:gd name="connsiteX8" fmla="*/ 2049408 w 4098816"/>
                  <a:gd name="connsiteY8" fmla="*/ 0 h 340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98816" h="3407333">
                    <a:moveTo>
                      <a:pt x="2049408" y="0"/>
                    </a:moveTo>
                    <a:cubicBezTo>
                      <a:pt x="3057453" y="0"/>
                      <a:pt x="3898494" y="715035"/>
                      <a:pt x="4093003" y="1665578"/>
                    </a:cubicBezTo>
                    <a:lnTo>
                      <a:pt x="4098816" y="1703667"/>
                    </a:lnTo>
                    <a:lnTo>
                      <a:pt x="4093003" y="1741755"/>
                    </a:lnTo>
                    <a:cubicBezTo>
                      <a:pt x="3898494" y="2692298"/>
                      <a:pt x="3057453" y="3407333"/>
                      <a:pt x="2049408" y="3407333"/>
                    </a:cubicBezTo>
                    <a:cubicBezTo>
                      <a:pt x="1041363" y="3407333"/>
                      <a:pt x="200322" y="2692298"/>
                      <a:pt x="5813" y="1741755"/>
                    </a:cubicBezTo>
                    <a:lnTo>
                      <a:pt x="0" y="1703667"/>
                    </a:lnTo>
                    <a:lnTo>
                      <a:pt x="5813" y="1665578"/>
                    </a:lnTo>
                    <a:cubicBezTo>
                      <a:pt x="200322" y="715035"/>
                      <a:pt x="1041363" y="0"/>
                      <a:pt x="2049408" y="0"/>
                    </a:cubicBezTo>
                    <a:close/>
                  </a:path>
                </a:pathLst>
              </a:custGeom>
              <a:solidFill>
                <a:schemeClr val="tx1">
                  <a:alpha val="1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任意多边形 106">
                <a:extLst>
                  <a:ext uri="{FF2B5EF4-FFF2-40B4-BE49-F238E27FC236}">
                    <a16:creationId xmlns:a16="http://schemas.microsoft.com/office/drawing/2014/main" id="{E0284937-E0CF-4618-84E4-3F05D610B7B5}"/>
                  </a:ext>
                </a:extLst>
              </p:cNvPr>
              <p:cNvSpPr/>
              <p:nvPr/>
            </p:nvSpPr>
            <p:spPr>
              <a:xfrm>
                <a:off x="4837113" y="4116388"/>
                <a:ext cx="2517775" cy="2092325"/>
              </a:xfrm>
              <a:custGeom>
                <a:avLst/>
                <a:gdLst>
                  <a:gd name="connsiteX0" fmla="*/ 2049408 w 4098816"/>
                  <a:gd name="connsiteY0" fmla="*/ 0 h 3407333"/>
                  <a:gd name="connsiteX1" fmla="*/ 4093003 w 4098816"/>
                  <a:gd name="connsiteY1" fmla="*/ 1665578 h 3407333"/>
                  <a:gd name="connsiteX2" fmla="*/ 4098816 w 4098816"/>
                  <a:gd name="connsiteY2" fmla="*/ 1703667 h 3407333"/>
                  <a:gd name="connsiteX3" fmla="*/ 4093003 w 4098816"/>
                  <a:gd name="connsiteY3" fmla="*/ 1741755 h 3407333"/>
                  <a:gd name="connsiteX4" fmla="*/ 2049408 w 4098816"/>
                  <a:gd name="connsiteY4" fmla="*/ 3407333 h 3407333"/>
                  <a:gd name="connsiteX5" fmla="*/ 5813 w 4098816"/>
                  <a:gd name="connsiteY5" fmla="*/ 1741755 h 3407333"/>
                  <a:gd name="connsiteX6" fmla="*/ 0 w 4098816"/>
                  <a:gd name="connsiteY6" fmla="*/ 1703667 h 3407333"/>
                  <a:gd name="connsiteX7" fmla="*/ 5813 w 4098816"/>
                  <a:gd name="connsiteY7" fmla="*/ 1665578 h 3407333"/>
                  <a:gd name="connsiteX8" fmla="*/ 2049408 w 4098816"/>
                  <a:gd name="connsiteY8" fmla="*/ 0 h 340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98816" h="3407333">
                    <a:moveTo>
                      <a:pt x="2049408" y="0"/>
                    </a:moveTo>
                    <a:cubicBezTo>
                      <a:pt x="3057453" y="0"/>
                      <a:pt x="3898494" y="715035"/>
                      <a:pt x="4093003" y="1665578"/>
                    </a:cubicBezTo>
                    <a:lnTo>
                      <a:pt x="4098816" y="1703667"/>
                    </a:lnTo>
                    <a:lnTo>
                      <a:pt x="4093003" y="1741755"/>
                    </a:lnTo>
                    <a:cubicBezTo>
                      <a:pt x="3898494" y="2692298"/>
                      <a:pt x="3057453" y="3407333"/>
                      <a:pt x="2049408" y="3407333"/>
                    </a:cubicBezTo>
                    <a:cubicBezTo>
                      <a:pt x="1041363" y="3407333"/>
                      <a:pt x="200322" y="2692298"/>
                      <a:pt x="5813" y="1741755"/>
                    </a:cubicBezTo>
                    <a:lnTo>
                      <a:pt x="0" y="1703667"/>
                    </a:lnTo>
                    <a:lnTo>
                      <a:pt x="5813" y="1665578"/>
                    </a:lnTo>
                    <a:cubicBezTo>
                      <a:pt x="200322" y="715035"/>
                      <a:pt x="1041363" y="0"/>
                      <a:pt x="2049408" y="0"/>
                    </a:cubicBezTo>
                    <a:close/>
                  </a:path>
                </a:pathLst>
              </a:custGeom>
              <a:solidFill>
                <a:schemeClr val="tx1">
                  <a:alpha val="1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任意多边形 107">
                <a:extLst>
                  <a:ext uri="{FF2B5EF4-FFF2-40B4-BE49-F238E27FC236}">
                    <a16:creationId xmlns:a16="http://schemas.microsoft.com/office/drawing/2014/main" id="{BBDAB89D-975F-4300-B37D-364BC8693137}"/>
                  </a:ext>
                </a:extLst>
              </p:cNvPr>
              <p:cNvSpPr/>
              <p:nvPr/>
            </p:nvSpPr>
            <p:spPr>
              <a:xfrm>
                <a:off x="5229225" y="4764088"/>
                <a:ext cx="1733550" cy="1441450"/>
              </a:xfrm>
              <a:custGeom>
                <a:avLst/>
                <a:gdLst>
                  <a:gd name="connsiteX0" fmla="*/ 2049408 w 4098816"/>
                  <a:gd name="connsiteY0" fmla="*/ 0 h 3407333"/>
                  <a:gd name="connsiteX1" fmla="*/ 4093003 w 4098816"/>
                  <a:gd name="connsiteY1" fmla="*/ 1665578 h 3407333"/>
                  <a:gd name="connsiteX2" fmla="*/ 4098816 w 4098816"/>
                  <a:gd name="connsiteY2" fmla="*/ 1703667 h 3407333"/>
                  <a:gd name="connsiteX3" fmla="*/ 4093003 w 4098816"/>
                  <a:gd name="connsiteY3" fmla="*/ 1741755 h 3407333"/>
                  <a:gd name="connsiteX4" fmla="*/ 2049408 w 4098816"/>
                  <a:gd name="connsiteY4" fmla="*/ 3407333 h 3407333"/>
                  <a:gd name="connsiteX5" fmla="*/ 5813 w 4098816"/>
                  <a:gd name="connsiteY5" fmla="*/ 1741755 h 3407333"/>
                  <a:gd name="connsiteX6" fmla="*/ 0 w 4098816"/>
                  <a:gd name="connsiteY6" fmla="*/ 1703667 h 3407333"/>
                  <a:gd name="connsiteX7" fmla="*/ 5813 w 4098816"/>
                  <a:gd name="connsiteY7" fmla="*/ 1665578 h 3407333"/>
                  <a:gd name="connsiteX8" fmla="*/ 2049408 w 4098816"/>
                  <a:gd name="connsiteY8" fmla="*/ 0 h 340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98816" h="3407333">
                    <a:moveTo>
                      <a:pt x="2049408" y="0"/>
                    </a:moveTo>
                    <a:cubicBezTo>
                      <a:pt x="3057453" y="0"/>
                      <a:pt x="3898494" y="715035"/>
                      <a:pt x="4093003" y="1665578"/>
                    </a:cubicBezTo>
                    <a:lnTo>
                      <a:pt x="4098816" y="1703667"/>
                    </a:lnTo>
                    <a:lnTo>
                      <a:pt x="4093003" y="1741755"/>
                    </a:lnTo>
                    <a:cubicBezTo>
                      <a:pt x="3898494" y="2692298"/>
                      <a:pt x="3057453" y="3407333"/>
                      <a:pt x="2049408" y="3407333"/>
                    </a:cubicBezTo>
                    <a:cubicBezTo>
                      <a:pt x="1041363" y="3407333"/>
                      <a:pt x="200322" y="2692298"/>
                      <a:pt x="5813" y="1741755"/>
                    </a:cubicBezTo>
                    <a:lnTo>
                      <a:pt x="0" y="1703667"/>
                    </a:lnTo>
                    <a:lnTo>
                      <a:pt x="5813" y="1665578"/>
                    </a:lnTo>
                    <a:cubicBezTo>
                      <a:pt x="200322" y="715035"/>
                      <a:pt x="1041363" y="0"/>
                      <a:pt x="2049408" y="0"/>
                    </a:cubicBezTo>
                    <a:close/>
                  </a:path>
                </a:pathLst>
              </a:custGeom>
              <a:solidFill>
                <a:schemeClr val="tx1">
                  <a:alpha val="1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641EC3A-90BF-4B1F-839D-CCC14D8BF4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48300" y="2425700"/>
                <a:ext cx="1339850" cy="425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09">
                <a:extLst>
                  <a:ext uri="{FF2B5EF4-FFF2-40B4-BE49-F238E27FC236}">
                    <a16:creationId xmlns:a16="http://schemas.microsoft.com/office/drawing/2014/main" id="{A28252E9-7F3C-409B-AE04-10298FF319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48300" y="4257675"/>
                <a:ext cx="1339850" cy="425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35%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110">
                <a:extLst>
                  <a:ext uri="{FF2B5EF4-FFF2-40B4-BE49-F238E27FC236}">
                    <a16:creationId xmlns:a16="http://schemas.microsoft.com/office/drawing/2014/main" id="{966AFED7-5472-418B-BAF5-0C0D156AE0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48300" y="5173663"/>
                <a:ext cx="1339850" cy="425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20%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文本框 108">
              <a:extLst>
                <a:ext uri="{FF2B5EF4-FFF2-40B4-BE49-F238E27FC236}">
                  <a16:creationId xmlns:a16="http://schemas.microsoft.com/office/drawing/2014/main" id="{94B944BE-3C28-4415-836D-8DF855710B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55242" y="3210291"/>
              <a:ext cx="125881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65%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17074E75-8A04-41ED-85FC-9B5D127E3294}"/>
              </a:ext>
            </a:extLst>
          </p:cNvPr>
          <p:cNvSpPr/>
          <p:nvPr/>
        </p:nvSpPr>
        <p:spPr>
          <a:xfrm>
            <a:off x="1468418" y="1438329"/>
            <a:ext cx="51070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6B06688-1F72-4CC3-A340-80951F92A2EA}"/>
              </a:ext>
            </a:extLst>
          </p:cNvPr>
          <p:cNvSpPr/>
          <p:nvPr/>
        </p:nvSpPr>
        <p:spPr>
          <a:xfrm>
            <a:off x="1468418" y="2432088"/>
            <a:ext cx="503839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E91C85B-8782-413D-BC9E-591A2D7A5BF8}"/>
              </a:ext>
            </a:extLst>
          </p:cNvPr>
          <p:cNvSpPr/>
          <p:nvPr/>
        </p:nvSpPr>
        <p:spPr>
          <a:xfrm>
            <a:off x="1468418" y="3583015"/>
            <a:ext cx="503839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5B9AE5A-2558-4C4D-97FF-0EB72CDF0732}"/>
              </a:ext>
            </a:extLst>
          </p:cNvPr>
          <p:cNvSpPr/>
          <p:nvPr/>
        </p:nvSpPr>
        <p:spPr>
          <a:xfrm>
            <a:off x="1468417" y="4832922"/>
            <a:ext cx="503839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851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67C72B28-FAF5-41ED-93A4-931A470EF44A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C034C30-EA3B-4DC0-AFF8-A1474834C102}"/>
              </a:ext>
            </a:extLst>
          </p:cNvPr>
          <p:cNvSpPr/>
          <p:nvPr/>
        </p:nvSpPr>
        <p:spPr>
          <a:xfrm>
            <a:off x="0" y="2263281"/>
            <a:ext cx="12191999" cy="2590073"/>
          </a:xfrm>
          <a:prstGeom prst="rect">
            <a:avLst/>
          </a:prstGeom>
          <a:solidFill>
            <a:srgbClr val="AFC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3B2CF2-B7FD-4A2E-A32E-112D874B2755}"/>
              </a:ext>
            </a:extLst>
          </p:cNvPr>
          <p:cNvSpPr txBox="1"/>
          <p:nvPr/>
        </p:nvSpPr>
        <p:spPr>
          <a:xfrm>
            <a:off x="4155279" y="2575200"/>
            <a:ext cx="3905141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PART 02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3">
            <a:extLst>
              <a:ext uri="{FF2B5EF4-FFF2-40B4-BE49-F238E27FC236}">
                <a16:creationId xmlns:a16="http://schemas.microsoft.com/office/drawing/2014/main" id="{DD7ED14E-709F-44C8-B481-6C5F66B23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434" y="3397184"/>
            <a:ext cx="4912829" cy="637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 究 方 法 及 过 程</a:t>
            </a:r>
            <a:endParaRPr lang="en-US" altLang="zh-CN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DD44ADF-F920-4EB1-954A-1D0CFD4591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6" t="35554" r="20241" b="28310"/>
          <a:stretch/>
        </p:blipFill>
        <p:spPr>
          <a:xfrm>
            <a:off x="4995913" y="4064146"/>
            <a:ext cx="2223870" cy="119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91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75E8347-DAFA-4CC6-99C9-45F2985FC9D0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1CBD9C-08FE-4CFA-AC8D-ECF2B280C0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6" t="35554" r="20241" b="28310"/>
          <a:stretch/>
        </p:blipFill>
        <p:spPr>
          <a:xfrm>
            <a:off x="3774668" y="1864829"/>
            <a:ext cx="4838264" cy="260736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1572C11-4DF2-4E31-8E04-BF79C33593A4}"/>
              </a:ext>
            </a:extLst>
          </p:cNvPr>
          <p:cNvSpPr/>
          <p:nvPr/>
        </p:nvSpPr>
        <p:spPr>
          <a:xfrm>
            <a:off x="8710731" y="2270412"/>
            <a:ext cx="3103582" cy="179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C966696-52FD-406D-8044-6BFB92B10C39}"/>
              </a:ext>
            </a:extLst>
          </p:cNvPr>
          <p:cNvSpPr/>
          <p:nvPr/>
        </p:nvSpPr>
        <p:spPr>
          <a:xfrm>
            <a:off x="573287" y="2270411"/>
            <a:ext cx="3103582" cy="179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14BA021-BA35-4FC7-ADAE-CE5DDDA8B35C}"/>
              </a:ext>
            </a:extLst>
          </p:cNvPr>
          <p:cNvSpPr/>
          <p:nvPr/>
        </p:nvSpPr>
        <p:spPr>
          <a:xfrm>
            <a:off x="2168278" y="4728344"/>
            <a:ext cx="8094244" cy="114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471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75E8347-DAFA-4CC6-99C9-45F2985FC9D0}"/>
              </a:ext>
            </a:extLst>
          </p:cNvPr>
          <p:cNvSpPr/>
          <p:nvPr/>
        </p:nvSpPr>
        <p:spPr>
          <a:xfrm>
            <a:off x="377687" y="311426"/>
            <a:ext cx="11436626" cy="6228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E344D808-7CB9-4048-926B-436FEC85C1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0577318"/>
              </p:ext>
            </p:extLst>
          </p:nvPr>
        </p:nvGraphicFramePr>
        <p:xfrm>
          <a:off x="6467061" y="1772027"/>
          <a:ext cx="5211969" cy="3855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椭圆 4">
            <a:extLst>
              <a:ext uri="{FF2B5EF4-FFF2-40B4-BE49-F238E27FC236}">
                <a16:creationId xmlns:a16="http://schemas.microsoft.com/office/drawing/2014/main" id="{F8F7159A-39C1-4ED3-9BA6-165CE4C92AEF}"/>
              </a:ext>
            </a:extLst>
          </p:cNvPr>
          <p:cNvSpPr/>
          <p:nvPr/>
        </p:nvSpPr>
        <p:spPr>
          <a:xfrm>
            <a:off x="988612" y="1778000"/>
            <a:ext cx="762000" cy="762000"/>
          </a:xfrm>
          <a:prstGeom prst="ellipse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4A814C2-9309-4162-98D8-51B3A7587881}"/>
              </a:ext>
            </a:extLst>
          </p:cNvPr>
          <p:cNvSpPr/>
          <p:nvPr/>
        </p:nvSpPr>
        <p:spPr>
          <a:xfrm>
            <a:off x="988612" y="2773680"/>
            <a:ext cx="762000" cy="762000"/>
          </a:xfrm>
          <a:prstGeom prst="ellipse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F6772B6-177F-4796-946E-B5DA7FEB8BD5}"/>
              </a:ext>
            </a:extLst>
          </p:cNvPr>
          <p:cNvSpPr/>
          <p:nvPr/>
        </p:nvSpPr>
        <p:spPr>
          <a:xfrm>
            <a:off x="988612" y="3769360"/>
            <a:ext cx="762000" cy="762000"/>
          </a:xfrm>
          <a:prstGeom prst="ellipse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4E93402-B459-424E-AE34-B3583744F619}"/>
              </a:ext>
            </a:extLst>
          </p:cNvPr>
          <p:cNvSpPr/>
          <p:nvPr/>
        </p:nvSpPr>
        <p:spPr>
          <a:xfrm>
            <a:off x="988612" y="4765040"/>
            <a:ext cx="762000" cy="762000"/>
          </a:xfrm>
          <a:prstGeom prst="ellipse">
            <a:avLst/>
          </a:prstGeom>
          <a:solidFill>
            <a:srgbClr val="F7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6F0A8E1-C7B7-41F9-B0FA-32733DE239DA}"/>
              </a:ext>
            </a:extLst>
          </p:cNvPr>
          <p:cNvGrpSpPr/>
          <p:nvPr/>
        </p:nvGrpSpPr>
        <p:grpSpPr>
          <a:xfrm>
            <a:off x="1156043" y="1914148"/>
            <a:ext cx="427138" cy="489705"/>
            <a:chOff x="2033588" y="4343400"/>
            <a:chExt cx="563563" cy="646113"/>
          </a:xfrm>
          <a:solidFill>
            <a:schemeClr val="bg1"/>
          </a:solidFill>
        </p:grpSpPr>
        <p:sp>
          <p:nvSpPr>
            <p:cNvPr id="10" name="Oval 316">
              <a:extLst>
                <a:ext uri="{FF2B5EF4-FFF2-40B4-BE49-F238E27FC236}">
                  <a16:creationId xmlns:a16="http://schemas.microsoft.com/office/drawing/2014/main" id="{5418FD0F-E067-4E26-8606-E252FFA435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6938" y="4343400"/>
              <a:ext cx="101600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Freeform 317">
              <a:extLst>
                <a:ext uri="{FF2B5EF4-FFF2-40B4-BE49-F238E27FC236}">
                  <a16:creationId xmlns:a16="http://schemas.microsoft.com/office/drawing/2014/main" id="{DEAFA7CF-C7C7-4F7D-A22D-7920A034AC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3588" y="4479925"/>
              <a:ext cx="361950" cy="509588"/>
            </a:xfrm>
            <a:custGeom>
              <a:avLst/>
              <a:gdLst>
                <a:gd name="T0" fmla="*/ 206 w 207"/>
                <a:gd name="T1" fmla="*/ 44 h 292"/>
                <a:gd name="T2" fmla="*/ 205 w 207"/>
                <a:gd name="T3" fmla="*/ 44 h 292"/>
                <a:gd name="T4" fmla="*/ 195 w 207"/>
                <a:gd name="T5" fmla="*/ 36 h 292"/>
                <a:gd name="T6" fmla="*/ 154 w 207"/>
                <a:gd name="T7" fmla="*/ 5 h 292"/>
                <a:gd name="T8" fmla="*/ 144 w 207"/>
                <a:gd name="T9" fmla="*/ 2 h 292"/>
                <a:gd name="T10" fmla="*/ 129 w 207"/>
                <a:gd name="T11" fmla="*/ 1 h 292"/>
                <a:gd name="T12" fmla="*/ 127 w 207"/>
                <a:gd name="T13" fmla="*/ 19 h 292"/>
                <a:gd name="T14" fmla="*/ 115 w 207"/>
                <a:gd name="T15" fmla="*/ 72 h 292"/>
                <a:gd name="T16" fmla="*/ 115 w 207"/>
                <a:gd name="T17" fmla="*/ 12 h 292"/>
                <a:gd name="T18" fmla="*/ 99 w 207"/>
                <a:gd name="T19" fmla="*/ 0 h 292"/>
                <a:gd name="T20" fmla="*/ 99 w 207"/>
                <a:gd name="T21" fmla="*/ 15 h 292"/>
                <a:gd name="T22" fmla="*/ 77 w 207"/>
                <a:gd name="T23" fmla="*/ 30 h 292"/>
                <a:gd name="T24" fmla="*/ 69 w 207"/>
                <a:gd name="T25" fmla="*/ 11 h 292"/>
                <a:gd name="T26" fmla="*/ 81 w 207"/>
                <a:gd name="T27" fmla="*/ 0 h 292"/>
                <a:gd name="T28" fmla="*/ 66 w 207"/>
                <a:gd name="T29" fmla="*/ 2 h 292"/>
                <a:gd name="T30" fmla="*/ 5 w 207"/>
                <a:gd name="T31" fmla="*/ 60 h 292"/>
                <a:gd name="T32" fmla="*/ 5 w 207"/>
                <a:gd name="T33" fmla="*/ 61 h 292"/>
                <a:gd name="T34" fmla="*/ 2 w 207"/>
                <a:gd name="T35" fmla="*/ 81 h 292"/>
                <a:gd name="T36" fmla="*/ 3 w 207"/>
                <a:gd name="T37" fmla="*/ 82 h 292"/>
                <a:gd name="T38" fmla="*/ 4 w 207"/>
                <a:gd name="T39" fmla="*/ 85 h 292"/>
                <a:gd name="T40" fmla="*/ 10 w 207"/>
                <a:gd name="T41" fmla="*/ 97 h 292"/>
                <a:gd name="T42" fmla="*/ 34 w 207"/>
                <a:gd name="T43" fmla="*/ 144 h 292"/>
                <a:gd name="T44" fmla="*/ 56 w 207"/>
                <a:gd name="T45" fmla="*/ 153 h 292"/>
                <a:gd name="T46" fmla="*/ 60 w 207"/>
                <a:gd name="T47" fmla="*/ 154 h 292"/>
                <a:gd name="T48" fmla="*/ 103 w 207"/>
                <a:gd name="T49" fmla="*/ 292 h 292"/>
                <a:gd name="T50" fmla="*/ 96 w 207"/>
                <a:gd name="T51" fmla="*/ 188 h 292"/>
                <a:gd name="T52" fmla="*/ 153 w 207"/>
                <a:gd name="T53" fmla="*/ 56 h 292"/>
                <a:gd name="T54" fmla="*/ 160 w 207"/>
                <a:gd name="T55" fmla="*/ 53 h 292"/>
                <a:gd name="T56" fmla="*/ 129 w 207"/>
                <a:gd name="T57" fmla="*/ 76 h 292"/>
                <a:gd name="T58" fmla="*/ 153 w 207"/>
                <a:gd name="T59" fmla="*/ 56 h 292"/>
                <a:gd name="T60" fmla="*/ 52 w 207"/>
                <a:gd name="T61" fmla="*/ 94 h 292"/>
                <a:gd name="T62" fmla="*/ 41 w 207"/>
                <a:gd name="T63" fmla="*/ 74 h 292"/>
                <a:gd name="T64" fmla="*/ 57 w 207"/>
                <a:gd name="T65" fmla="*/ 10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" h="292">
                  <a:moveTo>
                    <a:pt x="205" y="71"/>
                  </a:moveTo>
                  <a:cubicBezTo>
                    <a:pt x="206" y="59"/>
                    <a:pt x="207" y="41"/>
                    <a:pt x="206" y="44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1" y="3"/>
                    <a:pt x="147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9" y="1"/>
                    <a:pt x="134" y="1"/>
                    <a:pt x="129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2" y="1"/>
                    <a:pt x="67" y="2"/>
                  </a:cubicBezTo>
                  <a:cubicBezTo>
                    <a:pt x="67" y="2"/>
                    <a:pt x="66" y="2"/>
                    <a:pt x="66" y="2"/>
                  </a:cubicBezTo>
                  <a:cubicBezTo>
                    <a:pt x="61" y="2"/>
                    <a:pt x="57" y="4"/>
                    <a:pt x="53" y="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0" y="102"/>
                    <a:pt x="3" y="72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42" y="141"/>
                    <a:pt x="49" y="137"/>
                    <a:pt x="56" y="133"/>
                  </a:cubicBezTo>
                  <a:cubicBezTo>
                    <a:pt x="56" y="140"/>
                    <a:pt x="56" y="146"/>
                    <a:pt x="56" y="153"/>
                  </a:cubicBezTo>
                  <a:cubicBezTo>
                    <a:pt x="56" y="153"/>
                    <a:pt x="56" y="154"/>
                    <a:pt x="56" y="154"/>
                  </a:cubicBezTo>
                  <a:cubicBezTo>
                    <a:pt x="57" y="154"/>
                    <a:pt x="58" y="154"/>
                    <a:pt x="60" y="154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4" y="275"/>
                    <a:pt x="104" y="252"/>
                    <a:pt x="104" y="230"/>
                  </a:cubicBezTo>
                  <a:cubicBezTo>
                    <a:pt x="99" y="217"/>
                    <a:pt x="96" y="202"/>
                    <a:pt x="96" y="188"/>
                  </a:cubicBezTo>
                  <a:cubicBezTo>
                    <a:pt x="96" y="126"/>
                    <a:pt x="144" y="75"/>
                    <a:pt x="205" y="71"/>
                  </a:cubicBezTo>
                  <a:close/>
                  <a:moveTo>
                    <a:pt x="153" y="56"/>
                  </a:moveTo>
                  <a:cubicBezTo>
                    <a:pt x="152" y="53"/>
                    <a:pt x="152" y="50"/>
                    <a:pt x="152" y="47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126" y="72"/>
                    <a:pt x="126" y="72"/>
                    <a:pt x="126" y="72"/>
                  </a:cubicBezTo>
                  <a:lnTo>
                    <a:pt x="153" y="56"/>
                  </a:lnTo>
                  <a:close/>
                  <a:moveTo>
                    <a:pt x="57" y="102"/>
                  </a:moveTo>
                  <a:cubicBezTo>
                    <a:pt x="52" y="94"/>
                    <a:pt x="52" y="94"/>
                    <a:pt x="52" y="94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70"/>
                    <a:pt x="57" y="86"/>
                    <a:pt x="57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Freeform 318">
              <a:extLst>
                <a:ext uri="{FF2B5EF4-FFF2-40B4-BE49-F238E27FC236}">
                  <a16:creationId xmlns:a16="http://schemas.microsoft.com/office/drawing/2014/main" id="{FE499CC3-62CA-4CA1-A87E-AC015B4CC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7263" y="4903788"/>
              <a:ext cx="71438" cy="85725"/>
            </a:xfrm>
            <a:custGeom>
              <a:avLst/>
              <a:gdLst>
                <a:gd name="T0" fmla="*/ 0 w 41"/>
                <a:gd name="T1" fmla="*/ 0 h 49"/>
                <a:gd name="T2" fmla="*/ 1 w 41"/>
                <a:gd name="T3" fmla="*/ 49 h 49"/>
                <a:gd name="T4" fmla="*/ 41 w 41"/>
                <a:gd name="T5" fmla="*/ 49 h 49"/>
                <a:gd name="T6" fmla="*/ 41 w 41"/>
                <a:gd name="T7" fmla="*/ 44 h 49"/>
                <a:gd name="T8" fmla="*/ 0 w 41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9">
                  <a:moveTo>
                    <a:pt x="0" y="0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7"/>
                    <a:pt x="41" y="45"/>
                    <a:pt x="41" y="44"/>
                  </a:cubicBezTo>
                  <a:cubicBezTo>
                    <a:pt x="24" y="33"/>
                    <a:pt x="10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Freeform 319">
              <a:extLst>
                <a:ext uri="{FF2B5EF4-FFF2-40B4-BE49-F238E27FC236}">
                  <a16:creationId xmlns:a16="http://schemas.microsoft.com/office/drawing/2014/main" id="{41FB8AAF-7017-43A0-94EA-A8DF376AB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600" y="4616450"/>
              <a:ext cx="61913" cy="47625"/>
            </a:xfrm>
            <a:custGeom>
              <a:avLst/>
              <a:gdLst>
                <a:gd name="T0" fmla="*/ 34 w 39"/>
                <a:gd name="T1" fmla="*/ 0 h 30"/>
                <a:gd name="T2" fmla="*/ 28 w 39"/>
                <a:gd name="T3" fmla="*/ 0 h 30"/>
                <a:gd name="T4" fmla="*/ 12 w 39"/>
                <a:gd name="T5" fmla="*/ 0 h 30"/>
                <a:gd name="T6" fmla="*/ 5 w 39"/>
                <a:gd name="T7" fmla="*/ 0 h 30"/>
                <a:gd name="T8" fmla="*/ 0 w 39"/>
                <a:gd name="T9" fmla="*/ 30 h 30"/>
                <a:gd name="T10" fmla="*/ 12 w 39"/>
                <a:gd name="T11" fmla="*/ 30 h 30"/>
                <a:gd name="T12" fmla="*/ 28 w 39"/>
                <a:gd name="T13" fmla="*/ 30 h 30"/>
                <a:gd name="T14" fmla="*/ 39 w 39"/>
                <a:gd name="T15" fmla="*/ 30 h 30"/>
                <a:gd name="T16" fmla="*/ 34 w 39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0">
                  <a:moveTo>
                    <a:pt x="34" y="0"/>
                  </a:moveTo>
                  <a:lnTo>
                    <a:pt x="28" y="0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30"/>
                  </a:lnTo>
                  <a:lnTo>
                    <a:pt x="12" y="30"/>
                  </a:lnTo>
                  <a:lnTo>
                    <a:pt x="28" y="30"/>
                  </a:lnTo>
                  <a:lnTo>
                    <a:pt x="39" y="3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Freeform 320">
              <a:extLst>
                <a:ext uri="{FF2B5EF4-FFF2-40B4-BE49-F238E27FC236}">
                  <a16:creationId xmlns:a16="http://schemas.microsoft.com/office/drawing/2014/main" id="{2D296591-D102-403F-BC14-B3DA2E8F7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5050" y="4625975"/>
              <a:ext cx="69850" cy="69850"/>
            </a:xfrm>
            <a:custGeom>
              <a:avLst/>
              <a:gdLst>
                <a:gd name="T0" fmla="*/ 24 w 44"/>
                <a:gd name="T1" fmla="*/ 0 h 44"/>
                <a:gd name="T2" fmla="*/ 19 w 44"/>
                <a:gd name="T3" fmla="*/ 4 h 44"/>
                <a:gd name="T4" fmla="*/ 6 w 44"/>
                <a:gd name="T5" fmla="*/ 11 h 44"/>
                <a:gd name="T6" fmla="*/ 0 w 44"/>
                <a:gd name="T7" fmla="*/ 15 h 44"/>
                <a:gd name="T8" fmla="*/ 11 w 44"/>
                <a:gd name="T9" fmla="*/ 44 h 44"/>
                <a:gd name="T10" fmla="*/ 21 w 44"/>
                <a:gd name="T11" fmla="*/ 38 h 44"/>
                <a:gd name="T12" fmla="*/ 34 w 44"/>
                <a:gd name="T13" fmla="*/ 30 h 44"/>
                <a:gd name="T14" fmla="*/ 44 w 44"/>
                <a:gd name="T15" fmla="*/ 24 h 44"/>
                <a:gd name="T16" fmla="*/ 24 w 4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24" y="0"/>
                  </a:moveTo>
                  <a:lnTo>
                    <a:pt x="19" y="4"/>
                  </a:lnTo>
                  <a:lnTo>
                    <a:pt x="6" y="11"/>
                  </a:lnTo>
                  <a:lnTo>
                    <a:pt x="0" y="15"/>
                  </a:lnTo>
                  <a:lnTo>
                    <a:pt x="11" y="44"/>
                  </a:lnTo>
                  <a:lnTo>
                    <a:pt x="21" y="38"/>
                  </a:lnTo>
                  <a:lnTo>
                    <a:pt x="34" y="30"/>
                  </a:lnTo>
                  <a:lnTo>
                    <a:pt x="44" y="24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Freeform 321">
              <a:extLst>
                <a:ext uri="{FF2B5EF4-FFF2-40B4-BE49-F238E27FC236}">
                  <a16:creationId xmlns:a16="http://schemas.microsoft.com/office/drawing/2014/main" id="{C2EFDEB2-EC2F-4605-8DF5-BA284A16B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138" y="4684713"/>
              <a:ext cx="68263" cy="69850"/>
            </a:xfrm>
            <a:custGeom>
              <a:avLst/>
              <a:gdLst>
                <a:gd name="T0" fmla="*/ 14 w 43"/>
                <a:gd name="T1" fmla="*/ 0 h 44"/>
                <a:gd name="T2" fmla="*/ 11 w 43"/>
                <a:gd name="T3" fmla="*/ 5 h 44"/>
                <a:gd name="T4" fmla="*/ 3 w 43"/>
                <a:gd name="T5" fmla="*/ 18 h 44"/>
                <a:gd name="T6" fmla="*/ 0 w 43"/>
                <a:gd name="T7" fmla="*/ 25 h 44"/>
                <a:gd name="T8" fmla="*/ 24 w 43"/>
                <a:gd name="T9" fmla="*/ 44 h 44"/>
                <a:gd name="T10" fmla="*/ 29 w 43"/>
                <a:gd name="T11" fmla="*/ 34 h 44"/>
                <a:gd name="T12" fmla="*/ 37 w 43"/>
                <a:gd name="T13" fmla="*/ 21 h 44"/>
                <a:gd name="T14" fmla="*/ 43 w 43"/>
                <a:gd name="T15" fmla="*/ 11 h 44"/>
                <a:gd name="T16" fmla="*/ 14 w 43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4">
                  <a:moveTo>
                    <a:pt x="14" y="0"/>
                  </a:moveTo>
                  <a:lnTo>
                    <a:pt x="11" y="5"/>
                  </a:lnTo>
                  <a:lnTo>
                    <a:pt x="3" y="18"/>
                  </a:lnTo>
                  <a:lnTo>
                    <a:pt x="0" y="25"/>
                  </a:lnTo>
                  <a:lnTo>
                    <a:pt x="24" y="44"/>
                  </a:lnTo>
                  <a:lnTo>
                    <a:pt x="29" y="34"/>
                  </a:lnTo>
                  <a:lnTo>
                    <a:pt x="37" y="21"/>
                  </a:lnTo>
                  <a:lnTo>
                    <a:pt x="43" y="11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Freeform 322">
              <a:extLst>
                <a:ext uri="{FF2B5EF4-FFF2-40B4-BE49-F238E27FC236}">
                  <a16:creationId xmlns:a16="http://schemas.microsoft.com/office/drawing/2014/main" id="{459390BE-5DF9-46C3-8081-FD8DE75D6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5675" y="4764088"/>
              <a:ext cx="47625" cy="61913"/>
            </a:xfrm>
            <a:custGeom>
              <a:avLst/>
              <a:gdLst>
                <a:gd name="T0" fmla="*/ 0 w 30"/>
                <a:gd name="T1" fmla="*/ 6 h 39"/>
                <a:gd name="T2" fmla="*/ 0 w 30"/>
                <a:gd name="T3" fmla="*/ 12 h 39"/>
                <a:gd name="T4" fmla="*/ 0 w 30"/>
                <a:gd name="T5" fmla="*/ 28 h 39"/>
                <a:gd name="T6" fmla="*/ 0 w 30"/>
                <a:gd name="T7" fmla="*/ 34 h 39"/>
                <a:gd name="T8" fmla="*/ 30 w 30"/>
                <a:gd name="T9" fmla="*/ 39 h 39"/>
                <a:gd name="T10" fmla="*/ 30 w 30"/>
                <a:gd name="T11" fmla="*/ 28 h 39"/>
                <a:gd name="T12" fmla="*/ 30 w 30"/>
                <a:gd name="T13" fmla="*/ 12 h 39"/>
                <a:gd name="T14" fmla="*/ 30 w 30"/>
                <a:gd name="T15" fmla="*/ 0 h 39"/>
                <a:gd name="T16" fmla="*/ 0 w 30"/>
                <a:gd name="T17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9">
                  <a:moveTo>
                    <a:pt x="0" y="6"/>
                  </a:moveTo>
                  <a:lnTo>
                    <a:pt x="0" y="12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30" y="39"/>
                  </a:lnTo>
                  <a:lnTo>
                    <a:pt x="30" y="28"/>
                  </a:lnTo>
                  <a:lnTo>
                    <a:pt x="30" y="12"/>
                  </a:lnTo>
                  <a:lnTo>
                    <a:pt x="3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Freeform 323">
              <a:extLst>
                <a:ext uri="{FF2B5EF4-FFF2-40B4-BE49-F238E27FC236}">
                  <a16:creationId xmlns:a16="http://schemas.microsoft.com/office/drawing/2014/main" id="{16867C04-0FAD-4BF1-9762-238C86063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5200" y="4840288"/>
              <a:ext cx="68263" cy="69850"/>
            </a:xfrm>
            <a:custGeom>
              <a:avLst/>
              <a:gdLst>
                <a:gd name="T0" fmla="*/ 0 w 43"/>
                <a:gd name="T1" fmla="*/ 18 h 44"/>
                <a:gd name="T2" fmla="*/ 3 w 43"/>
                <a:gd name="T3" fmla="*/ 24 h 44"/>
                <a:gd name="T4" fmla="*/ 11 w 43"/>
                <a:gd name="T5" fmla="*/ 38 h 44"/>
                <a:gd name="T6" fmla="*/ 14 w 43"/>
                <a:gd name="T7" fmla="*/ 44 h 44"/>
                <a:gd name="T8" fmla="*/ 43 w 43"/>
                <a:gd name="T9" fmla="*/ 33 h 44"/>
                <a:gd name="T10" fmla="*/ 38 w 43"/>
                <a:gd name="T11" fmla="*/ 23 h 44"/>
                <a:gd name="T12" fmla="*/ 30 w 43"/>
                <a:gd name="T13" fmla="*/ 10 h 44"/>
                <a:gd name="T14" fmla="*/ 24 w 43"/>
                <a:gd name="T15" fmla="*/ 0 h 44"/>
                <a:gd name="T16" fmla="*/ 0 w 43"/>
                <a:gd name="T1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4">
                  <a:moveTo>
                    <a:pt x="0" y="18"/>
                  </a:moveTo>
                  <a:lnTo>
                    <a:pt x="3" y="24"/>
                  </a:lnTo>
                  <a:lnTo>
                    <a:pt x="11" y="38"/>
                  </a:lnTo>
                  <a:lnTo>
                    <a:pt x="14" y="44"/>
                  </a:lnTo>
                  <a:lnTo>
                    <a:pt x="43" y="33"/>
                  </a:lnTo>
                  <a:lnTo>
                    <a:pt x="38" y="23"/>
                  </a:lnTo>
                  <a:lnTo>
                    <a:pt x="30" y="10"/>
                  </a:lnTo>
                  <a:lnTo>
                    <a:pt x="24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Freeform 324">
              <a:extLst>
                <a:ext uri="{FF2B5EF4-FFF2-40B4-BE49-F238E27FC236}">
                  <a16:creationId xmlns:a16="http://schemas.microsoft.com/office/drawing/2014/main" id="{61E02BD4-2CC6-4DA9-AC68-09BD65731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763" y="4903788"/>
              <a:ext cx="73025" cy="68263"/>
            </a:xfrm>
            <a:custGeom>
              <a:avLst/>
              <a:gdLst>
                <a:gd name="T0" fmla="*/ 0 w 46"/>
                <a:gd name="T1" fmla="*/ 29 h 43"/>
                <a:gd name="T2" fmla="*/ 6 w 46"/>
                <a:gd name="T3" fmla="*/ 32 h 43"/>
                <a:gd name="T4" fmla="*/ 20 w 46"/>
                <a:gd name="T5" fmla="*/ 40 h 43"/>
                <a:gd name="T6" fmla="*/ 26 w 46"/>
                <a:gd name="T7" fmla="*/ 43 h 43"/>
                <a:gd name="T8" fmla="*/ 46 w 46"/>
                <a:gd name="T9" fmla="*/ 19 h 43"/>
                <a:gd name="T10" fmla="*/ 36 w 46"/>
                <a:gd name="T11" fmla="*/ 14 h 43"/>
                <a:gd name="T12" fmla="*/ 21 w 46"/>
                <a:gd name="T13" fmla="*/ 6 h 43"/>
                <a:gd name="T14" fmla="*/ 13 w 46"/>
                <a:gd name="T15" fmla="*/ 0 h 43"/>
                <a:gd name="T16" fmla="*/ 0 w 46"/>
                <a:gd name="T17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3">
                  <a:moveTo>
                    <a:pt x="0" y="29"/>
                  </a:moveTo>
                  <a:lnTo>
                    <a:pt x="6" y="32"/>
                  </a:lnTo>
                  <a:lnTo>
                    <a:pt x="20" y="40"/>
                  </a:lnTo>
                  <a:lnTo>
                    <a:pt x="26" y="43"/>
                  </a:lnTo>
                  <a:lnTo>
                    <a:pt x="46" y="19"/>
                  </a:lnTo>
                  <a:lnTo>
                    <a:pt x="36" y="14"/>
                  </a:lnTo>
                  <a:lnTo>
                    <a:pt x="21" y="6"/>
                  </a:lnTo>
                  <a:lnTo>
                    <a:pt x="13" y="0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Freeform 325">
              <a:extLst>
                <a:ext uri="{FF2B5EF4-FFF2-40B4-BE49-F238E27FC236}">
                  <a16:creationId xmlns:a16="http://schemas.microsoft.com/office/drawing/2014/main" id="{28F46DDB-66C6-42C9-9EDB-2C5212CC2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3313" y="4941888"/>
              <a:ext cx="61913" cy="47625"/>
            </a:xfrm>
            <a:custGeom>
              <a:avLst/>
              <a:gdLst>
                <a:gd name="T0" fmla="*/ 5 w 39"/>
                <a:gd name="T1" fmla="*/ 30 h 30"/>
                <a:gd name="T2" fmla="*/ 11 w 39"/>
                <a:gd name="T3" fmla="*/ 30 h 30"/>
                <a:gd name="T4" fmla="*/ 28 w 39"/>
                <a:gd name="T5" fmla="*/ 30 h 30"/>
                <a:gd name="T6" fmla="*/ 34 w 39"/>
                <a:gd name="T7" fmla="*/ 30 h 30"/>
                <a:gd name="T8" fmla="*/ 39 w 39"/>
                <a:gd name="T9" fmla="*/ 0 h 30"/>
                <a:gd name="T10" fmla="*/ 28 w 39"/>
                <a:gd name="T11" fmla="*/ 0 h 30"/>
                <a:gd name="T12" fmla="*/ 11 w 39"/>
                <a:gd name="T13" fmla="*/ 0 h 30"/>
                <a:gd name="T14" fmla="*/ 0 w 39"/>
                <a:gd name="T15" fmla="*/ 0 h 30"/>
                <a:gd name="T16" fmla="*/ 5 w 39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0">
                  <a:moveTo>
                    <a:pt x="5" y="30"/>
                  </a:moveTo>
                  <a:lnTo>
                    <a:pt x="11" y="30"/>
                  </a:lnTo>
                  <a:lnTo>
                    <a:pt x="28" y="30"/>
                  </a:lnTo>
                  <a:lnTo>
                    <a:pt x="34" y="30"/>
                  </a:lnTo>
                  <a:lnTo>
                    <a:pt x="39" y="0"/>
                  </a:lnTo>
                  <a:lnTo>
                    <a:pt x="28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Freeform 326">
              <a:extLst>
                <a:ext uri="{FF2B5EF4-FFF2-40B4-BE49-F238E27FC236}">
                  <a16:creationId xmlns:a16="http://schemas.microsoft.com/office/drawing/2014/main" id="{1AD60187-2F32-4796-885B-5881507F4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6338" y="4911725"/>
              <a:ext cx="73025" cy="68263"/>
            </a:xfrm>
            <a:custGeom>
              <a:avLst/>
              <a:gdLst>
                <a:gd name="T0" fmla="*/ 20 w 46"/>
                <a:gd name="T1" fmla="*/ 43 h 43"/>
                <a:gd name="T2" fmla="*/ 26 w 46"/>
                <a:gd name="T3" fmla="*/ 39 h 43"/>
                <a:gd name="T4" fmla="*/ 40 w 46"/>
                <a:gd name="T5" fmla="*/ 32 h 43"/>
                <a:gd name="T6" fmla="*/ 46 w 46"/>
                <a:gd name="T7" fmla="*/ 28 h 43"/>
                <a:gd name="T8" fmla="*/ 35 w 46"/>
                <a:gd name="T9" fmla="*/ 0 h 43"/>
                <a:gd name="T10" fmla="*/ 25 w 46"/>
                <a:gd name="T11" fmla="*/ 5 h 43"/>
                <a:gd name="T12" fmla="*/ 10 w 46"/>
                <a:gd name="T13" fmla="*/ 13 h 43"/>
                <a:gd name="T14" fmla="*/ 0 w 46"/>
                <a:gd name="T15" fmla="*/ 19 h 43"/>
                <a:gd name="T16" fmla="*/ 20 w 46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3">
                  <a:moveTo>
                    <a:pt x="20" y="43"/>
                  </a:moveTo>
                  <a:lnTo>
                    <a:pt x="26" y="39"/>
                  </a:lnTo>
                  <a:lnTo>
                    <a:pt x="40" y="32"/>
                  </a:lnTo>
                  <a:lnTo>
                    <a:pt x="46" y="28"/>
                  </a:lnTo>
                  <a:lnTo>
                    <a:pt x="35" y="0"/>
                  </a:lnTo>
                  <a:lnTo>
                    <a:pt x="25" y="5"/>
                  </a:lnTo>
                  <a:lnTo>
                    <a:pt x="10" y="13"/>
                  </a:lnTo>
                  <a:lnTo>
                    <a:pt x="0" y="19"/>
                  </a:lnTo>
                  <a:lnTo>
                    <a:pt x="2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Freeform 327">
              <a:extLst>
                <a:ext uri="{FF2B5EF4-FFF2-40B4-BE49-F238E27FC236}">
                  <a16:creationId xmlns:a16="http://schemas.microsoft.com/office/drawing/2014/main" id="{7F114022-32E1-4DEC-AA4B-ED01190E8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425" y="4851400"/>
              <a:ext cx="69850" cy="73025"/>
            </a:xfrm>
            <a:custGeom>
              <a:avLst/>
              <a:gdLst>
                <a:gd name="T0" fmla="*/ 29 w 44"/>
                <a:gd name="T1" fmla="*/ 46 h 46"/>
                <a:gd name="T2" fmla="*/ 32 w 44"/>
                <a:gd name="T3" fmla="*/ 40 h 46"/>
                <a:gd name="T4" fmla="*/ 41 w 44"/>
                <a:gd name="T5" fmla="*/ 26 h 46"/>
                <a:gd name="T6" fmla="*/ 44 w 44"/>
                <a:gd name="T7" fmla="*/ 20 h 46"/>
                <a:gd name="T8" fmla="*/ 20 w 44"/>
                <a:gd name="T9" fmla="*/ 0 h 46"/>
                <a:gd name="T10" fmla="*/ 13 w 44"/>
                <a:gd name="T11" fmla="*/ 10 h 46"/>
                <a:gd name="T12" fmla="*/ 6 w 44"/>
                <a:gd name="T13" fmla="*/ 25 h 46"/>
                <a:gd name="T14" fmla="*/ 0 w 44"/>
                <a:gd name="T15" fmla="*/ 33 h 46"/>
                <a:gd name="T16" fmla="*/ 29 w 44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6">
                  <a:moveTo>
                    <a:pt x="29" y="46"/>
                  </a:moveTo>
                  <a:lnTo>
                    <a:pt x="32" y="40"/>
                  </a:lnTo>
                  <a:lnTo>
                    <a:pt x="41" y="26"/>
                  </a:lnTo>
                  <a:lnTo>
                    <a:pt x="44" y="20"/>
                  </a:lnTo>
                  <a:lnTo>
                    <a:pt x="20" y="0"/>
                  </a:lnTo>
                  <a:lnTo>
                    <a:pt x="13" y="10"/>
                  </a:lnTo>
                  <a:lnTo>
                    <a:pt x="6" y="25"/>
                  </a:lnTo>
                  <a:lnTo>
                    <a:pt x="0" y="33"/>
                  </a:lnTo>
                  <a:lnTo>
                    <a:pt x="2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Freeform 328">
              <a:extLst>
                <a:ext uri="{FF2B5EF4-FFF2-40B4-BE49-F238E27FC236}">
                  <a16:creationId xmlns:a16="http://schemas.microsoft.com/office/drawing/2014/main" id="{6155C26C-9200-49E9-BB13-0E878B759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7938" y="4779963"/>
              <a:ext cx="49213" cy="61913"/>
            </a:xfrm>
            <a:custGeom>
              <a:avLst/>
              <a:gdLst>
                <a:gd name="T0" fmla="*/ 31 w 31"/>
                <a:gd name="T1" fmla="*/ 34 h 39"/>
                <a:gd name="T2" fmla="*/ 31 w 31"/>
                <a:gd name="T3" fmla="*/ 28 h 39"/>
                <a:gd name="T4" fmla="*/ 31 w 31"/>
                <a:gd name="T5" fmla="*/ 11 h 39"/>
                <a:gd name="T6" fmla="*/ 31 w 31"/>
                <a:gd name="T7" fmla="*/ 5 h 39"/>
                <a:gd name="T8" fmla="*/ 0 w 31"/>
                <a:gd name="T9" fmla="*/ 0 h 39"/>
                <a:gd name="T10" fmla="*/ 0 w 31"/>
                <a:gd name="T11" fmla="*/ 11 h 39"/>
                <a:gd name="T12" fmla="*/ 0 w 31"/>
                <a:gd name="T13" fmla="*/ 28 h 39"/>
                <a:gd name="T14" fmla="*/ 0 w 31"/>
                <a:gd name="T15" fmla="*/ 39 h 39"/>
                <a:gd name="T16" fmla="*/ 31 w 31"/>
                <a:gd name="T17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31" y="34"/>
                  </a:moveTo>
                  <a:lnTo>
                    <a:pt x="31" y="28"/>
                  </a:lnTo>
                  <a:lnTo>
                    <a:pt x="31" y="11"/>
                  </a:lnTo>
                  <a:lnTo>
                    <a:pt x="31" y="5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28"/>
                  </a:lnTo>
                  <a:lnTo>
                    <a:pt x="0" y="39"/>
                  </a:lnTo>
                  <a:lnTo>
                    <a:pt x="3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Freeform 329">
              <a:extLst>
                <a:ext uri="{FF2B5EF4-FFF2-40B4-BE49-F238E27FC236}">
                  <a16:creationId xmlns:a16="http://schemas.microsoft.com/office/drawing/2014/main" id="{5E3E18B7-449E-45C7-8263-02CB78EB6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4695825"/>
              <a:ext cx="69850" cy="71438"/>
            </a:xfrm>
            <a:custGeom>
              <a:avLst/>
              <a:gdLst>
                <a:gd name="T0" fmla="*/ 44 w 44"/>
                <a:gd name="T1" fmla="*/ 26 h 45"/>
                <a:gd name="T2" fmla="*/ 40 w 44"/>
                <a:gd name="T3" fmla="*/ 20 h 45"/>
                <a:gd name="T4" fmla="*/ 33 w 44"/>
                <a:gd name="T5" fmla="*/ 6 h 45"/>
                <a:gd name="T6" fmla="*/ 29 w 44"/>
                <a:gd name="T7" fmla="*/ 0 h 45"/>
                <a:gd name="T8" fmla="*/ 0 w 44"/>
                <a:gd name="T9" fmla="*/ 11 h 45"/>
                <a:gd name="T10" fmla="*/ 5 w 44"/>
                <a:gd name="T11" fmla="*/ 21 h 45"/>
                <a:gd name="T12" fmla="*/ 14 w 44"/>
                <a:gd name="T13" fmla="*/ 36 h 45"/>
                <a:gd name="T14" fmla="*/ 19 w 44"/>
                <a:gd name="T15" fmla="*/ 45 h 45"/>
                <a:gd name="T16" fmla="*/ 44 w 44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5">
                  <a:moveTo>
                    <a:pt x="44" y="26"/>
                  </a:moveTo>
                  <a:lnTo>
                    <a:pt x="40" y="20"/>
                  </a:lnTo>
                  <a:lnTo>
                    <a:pt x="33" y="6"/>
                  </a:lnTo>
                  <a:lnTo>
                    <a:pt x="29" y="0"/>
                  </a:lnTo>
                  <a:lnTo>
                    <a:pt x="0" y="11"/>
                  </a:lnTo>
                  <a:lnTo>
                    <a:pt x="5" y="21"/>
                  </a:lnTo>
                  <a:lnTo>
                    <a:pt x="14" y="36"/>
                  </a:lnTo>
                  <a:lnTo>
                    <a:pt x="19" y="45"/>
                  </a:lnTo>
                  <a:lnTo>
                    <a:pt x="4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Freeform 330">
              <a:extLst>
                <a:ext uri="{FF2B5EF4-FFF2-40B4-BE49-F238E27FC236}">
                  <a16:creationId xmlns:a16="http://schemas.microsoft.com/office/drawing/2014/main" id="{54E55E41-3AD9-4F37-9733-83536129D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25" y="4633913"/>
              <a:ext cx="69850" cy="69850"/>
            </a:xfrm>
            <a:custGeom>
              <a:avLst/>
              <a:gdLst>
                <a:gd name="T0" fmla="*/ 44 w 44"/>
                <a:gd name="T1" fmla="*/ 14 h 44"/>
                <a:gd name="T2" fmla="*/ 39 w 44"/>
                <a:gd name="T3" fmla="*/ 11 h 44"/>
                <a:gd name="T4" fmla="*/ 24 w 44"/>
                <a:gd name="T5" fmla="*/ 3 h 44"/>
                <a:gd name="T6" fmla="*/ 19 w 44"/>
                <a:gd name="T7" fmla="*/ 0 h 44"/>
                <a:gd name="T8" fmla="*/ 0 w 44"/>
                <a:gd name="T9" fmla="*/ 24 h 44"/>
                <a:gd name="T10" fmla="*/ 9 w 44"/>
                <a:gd name="T11" fmla="*/ 29 h 44"/>
                <a:gd name="T12" fmla="*/ 23 w 44"/>
                <a:gd name="T13" fmla="*/ 38 h 44"/>
                <a:gd name="T14" fmla="*/ 33 w 44"/>
                <a:gd name="T15" fmla="*/ 44 h 44"/>
                <a:gd name="T16" fmla="*/ 44 w 44"/>
                <a:gd name="T17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44" y="14"/>
                  </a:moveTo>
                  <a:lnTo>
                    <a:pt x="39" y="11"/>
                  </a:lnTo>
                  <a:lnTo>
                    <a:pt x="24" y="3"/>
                  </a:lnTo>
                  <a:lnTo>
                    <a:pt x="19" y="0"/>
                  </a:lnTo>
                  <a:lnTo>
                    <a:pt x="0" y="24"/>
                  </a:lnTo>
                  <a:lnTo>
                    <a:pt x="9" y="29"/>
                  </a:lnTo>
                  <a:lnTo>
                    <a:pt x="23" y="38"/>
                  </a:lnTo>
                  <a:lnTo>
                    <a:pt x="33" y="44"/>
                  </a:lnTo>
                  <a:lnTo>
                    <a:pt x="4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Freeform 331">
              <a:extLst>
                <a:ext uri="{FF2B5EF4-FFF2-40B4-BE49-F238E27FC236}">
                  <a16:creationId xmlns:a16="http://schemas.microsoft.com/office/drawing/2014/main" id="{093E6748-7423-4B57-BB29-2F3B5FB7E3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5838" y="4646613"/>
              <a:ext cx="309563" cy="312738"/>
            </a:xfrm>
            <a:custGeom>
              <a:avLst/>
              <a:gdLst>
                <a:gd name="T0" fmla="*/ 89 w 177"/>
                <a:gd name="T1" fmla="*/ 178 h 178"/>
                <a:gd name="T2" fmla="*/ 0 w 177"/>
                <a:gd name="T3" fmla="*/ 89 h 178"/>
                <a:gd name="T4" fmla="*/ 89 w 177"/>
                <a:gd name="T5" fmla="*/ 0 h 178"/>
                <a:gd name="T6" fmla="*/ 177 w 177"/>
                <a:gd name="T7" fmla="*/ 89 h 178"/>
                <a:gd name="T8" fmla="*/ 89 w 177"/>
                <a:gd name="T9" fmla="*/ 178 h 178"/>
                <a:gd name="T10" fmla="*/ 89 w 177"/>
                <a:gd name="T11" fmla="*/ 27 h 178"/>
                <a:gd name="T12" fmla="*/ 27 w 177"/>
                <a:gd name="T13" fmla="*/ 89 h 178"/>
                <a:gd name="T14" fmla="*/ 89 w 177"/>
                <a:gd name="T15" fmla="*/ 152 h 178"/>
                <a:gd name="T16" fmla="*/ 150 w 177"/>
                <a:gd name="T17" fmla="*/ 89 h 178"/>
                <a:gd name="T18" fmla="*/ 89 w 177"/>
                <a:gd name="T19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8">
                  <a:moveTo>
                    <a:pt x="89" y="178"/>
                  </a:moveTo>
                  <a:cubicBezTo>
                    <a:pt x="40" y="178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7" y="0"/>
                    <a:pt x="177" y="40"/>
                    <a:pt x="177" y="89"/>
                  </a:cubicBezTo>
                  <a:cubicBezTo>
                    <a:pt x="177" y="138"/>
                    <a:pt x="137" y="178"/>
                    <a:pt x="89" y="178"/>
                  </a:cubicBezTo>
                  <a:close/>
                  <a:moveTo>
                    <a:pt x="89" y="27"/>
                  </a:moveTo>
                  <a:cubicBezTo>
                    <a:pt x="55" y="27"/>
                    <a:pt x="27" y="55"/>
                    <a:pt x="27" y="89"/>
                  </a:cubicBezTo>
                  <a:cubicBezTo>
                    <a:pt x="27" y="124"/>
                    <a:pt x="55" y="152"/>
                    <a:pt x="89" y="152"/>
                  </a:cubicBezTo>
                  <a:cubicBezTo>
                    <a:pt x="123" y="152"/>
                    <a:pt x="150" y="124"/>
                    <a:pt x="150" y="89"/>
                  </a:cubicBezTo>
                  <a:cubicBezTo>
                    <a:pt x="150" y="55"/>
                    <a:pt x="123" y="27"/>
                    <a:pt x="8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Oval 332">
              <a:extLst>
                <a:ext uri="{FF2B5EF4-FFF2-40B4-BE49-F238E27FC236}">
                  <a16:creationId xmlns:a16="http://schemas.microsoft.com/office/drawing/2014/main" id="{76EEB3D1-D0EC-4585-BD8F-B6FFCFA76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6325" y="4738688"/>
              <a:ext cx="130175" cy="130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0B466CC-81FA-4CAC-8133-9BC1928AD935}"/>
              </a:ext>
            </a:extLst>
          </p:cNvPr>
          <p:cNvGrpSpPr/>
          <p:nvPr/>
        </p:nvGrpSpPr>
        <p:grpSpPr>
          <a:xfrm>
            <a:off x="1162382" y="2972323"/>
            <a:ext cx="533728" cy="364714"/>
            <a:chOff x="5889625" y="4631531"/>
            <a:chExt cx="666751" cy="455613"/>
          </a:xfrm>
          <a:solidFill>
            <a:schemeClr val="bg1"/>
          </a:solidFill>
        </p:grpSpPr>
        <p:sp>
          <p:nvSpPr>
            <p:cNvPr id="28" name="Freeform 341">
              <a:extLst>
                <a:ext uri="{FF2B5EF4-FFF2-40B4-BE49-F238E27FC236}">
                  <a16:creationId xmlns:a16="http://schemas.microsoft.com/office/drawing/2014/main" id="{5FE43D56-4E3D-4111-A67F-2C94398788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9625" y="4631531"/>
              <a:ext cx="509588" cy="455613"/>
            </a:xfrm>
            <a:custGeom>
              <a:avLst/>
              <a:gdLst>
                <a:gd name="T0" fmla="*/ 283 w 292"/>
                <a:gd name="T1" fmla="*/ 0 h 260"/>
                <a:gd name="T2" fmla="*/ 9 w 292"/>
                <a:gd name="T3" fmla="*/ 0 h 260"/>
                <a:gd name="T4" fmla="*/ 0 w 292"/>
                <a:gd name="T5" fmla="*/ 10 h 260"/>
                <a:gd name="T6" fmla="*/ 0 w 292"/>
                <a:gd name="T7" fmla="*/ 251 h 260"/>
                <a:gd name="T8" fmla="*/ 9 w 292"/>
                <a:gd name="T9" fmla="*/ 260 h 260"/>
                <a:gd name="T10" fmla="*/ 283 w 292"/>
                <a:gd name="T11" fmla="*/ 260 h 260"/>
                <a:gd name="T12" fmla="*/ 292 w 292"/>
                <a:gd name="T13" fmla="*/ 251 h 260"/>
                <a:gd name="T14" fmla="*/ 292 w 292"/>
                <a:gd name="T15" fmla="*/ 10 h 260"/>
                <a:gd name="T16" fmla="*/ 283 w 292"/>
                <a:gd name="T17" fmla="*/ 0 h 260"/>
                <a:gd name="T18" fmla="*/ 225 w 292"/>
                <a:gd name="T19" fmla="*/ 21 h 260"/>
                <a:gd name="T20" fmla="*/ 237 w 292"/>
                <a:gd name="T21" fmla="*/ 33 h 260"/>
                <a:gd name="T22" fmla="*/ 225 w 292"/>
                <a:gd name="T23" fmla="*/ 45 h 260"/>
                <a:gd name="T24" fmla="*/ 212 w 292"/>
                <a:gd name="T25" fmla="*/ 33 h 260"/>
                <a:gd name="T26" fmla="*/ 225 w 292"/>
                <a:gd name="T27" fmla="*/ 21 h 260"/>
                <a:gd name="T28" fmla="*/ 188 w 292"/>
                <a:gd name="T29" fmla="*/ 21 h 260"/>
                <a:gd name="T30" fmla="*/ 201 w 292"/>
                <a:gd name="T31" fmla="*/ 33 h 260"/>
                <a:gd name="T32" fmla="*/ 188 w 292"/>
                <a:gd name="T33" fmla="*/ 45 h 260"/>
                <a:gd name="T34" fmla="*/ 176 w 292"/>
                <a:gd name="T35" fmla="*/ 33 h 260"/>
                <a:gd name="T36" fmla="*/ 188 w 292"/>
                <a:gd name="T37" fmla="*/ 21 h 260"/>
                <a:gd name="T38" fmla="*/ 274 w 292"/>
                <a:gd name="T39" fmla="*/ 242 h 260"/>
                <a:gd name="T40" fmla="*/ 18 w 292"/>
                <a:gd name="T41" fmla="*/ 242 h 260"/>
                <a:gd name="T42" fmla="*/ 18 w 292"/>
                <a:gd name="T43" fmla="*/ 65 h 260"/>
                <a:gd name="T44" fmla="*/ 274 w 292"/>
                <a:gd name="T45" fmla="*/ 65 h 260"/>
                <a:gd name="T46" fmla="*/ 274 w 292"/>
                <a:gd name="T47" fmla="*/ 242 h 260"/>
                <a:gd name="T48" fmla="*/ 261 w 292"/>
                <a:gd name="T49" fmla="*/ 45 h 260"/>
                <a:gd name="T50" fmla="*/ 249 w 292"/>
                <a:gd name="T51" fmla="*/ 33 h 260"/>
                <a:gd name="T52" fmla="*/ 261 w 292"/>
                <a:gd name="T53" fmla="*/ 21 h 260"/>
                <a:gd name="T54" fmla="*/ 274 w 292"/>
                <a:gd name="T55" fmla="*/ 33 h 260"/>
                <a:gd name="T56" fmla="*/ 261 w 292"/>
                <a:gd name="T57" fmla="*/ 4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2" h="260">
                  <a:moveTo>
                    <a:pt x="28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6"/>
                    <a:pt x="4" y="260"/>
                    <a:pt x="9" y="260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88" y="260"/>
                    <a:pt x="292" y="256"/>
                    <a:pt x="292" y="251"/>
                  </a:cubicBezTo>
                  <a:cubicBezTo>
                    <a:pt x="292" y="10"/>
                    <a:pt x="292" y="10"/>
                    <a:pt x="292" y="10"/>
                  </a:cubicBezTo>
                  <a:cubicBezTo>
                    <a:pt x="292" y="5"/>
                    <a:pt x="288" y="0"/>
                    <a:pt x="283" y="0"/>
                  </a:cubicBezTo>
                  <a:close/>
                  <a:moveTo>
                    <a:pt x="225" y="21"/>
                  </a:moveTo>
                  <a:cubicBezTo>
                    <a:pt x="232" y="21"/>
                    <a:pt x="237" y="26"/>
                    <a:pt x="237" y="33"/>
                  </a:cubicBezTo>
                  <a:cubicBezTo>
                    <a:pt x="237" y="40"/>
                    <a:pt x="232" y="45"/>
                    <a:pt x="225" y="45"/>
                  </a:cubicBezTo>
                  <a:cubicBezTo>
                    <a:pt x="218" y="45"/>
                    <a:pt x="212" y="40"/>
                    <a:pt x="212" y="33"/>
                  </a:cubicBezTo>
                  <a:cubicBezTo>
                    <a:pt x="212" y="26"/>
                    <a:pt x="218" y="21"/>
                    <a:pt x="225" y="21"/>
                  </a:cubicBezTo>
                  <a:close/>
                  <a:moveTo>
                    <a:pt x="188" y="21"/>
                  </a:moveTo>
                  <a:cubicBezTo>
                    <a:pt x="195" y="21"/>
                    <a:pt x="201" y="26"/>
                    <a:pt x="201" y="33"/>
                  </a:cubicBezTo>
                  <a:cubicBezTo>
                    <a:pt x="201" y="40"/>
                    <a:pt x="195" y="45"/>
                    <a:pt x="188" y="45"/>
                  </a:cubicBezTo>
                  <a:cubicBezTo>
                    <a:pt x="182" y="45"/>
                    <a:pt x="176" y="40"/>
                    <a:pt x="176" y="33"/>
                  </a:cubicBezTo>
                  <a:cubicBezTo>
                    <a:pt x="176" y="26"/>
                    <a:pt x="182" y="21"/>
                    <a:pt x="188" y="21"/>
                  </a:cubicBezTo>
                  <a:close/>
                  <a:moveTo>
                    <a:pt x="274" y="242"/>
                  </a:moveTo>
                  <a:cubicBezTo>
                    <a:pt x="18" y="242"/>
                    <a:pt x="18" y="242"/>
                    <a:pt x="18" y="242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74" y="65"/>
                    <a:pt x="274" y="65"/>
                    <a:pt x="274" y="65"/>
                  </a:cubicBezTo>
                  <a:lnTo>
                    <a:pt x="274" y="242"/>
                  </a:lnTo>
                  <a:close/>
                  <a:moveTo>
                    <a:pt x="261" y="45"/>
                  </a:moveTo>
                  <a:cubicBezTo>
                    <a:pt x="254" y="45"/>
                    <a:pt x="249" y="40"/>
                    <a:pt x="249" y="33"/>
                  </a:cubicBezTo>
                  <a:cubicBezTo>
                    <a:pt x="249" y="26"/>
                    <a:pt x="254" y="21"/>
                    <a:pt x="261" y="21"/>
                  </a:cubicBezTo>
                  <a:cubicBezTo>
                    <a:pt x="268" y="21"/>
                    <a:pt x="274" y="26"/>
                    <a:pt x="274" y="33"/>
                  </a:cubicBezTo>
                  <a:cubicBezTo>
                    <a:pt x="274" y="40"/>
                    <a:pt x="268" y="45"/>
                    <a:pt x="26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Rectangle 342">
              <a:extLst>
                <a:ext uri="{FF2B5EF4-FFF2-40B4-BE49-F238E27FC236}">
                  <a16:creationId xmlns:a16="http://schemas.microsoft.com/office/drawing/2014/main" id="{DB259A33-2624-4231-9F0E-25D2FFCF3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7888" y="4785518"/>
              <a:ext cx="368300" cy="69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343">
              <a:extLst>
                <a:ext uri="{FF2B5EF4-FFF2-40B4-BE49-F238E27FC236}">
                  <a16:creationId xmlns:a16="http://schemas.microsoft.com/office/drawing/2014/main" id="{DD8BE177-59DA-4A66-B853-9FE9E2D9B9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7888" y="4885531"/>
              <a:ext cx="115888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Rectangle 344">
              <a:extLst>
                <a:ext uri="{FF2B5EF4-FFF2-40B4-BE49-F238E27FC236}">
                  <a16:creationId xmlns:a16="http://schemas.microsoft.com/office/drawing/2014/main" id="{5C251371-15BF-4EDE-9D13-C87E3E4EF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0" y="4887118"/>
              <a:ext cx="1238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Rectangle 345">
              <a:extLst>
                <a:ext uri="{FF2B5EF4-FFF2-40B4-BE49-F238E27FC236}">
                  <a16:creationId xmlns:a16="http://schemas.microsoft.com/office/drawing/2014/main" id="{16236136-2E9C-48DC-B063-E7A71C3E43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0" y="4936331"/>
              <a:ext cx="12382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Rectangle 346">
              <a:extLst>
                <a:ext uri="{FF2B5EF4-FFF2-40B4-BE49-F238E27FC236}">
                  <a16:creationId xmlns:a16="http://schemas.microsoft.com/office/drawing/2014/main" id="{B869D54C-5C36-465F-96B7-E8E4019DE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0" y="4987131"/>
              <a:ext cx="1238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Freeform 347">
              <a:extLst>
                <a:ext uri="{FF2B5EF4-FFF2-40B4-BE49-F238E27FC236}">
                  <a16:creationId xmlns:a16="http://schemas.microsoft.com/office/drawing/2014/main" id="{BE350583-62B9-4774-BC38-EAD726831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8" y="4960143"/>
              <a:ext cx="47625" cy="49213"/>
            </a:xfrm>
            <a:custGeom>
              <a:avLst/>
              <a:gdLst>
                <a:gd name="T0" fmla="*/ 9 w 30"/>
                <a:gd name="T1" fmla="*/ 0 h 31"/>
                <a:gd name="T2" fmla="*/ 8 w 30"/>
                <a:gd name="T3" fmla="*/ 3 h 31"/>
                <a:gd name="T4" fmla="*/ 0 w 30"/>
                <a:gd name="T5" fmla="*/ 31 h 31"/>
                <a:gd name="T6" fmla="*/ 28 w 30"/>
                <a:gd name="T7" fmla="*/ 23 h 31"/>
                <a:gd name="T8" fmla="*/ 30 w 30"/>
                <a:gd name="T9" fmla="*/ 23 h 31"/>
                <a:gd name="T10" fmla="*/ 9 w 30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1">
                  <a:moveTo>
                    <a:pt x="9" y="0"/>
                  </a:moveTo>
                  <a:lnTo>
                    <a:pt x="8" y="3"/>
                  </a:lnTo>
                  <a:lnTo>
                    <a:pt x="0" y="31"/>
                  </a:lnTo>
                  <a:lnTo>
                    <a:pt x="28" y="23"/>
                  </a:lnTo>
                  <a:lnTo>
                    <a:pt x="3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Freeform 348">
              <a:extLst>
                <a:ext uri="{FF2B5EF4-FFF2-40B4-BE49-F238E27FC236}">
                  <a16:creationId xmlns:a16="http://schemas.microsoft.com/office/drawing/2014/main" id="{D77A16F1-1984-4999-B225-713718A32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728368"/>
              <a:ext cx="90488" cy="88900"/>
            </a:xfrm>
            <a:custGeom>
              <a:avLst/>
              <a:gdLst>
                <a:gd name="T0" fmla="*/ 39 w 52"/>
                <a:gd name="T1" fmla="*/ 51 h 51"/>
                <a:gd name="T2" fmla="*/ 48 w 52"/>
                <a:gd name="T3" fmla="*/ 42 h 51"/>
                <a:gd name="T4" fmla="*/ 48 w 52"/>
                <a:gd name="T5" fmla="*/ 29 h 51"/>
                <a:gd name="T6" fmla="*/ 22 w 52"/>
                <a:gd name="T7" fmla="*/ 3 h 51"/>
                <a:gd name="T8" fmla="*/ 10 w 52"/>
                <a:gd name="T9" fmla="*/ 3 h 51"/>
                <a:gd name="T10" fmla="*/ 0 w 52"/>
                <a:gd name="T11" fmla="*/ 13 h 51"/>
                <a:gd name="T12" fmla="*/ 39 w 52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1">
                  <a:moveTo>
                    <a:pt x="39" y="51"/>
                  </a:moveTo>
                  <a:cubicBezTo>
                    <a:pt x="48" y="42"/>
                    <a:pt x="48" y="42"/>
                    <a:pt x="48" y="42"/>
                  </a:cubicBezTo>
                  <a:cubicBezTo>
                    <a:pt x="52" y="38"/>
                    <a:pt x="52" y="33"/>
                    <a:pt x="48" y="29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9" y="0"/>
                    <a:pt x="13" y="0"/>
                    <a:pt x="10" y="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39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Freeform 349">
              <a:extLst>
                <a:ext uri="{FF2B5EF4-FFF2-40B4-BE49-F238E27FC236}">
                  <a16:creationId xmlns:a16="http://schemas.microsoft.com/office/drawing/2014/main" id="{3083CACF-3A44-4666-8831-C7946B728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900" y="4758531"/>
              <a:ext cx="214313" cy="214313"/>
            </a:xfrm>
            <a:custGeom>
              <a:avLst/>
              <a:gdLst>
                <a:gd name="T0" fmla="*/ 84 w 122"/>
                <a:gd name="T1" fmla="*/ 0 h 123"/>
                <a:gd name="T2" fmla="*/ 83 w 122"/>
                <a:gd name="T3" fmla="*/ 1 h 123"/>
                <a:gd name="T4" fmla="*/ 3 w 122"/>
                <a:gd name="T5" fmla="*/ 81 h 123"/>
                <a:gd name="T6" fmla="*/ 3 w 122"/>
                <a:gd name="T7" fmla="*/ 94 h 123"/>
                <a:gd name="T8" fmla="*/ 4 w 122"/>
                <a:gd name="T9" fmla="*/ 95 h 123"/>
                <a:gd name="T10" fmla="*/ 13 w 122"/>
                <a:gd name="T11" fmla="*/ 97 h 123"/>
                <a:gd name="T12" fmla="*/ 16 w 122"/>
                <a:gd name="T13" fmla="*/ 106 h 123"/>
                <a:gd name="T14" fmla="*/ 16 w 122"/>
                <a:gd name="T15" fmla="*/ 107 h 123"/>
                <a:gd name="T16" fmla="*/ 26 w 122"/>
                <a:gd name="T17" fmla="*/ 109 h 123"/>
                <a:gd name="T18" fmla="*/ 28 w 122"/>
                <a:gd name="T19" fmla="*/ 118 h 123"/>
                <a:gd name="T20" fmla="*/ 29 w 122"/>
                <a:gd name="T21" fmla="*/ 119 h 123"/>
                <a:gd name="T22" fmla="*/ 42 w 122"/>
                <a:gd name="T23" fmla="*/ 119 h 123"/>
                <a:gd name="T24" fmla="*/ 121 w 122"/>
                <a:gd name="T25" fmla="*/ 40 h 123"/>
                <a:gd name="T26" fmla="*/ 122 w 122"/>
                <a:gd name="T27" fmla="*/ 39 h 123"/>
                <a:gd name="T28" fmla="*/ 84 w 122"/>
                <a:gd name="T2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3">
                  <a:moveTo>
                    <a:pt x="84" y="0"/>
                  </a:moveTo>
                  <a:cubicBezTo>
                    <a:pt x="84" y="1"/>
                    <a:pt x="83" y="1"/>
                    <a:pt x="83" y="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0" y="84"/>
                    <a:pt x="0" y="90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7" y="97"/>
                    <a:pt x="10" y="98"/>
                    <a:pt x="13" y="97"/>
                  </a:cubicBezTo>
                  <a:cubicBezTo>
                    <a:pt x="12" y="100"/>
                    <a:pt x="13" y="104"/>
                    <a:pt x="16" y="106"/>
                  </a:cubicBezTo>
                  <a:cubicBezTo>
                    <a:pt x="16" y="107"/>
                    <a:pt x="16" y="107"/>
                    <a:pt x="16" y="107"/>
                  </a:cubicBezTo>
                  <a:cubicBezTo>
                    <a:pt x="19" y="109"/>
                    <a:pt x="23" y="110"/>
                    <a:pt x="26" y="109"/>
                  </a:cubicBezTo>
                  <a:cubicBezTo>
                    <a:pt x="25" y="112"/>
                    <a:pt x="25" y="116"/>
                    <a:pt x="28" y="118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32" y="123"/>
                    <a:pt x="38" y="123"/>
                    <a:pt x="42" y="119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2" y="39"/>
                    <a:pt x="122" y="39"/>
                    <a:pt x="122" y="39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DBA8CA5-AAFF-4DF0-A5EB-94496AA97223}"/>
              </a:ext>
            </a:extLst>
          </p:cNvPr>
          <p:cNvGrpSpPr/>
          <p:nvPr/>
        </p:nvGrpSpPr>
        <p:grpSpPr>
          <a:xfrm>
            <a:off x="1119599" y="3916320"/>
            <a:ext cx="500026" cy="468080"/>
            <a:chOff x="5873750" y="3163093"/>
            <a:chExt cx="571501" cy="534988"/>
          </a:xfrm>
          <a:solidFill>
            <a:schemeClr val="bg1"/>
          </a:solidFill>
        </p:grpSpPr>
        <p:sp>
          <p:nvSpPr>
            <p:cNvPr id="38" name="Freeform 264">
              <a:extLst>
                <a:ext uri="{FF2B5EF4-FFF2-40B4-BE49-F238E27FC236}">
                  <a16:creationId xmlns:a16="http://schemas.microsoft.com/office/drawing/2014/main" id="{BC5F75AB-5F42-479B-9712-426634EBB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750" y="3320256"/>
              <a:ext cx="549275" cy="377825"/>
            </a:xfrm>
            <a:custGeom>
              <a:avLst/>
              <a:gdLst>
                <a:gd name="T0" fmla="*/ 174 w 314"/>
                <a:gd name="T1" fmla="*/ 216 h 216"/>
                <a:gd name="T2" fmla="*/ 111 w 314"/>
                <a:gd name="T3" fmla="*/ 203 h 216"/>
                <a:gd name="T4" fmla="*/ 35 w 314"/>
                <a:gd name="T5" fmla="*/ 0 h 216"/>
                <a:gd name="T6" fmla="*/ 85 w 314"/>
                <a:gd name="T7" fmla="*/ 23 h 216"/>
                <a:gd name="T8" fmla="*/ 134 w 314"/>
                <a:gd name="T9" fmla="*/ 152 h 216"/>
                <a:gd name="T10" fmla="*/ 263 w 314"/>
                <a:gd name="T11" fmla="*/ 103 h 216"/>
                <a:gd name="T12" fmla="*/ 314 w 314"/>
                <a:gd name="T13" fmla="*/ 126 h 216"/>
                <a:gd name="T14" fmla="*/ 229 w 314"/>
                <a:gd name="T15" fmla="*/ 206 h 216"/>
                <a:gd name="T16" fmla="*/ 174 w 314"/>
                <a:gd name="T17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216">
                  <a:moveTo>
                    <a:pt x="174" y="216"/>
                  </a:moveTo>
                  <a:cubicBezTo>
                    <a:pt x="153" y="216"/>
                    <a:pt x="131" y="212"/>
                    <a:pt x="111" y="203"/>
                  </a:cubicBezTo>
                  <a:cubicBezTo>
                    <a:pt x="34" y="168"/>
                    <a:pt x="0" y="77"/>
                    <a:pt x="35" y="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63" y="72"/>
                    <a:pt x="85" y="130"/>
                    <a:pt x="134" y="152"/>
                  </a:cubicBezTo>
                  <a:cubicBezTo>
                    <a:pt x="183" y="174"/>
                    <a:pt x="241" y="152"/>
                    <a:pt x="263" y="103"/>
                  </a:cubicBezTo>
                  <a:cubicBezTo>
                    <a:pt x="314" y="126"/>
                    <a:pt x="314" y="126"/>
                    <a:pt x="314" y="126"/>
                  </a:cubicBezTo>
                  <a:cubicBezTo>
                    <a:pt x="297" y="163"/>
                    <a:pt x="267" y="192"/>
                    <a:pt x="229" y="206"/>
                  </a:cubicBezTo>
                  <a:cubicBezTo>
                    <a:pt x="211" y="213"/>
                    <a:pt x="193" y="216"/>
                    <a:pt x="174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Freeform 265">
              <a:extLst>
                <a:ext uri="{FF2B5EF4-FFF2-40B4-BE49-F238E27FC236}">
                  <a16:creationId xmlns:a16="http://schemas.microsoft.com/office/drawing/2014/main" id="{AF0C625E-E560-4BE3-BD19-4B21377A2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5188" y="3164681"/>
              <a:ext cx="207963" cy="174625"/>
            </a:xfrm>
            <a:custGeom>
              <a:avLst/>
              <a:gdLst>
                <a:gd name="T0" fmla="*/ 119 w 119"/>
                <a:gd name="T1" fmla="*/ 0 h 100"/>
                <a:gd name="T2" fmla="*/ 14 w 119"/>
                <a:gd name="T3" fmla="*/ 57 h 100"/>
                <a:gd name="T4" fmla="*/ 0 w 119"/>
                <a:gd name="T5" fmla="*/ 77 h 100"/>
                <a:gd name="T6" fmla="*/ 51 w 119"/>
                <a:gd name="T7" fmla="*/ 100 h 100"/>
                <a:gd name="T8" fmla="*/ 57 w 119"/>
                <a:gd name="T9" fmla="*/ 91 h 100"/>
                <a:gd name="T10" fmla="*/ 119 w 119"/>
                <a:gd name="T11" fmla="*/ 56 h 100"/>
                <a:gd name="T12" fmla="*/ 119 w 119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100">
                  <a:moveTo>
                    <a:pt x="119" y="0"/>
                  </a:moveTo>
                  <a:cubicBezTo>
                    <a:pt x="78" y="4"/>
                    <a:pt x="40" y="24"/>
                    <a:pt x="14" y="57"/>
                  </a:cubicBezTo>
                  <a:cubicBezTo>
                    <a:pt x="9" y="63"/>
                    <a:pt x="4" y="70"/>
                    <a:pt x="0" y="77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3" y="97"/>
                    <a:pt x="55" y="94"/>
                    <a:pt x="57" y="91"/>
                  </a:cubicBezTo>
                  <a:cubicBezTo>
                    <a:pt x="73" y="72"/>
                    <a:pt x="95" y="59"/>
                    <a:pt x="119" y="56"/>
                  </a:cubicBezTo>
                  <a:lnTo>
                    <a:pt x="1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Freeform 266">
              <a:extLst>
                <a:ext uri="{FF2B5EF4-FFF2-40B4-BE49-F238E27FC236}">
                  <a16:creationId xmlns:a16="http://schemas.microsoft.com/office/drawing/2014/main" id="{15FA9049-EED2-4907-95B9-8EB8AE38B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063" y="3455193"/>
              <a:ext cx="103188" cy="63500"/>
            </a:xfrm>
            <a:custGeom>
              <a:avLst/>
              <a:gdLst>
                <a:gd name="T0" fmla="*/ 3 w 59"/>
                <a:gd name="T1" fmla="*/ 0 h 36"/>
                <a:gd name="T2" fmla="*/ 0 w 59"/>
                <a:gd name="T3" fmla="*/ 13 h 36"/>
                <a:gd name="T4" fmla="*/ 51 w 59"/>
                <a:gd name="T5" fmla="*/ 36 h 36"/>
                <a:gd name="T6" fmla="*/ 59 w 59"/>
                <a:gd name="T7" fmla="*/ 0 h 36"/>
                <a:gd name="T8" fmla="*/ 3 w 59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6">
                  <a:moveTo>
                    <a:pt x="3" y="0"/>
                  </a:moveTo>
                  <a:cubicBezTo>
                    <a:pt x="2" y="5"/>
                    <a:pt x="1" y="9"/>
                    <a:pt x="0" y="13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5" y="25"/>
                    <a:pt x="58" y="13"/>
                    <a:pt x="59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Freeform 267">
              <a:extLst>
                <a:ext uri="{FF2B5EF4-FFF2-40B4-BE49-F238E27FC236}">
                  <a16:creationId xmlns:a16="http://schemas.microsoft.com/office/drawing/2014/main" id="{7A1ABA18-7161-4313-8AE7-5AF998FD3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6963" y="3163093"/>
              <a:ext cx="268288" cy="266700"/>
            </a:xfrm>
            <a:custGeom>
              <a:avLst/>
              <a:gdLst>
                <a:gd name="T0" fmla="*/ 153 w 153"/>
                <a:gd name="T1" fmla="*/ 153 h 153"/>
                <a:gd name="T2" fmla="*/ 98 w 153"/>
                <a:gd name="T3" fmla="*/ 153 h 153"/>
                <a:gd name="T4" fmla="*/ 0 w 153"/>
                <a:gd name="T5" fmla="*/ 56 h 153"/>
                <a:gd name="T6" fmla="*/ 0 w 153"/>
                <a:gd name="T7" fmla="*/ 0 h 153"/>
                <a:gd name="T8" fmla="*/ 153 w 153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153" y="153"/>
                  </a:moveTo>
                  <a:cubicBezTo>
                    <a:pt x="98" y="153"/>
                    <a:pt x="98" y="153"/>
                    <a:pt x="98" y="153"/>
                  </a:cubicBezTo>
                  <a:cubicBezTo>
                    <a:pt x="98" y="100"/>
                    <a:pt x="54" y="56"/>
                    <a:pt x="0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5" y="0"/>
                    <a:pt x="153" y="69"/>
                    <a:pt x="153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Rectangle 268">
              <a:extLst>
                <a:ext uri="{FF2B5EF4-FFF2-40B4-BE49-F238E27FC236}">
                  <a16:creationId xmlns:a16="http://schemas.microsoft.com/office/drawing/2014/main" id="{87863EC0-A708-4D70-B7FD-16D4552FB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713" y="3463131"/>
              <a:ext cx="47625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Rectangle 269">
              <a:extLst>
                <a:ext uri="{FF2B5EF4-FFF2-40B4-BE49-F238E27FC236}">
                  <a16:creationId xmlns:a16="http://schemas.microsoft.com/office/drawing/2014/main" id="{6C1D8B9D-FE6C-4DE9-8933-ADFAC5F882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3150" y="3385343"/>
              <a:ext cx="49213" cy="141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Rectangle 270">
              <a:extLst>
                <a:ext uri="{FF2B5EF4-FFF2-40B4-BE49-F238E27FC236}">
                  <a16:creationId xmlns:a16="http://schemas.microsoft.com/office/drawing/2014/main" id="{071181EC-29C3-407E-9A6D-7E792DC0AF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6175" y="3344068"/>
              <a:ext cx="49213" cy="182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D22E248-3E65-43BB-919F-A0A11A535AEF}"/>
              </a:ext>
            </a:extLst>
          </p:cNvPr>
          <p:cNvGrpSpPr/>
          <p:nvPr/>
        </p:nvGrpSpPr>
        <p:grpSpPr>
          <a:xfrm>
            <a:off x="1144797" y="4963557"/>
            <a:ext cx="449630" cy="364967"/>
            <a:chOff x="1998663" y="2974975"/>
            <a:chExt cx="623888" cy="506413"/>
          </a:xfrm>
          <a:solidFill>
            <a:schemeClr val="bg1"/>
          </a:solidFill>
        </p:grpSpPr>
        <p:sp>
          <p:nvSpPr>
            <p:cNvPr id="46" name="Freeform 55">
              <a:extLst>
                <a:ext uri="{FF2B5EF4-FFF2-40B4-BE49-F238E27FC236}">
                  <a16:creationId xmlns:a16="http://schemas.microsoft.com/office/drawing/2014/main" id="{048673F4-4521-4380-8942-D9AFFBB92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9625" y="3178175"/>
              <a:ext cx="206375" cy="41275"/>
            </a:xfrm>
            <a:custGeom>
              <a:avLst/>
              <a:gdLst>
                <a:gd name="T0" fmla="*/ 107 w 118"/>
                <a:gd name="T1" fmla="*/ 24 h 24"/>
                <a:gd name="T2" fmla="*/ 12 w 118"/>
                <a:gd name="T3" fmla="*/ 24 h 24"/>
                <a:gd name="T4" fmla="*/ 0 w 118"/>
                <a:gd name="T5" fmla="*/ 12 h 24"/>
                <a:gd name="T6" fmla="*/ 12 w 118"/>
                <a:gd name="T7" fmla="*/ 0 h 24"/>
                <a:gd name="T8" fmla="*/ 107 w 118"/>
                <a:gd name="T9" fmla="*/ 0 h 24"/>
                <a:gd name="T10" fmla="*/ 118 w 118"/>
                <a:gd name="T11" fmla="*/ 12 h 24"/>
                <a:gd name="T12" fmla="*/ 107 w 11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4">
                  <a:moveTo>
                    <a:pt x="107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8" y="6"/>
                    <a:pt x="118" y="12"/>
                  </a:cubicBezTo>
                  <a:cubicBezTo>
                    <a:pt x="118" y="18"/>
                    <a:pt x="113" y="24"/>
                    <a:pt x="10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Freeform 56">
              <a:extLst>
                <a:ext uri="{FF2B5EF4-FFF2-40B4-BE49-F238E27FC236}">
                  <a16:creationId xmlns:a16="http://schemas.microsoft.com/office/drawing/2014/main" id="{C09C0405-664C-453A-BF88-0378DF86F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5025" y="3182938"/>
              <a:ext cx="39688" cy="85725"/>
            </a:xfrm>
            <a:custGeom>
              <a:avLst/>
              <a:gdLst>
                <a:gd name="T0" fmla="*/ 11 w 23"/>
                <a:gd name="T1" fmla="*/ 49 h 49"/>
                <a:gd name="T2" fmla="*/ 0 w 23"/>
                <a:gd name="T3" fmla="*/ 37 h 49"/>
                <a:gd name="T4" fmla="*/ 0 w 23"/>
                <a:gd name="T5" fmla="*/ 12 h 49"/>
                <a:gd name="T6" fmla="*/ 11 w 23"/>
                <a:gd name="T7" fmla="*/ 0 h 49"/>
                <a:gd name="T8" fmla="*/ 23 w 23"/>
                <a:gd name="T9" fmla="*/ 12 h 49"/>
                <a:gd name="T10" fmla="*/ 23 w 23"/>
                <a:gd name="T11" fmla="*/ 37 h 49"/>
                <a:gd name="T12" fmla="*/ 11 w 23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49">
                  <a:moveTo>
                    <a:pt x="11" y="49"/>
                  </a:moveTo>
                  <a:cubicBezTo>
                    <a:pt x="5" y="49"/>
                    <a:pt x="0" y="43"/>
                    <a:pt x="0" y="3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3"/>
                    <a:pt x="18" y="49"/>
                    <a:pt x="1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Freeform 57">
              <a:extLst>
                <a:ext uri="{FF2B5EF4-FFF2-40B4-BE49-F238E27FC236}">
                  <a16:creationId xmlns:a16="http://schemas.microsoft.com/office/drawing/2014/main" id="{6BE2FE9D-B2B5-4B20-814C-7C42DE862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650" y="3182938"/>
              <a:ext cx="41275" cy="85725"/>
            </a:xfrm>
            <a:custGeom>
              <a:avLst/>
              <a:gdLst>
                <a:gd name="T0" fmla="*/ 12 w 23"/>
                <a:gd name="T1" fmla="*/ 49 h 49"/>
                <a:gd name="T2" fmla="*/ 0 w 23"/>
                <a:gd name="T3" fmla="*/ 37 h 49"/>
                <a:gd name="T4" fmla="*/ 0 w 23"/>
                <a:gd name="T5" fmla="*/ 12 h 49"/>
                <a:gd name="T6" fmla="*/ 12 w 23"/>
                <a:gd name="T7" fmla="*/ 0 h 49"/>
                <a:gd name="T8" fmla="*/ 23 w 23"/>
                <a:gd name="T9" fmla="*/ 12 h 49"/>
                <a:gd name="T10" fmla="*/ 23 w 23"/>
                <a:gd name="T11" fmla="*/ 37 h 49"/>
                <a:gd name="T12" fmla="*/ 12 w 23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49">
                  <a:moveTo>
                    <a:pt x="12" y="49"/>
                  </a:moveTo>
                  <a:cubicBezTo>
                    <a:pt x="5" y="49"/>
                    <a:pt x="0" y="43"/>
                    <a:pt x="0" y="3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3"/>
                    <a:pt x="18" y="49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Freeform 58">
              <a:extLst>
                <a:ext uri="{FF2B5EF4-FFF2-40B4-BE49-F238E27FC236}">
                  <a16:creationId xmlns:a16="http://schemas.microsoft.com/office/drawing/2014/main" id="{0B6E4461-1123-44DA-BC25-C51E63752D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2663" y="3111500"/>
              <a:ext cx="119063" cy="174625"/>
            </a:xfrm>
            <a:custGeom>
              <a:avLst/>
              <a:gdLst>
                <a:gd name="T0" fmla="*/ 34 w 68"/>
                <a:gd name="T1" fmla="*/ 100 h 100"/>
                <a:gd name="T2" fmla="*/ 0 w 68"/>
                <a:gd name="T3" fmla="*/ 66 h 100"/>
                <a:gd name="T4" fmla="*/ 0 w 68"/>
                <a:gd name="T5" fmla="*/ 34 h 100"/>
                <a:gd name="T6" fmla="*/ 34 w 68"/>
                <a:gd name="T7" fmla="*/ 0 h 100"/>
                <a:gd name="T8" fmla="*/ 68 w 68"/>
                <a:gd name="T9" fmla="*/ 34 h 100"/>
                <a:gd name="T10" fmla="*/ 68 w 68"/>
                <a:gd name="T11" fmla="*/ 66 h 100"/>
                <a:gd name="T12" fmla="*/ 34 w 68"/>
                <a:gd name="T13" fmla="*/ 100 h 100"/>
                <a:gd name="T14" fmla="*/ 34 w 68"/>
                <a:gd name="T15" fmla="*/ 23 h 100"/>
                <a:gd name="T16" fmla="*/ 23 w 68"/>
                <a:gd name="T17" fmla="*/ 34 h 100"/>
                <a:gd name="T18" fmla="*/ 23 w 68"/>
                <a:gd name="T19" fmla="*/ 66 h 100"/>
                <a:gd name="T20" fmla="*/ 34 w 68"/>
                <a:gd name="T21" fmla="*/ 77 h 100"/>
                <a:gd name="T22" fmla="*/ 45 w 68"/>
                <a:gd name="T23" fmla="*/ 66 h 100"/>
                <a:gd name="T24" fmla="*/ 45 w 68"/>
                <a:gd name="T25" fmla="*/ 34 h 100"/>
                <a:gd name="T26" fmla="*/ 34 w 68"/>
                <a:gd name="T27" fmla="*/ 2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100">
                  <a:moveTo>
                    <a:pt x="34" y="100"/>
                  </a:moveTo>
                  <a:cubicBezTo>
                    <a:pt x="16" y="100"/>
                    <a:pt x="0" y="84"/>
                    <a:pt x="0" y="6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84"/>
                    <a:pt x="53" y="100"/>
                    <a:pt x="34" y="100"/>
                  </a:cubicBezTo>
                  <a:close/>
                  <a:moveTo>
                    <a:pt x="34" y="23"/>
                  </a:moveTo>
                  <a:cubicBezTo>
                    <a:pt x="28" y="23"/>
                    <a:pt x="23" y="28"/>
                    <a:pt x="23" y="34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72"/>
                    <a:pt x="28" y="77"/>
                    <a:pt x="34" y="77"/>
                  </a:cubicBezTo>
                  <a:cubicBezTo>
                    <a:pt x="40" y="77"/>
                    <a:pt x="45" y="72"/>
                    <a:pt x="45" y="66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28"/>
                    <a:pt x="40" y="23"/>
                    <a:pt x="3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Freeform 59">
              <a:extLst>
                <a:ext uri="{FF2B5EF4-FFF2-40B4-BE49-F238E27FC236}">
                  <a16:creationId xmlns:a16="http://schemas.microsoft.com/office/drawing/2014/main" id="{A1679381-9DF8-486F-8FC1-529E21EE4C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2974975"/>
              <a:ext cx="623888" cy="506413"/>
            </a:xfrm>
            <a:custGeom>
              <a:avLst/>
              <a:gdLst>
                <a:gd name="T0" fmla="*/ 341 w 356"/>
                <a:gd name="T1" fmla="*/ 240 h 289"/>
                <a:gd name="T2" fmla="*/ 272 w 356"/>
                <a:gd name="T3" fmla="*/ 196 h 289"/>
                <a:gd name="T4" fmla="*/ 252 w 356"/>
                <a:gd name="T5" fmla="*/ 192 h 289"/>
                <a:gd name="T6" fmla="*/ 246 w 356"/>
                <a:gd name="T7" fmla="*/ 195 h 289"/>
                <a:gd name="T8" fmla="*/ 234 w 356"/>
                <a:gd name="T9" fmla="*/ 187 h 289"/>
                <a:gd name="T10" fmla="*/ 246 w 356"/>
                <a:gd name="T11" fmla="*/ 103 h 289"/>
                <a:gd name="T12" fmla="*/ 102 w 356"/>
                <a:gd name="T13" fmla="*/ 16 h 289"/>
                <a:gd name="T14" fmla="*/ 15 w 356"/>
                <a:gd name="T15" fmla="*/ 159 h 289"/>
                <a:gd name="T16" fmla="*/ 158 w 356"/>
                <a:gd name="T17" fmla="*/ 246 h 289"/>
                <a:gd name="T18" fmla="*/ 220 w 356"/>
                <a:gd name="T19" fmla="*/ 208 h 289"/>
                <a:gd name="T20" fmla="*/ 232 w 356"/>
                <a:gd name="T21" fmla="*/ 216 h 289"/>
                <a:gd name="T22" fmla="*/ 244 w 356"/>
                <a:gd name="T23" fmla="*/ 239 h 289"/>
                <a:gd name="T24" fmla="*/ 313 w 356"/>
                <a:gd name="T25" fmla="*/ 284 h 289"/>
                <a:gd name="T26" fmla="*/ 333 w 356"/>
                <a:gd name="T27" fmla="*/ 287 h 289"/>
                <a:gd name="T28" fmla="*/ 349 w 356"/>
                <a:gd name="T29" fmla="*/ 276 h 289"/>
                <a:gd name="T30" fmla="*/ 341 w 356"/>
                <a:gd name="T31" fmla="*/ 240 h 289"/>
                <a:gd name="T32" fmla="*/ 153 w 356"/>
                <a:gd name="T33" fmla="*/ 225 h 289"/>
                <a:gd name="T34" fmla="*/ 37 w 356"/>
                <a:gd name="T35" fmla="*/ 154 h 289"/>
                <a:gd name="T36" fmla="*/ 108 w 356"/>
                <a:gd name="T37" fmla="*/ 37 h 289"/>
                <a:gd name="T38" fmla="*/ 224 w 356"/>
                <a:gd name="T39" fmla="*/ 108 h 289"/>
                <a:gd name="T40" fmla="*/ 153 w 356"/>
                <a:gd name="T41" fmla="*/ 2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6" h="289">
                  <a:moveTo>
                    <a:pt x="341" y="240"/>
                  </a:moveTo>
                  <a:cubicBezTo>
                    <a:pt x="272" y="196"/>
                    <a:pt x="272" y="196"/>
                    <a:pt x="272" y="196"/>
                  </a:cubicBezTo>
                  <a:cubicBezTo>
                    <a:pt x="266" y="192"/>
                    <a:pt x="259" y="191"/>
                    <a:pt x="252" y="192"/>
                  </a:cubicBezTo>
                  <a:cubicBezTo>
                    <a:pt x="250" y="193"/>
                    <a:pt x="248" y="194"/>
                    <a:pt x="246" y="195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48" y="163"/>
                    <a:pt x="253" y="133"/>
                    <a:pt x="246" y="103"/>
                  </a:cubicBezTo>
                  <a:cubicBezTo>
                    <a:pt x="230" y="40"/>
                    <a:pt x="166" y="0"/>
                    <a:pt x="102" y="16"/>
                  </a:cubicBezTo>
                  <a:cubicBezTo>
                    <a:pt x="39" y="31"/>
                    <a:pt x="0" y="96"/>
                    <a:pt x="15" y="159"/>
                  </a:cubicBezTo>
                  <a:cubicBezTo>
                    <a:pt x="31" y="223"/>
                    <a:pt x="95" y="262"/>
                    <a:pt x="158" y="246"/>
                  </a:cubicBezTo>
                  <a:cubicBezTo>
                    <a:pt x="183" y="240"/>
                    <a:pt x="205" y="226"/>
                    <a:pt x="220" y="208"/>
                  </a:cubicBezTo>
                  <a:cubicBezTo>
                    <a:pt x="232" y="216"/>
                    <a:pt x="232" y="216"/>
                    <a:pt x="232" y="216"/>
                  </a:cubicBezTo>
                  <a:cubicBezTo>
                    <a:pt x="232" y="225"/>
                    <a:pt x="235" y="234"/>
                    <a:pt x="244" y="239"/>
                  </a:cubicBezTo>
                  <a:cubicBezTo>
                    <a:pt x="313" y="284"/>
                    <a:pt x="313" y="284"/>
                    <a:pt x="313" y="284"/>
                  </a:cubicBezTo>
                  <a:cubicBezTo>
                    <a:pt x="319" y="288"/>
                    <a:pt x="326" y="289"/>
                    <a:pt x="333" y="287"/>
                  </a:cubicBezTo>
                  <a:cubicBezTo>
                    <a:pt x="339" y="286"/>
                    <a:pt x="345" y="282"/>
                    <a:pt x="349" y="276"/>
                  </a:cubicBezTo>
                  <a:cubicBezTo>
                    <a:pt x="356" y="264"/>
                    <a:pt x="353" y="248"/>
                    <a:pt x="341" y="240"/>
                  </a:cubicBezTo>
                  <a:close/>
                  <a:moveTo>
                    <a:pt x="153" y="225"/>
                  </a:moveTo>
                  <a:cubicBezTo>
                    <a:pt x="101" y="238"/>
                    <a:pt x="49" y="206"/>
                    <a:pt x="37" y="154"/>
                  </a:cubicBezTo>
                  <a:cubicBezTo>
                    <a:pt x="24" y="102"/>
                    <a:pt x="56" y="50"/>
                    <a:pt x="108" y="37"/>
                  </a:cubicBezTo>
                  <a:cubicBezTo>
                    <a:pt x="159" y="25"/>
                    <a:pt x="212" y="56"/>
                    <a:pt x="224" y="108"/>
                  </a:cubicBezTo>
                  <a:cubicBezTo>
                    <a:pt x="237" y="160"/>
                    <a:pt x="205" y="212"/>
                    <a:pt x="153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C1DCBE3C-1C8E-47AC-86C3-0C48823C704E}"/>
              </a:ext>
            </a:extLst>
          </p:cNvPr>
          <p:cNvSpPr/>
          <p:nvPr/>
        </p:nvSpPr>
        <p:spPr>
          <a:xfrm>
            <a:off x="1918043" y="1792833"/>
            <a:ext cx="46961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BF351738-10CA-4062-8CA6-B4FF0DD11264}"/>
              </a:ext>
            </a:extLst>
          </p:cNvPr>
          <p:cNvSpPr/>
          <p:nvPr/>
        </p:nvSpPr>
        <p:spPr>
          <a:xfrm>
            <a:off x="1908329" y="2744264"/>
            <a:ext cx="46961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4E84BE8A-6F5E-44AD-BEA6-3E0462FBB6D7}"/>
              </a:ext>
            </a:extLst>
          </p:cNvPr>
          <p:cNvSpPr/>
          <p:nvPr/>
        </p:nvSpPr>
        <p:spPr>
          <a:xfrm>
            <a:off x="1932566" y="3694752"/>
            <a:ext cx="46961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B8D1E83A-AA9B-4451-90D0-F7B24F6F5C7C}"/>
              </a:ext>
            </a:extLst>
          </p:cNvPr>
          <p:cNvSpPr/>
          <p:nvPr/>
        </p:nvSpPr>
        <p:spPr>
          <a:xfrm>
            <a:off x="1932566" y="4724248"/>
            <a:ext cx="46961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ADD YOUR TITTLE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You can click here to enter you text. You can click here to enter you text. You can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40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51" grpId="0"/>
      <p:bldP spid="52" grpId="0"/>
      <p:bldP spid="53" grpId="0"/>
      <p:bldP spid="5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1018</Words>
  <PresentationFormat>宽屏</PresentationFormat>
  <Paragraphs>97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 Unicode MS</vt:lpstr>
      <vt:lpstr>段宁毛笔行书</vt:lpstr>
      <vt:lpstr>楷体</vt:lpstr>
      <vt:lpstr>宋体</vt:lpstr>
      <vt:lpstr>微软雅黑</vt:lpstr>
      <vt:lpstr>文悦古典明朝体 (非商业使用) W5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2015-05-05T08:02:14Z</dcterms:created>
  <dcterms:modified xsi:type="dcterms:W3CDTF">2018-04-16T03:39:38Z</dcterms:modified>
</cp:coreProperties>
</file>